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8"/>
  </p:notesMasterIdLst>
  <p:handoutMasterIdLst>
    <p:handoutMasterId r:id="rId9"/>
  </p:handoutMasterIdLst>
  <p:sldIdLst>
    <p:sldId id="256" r:id="rId4"/>
    <p:sldId id="344" r:id="rId5"/>
    <p:sldId id="471" r:id="rId6"/>
    <p:sldId id="472" r:id="rId7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</a:t>
            </a:r>
          </a:p>
          <a:p>
            <a:r>
              <a:rPr lang="pt-PT" altLang="pt-BR" dirty="0"/>
              <a:t>02/08/2021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26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Refinar o Product Backlog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as Proto Persona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325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Home no Figma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1830"/>
            <a:endParaRPr lang="pt-BR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18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Jornada do usuário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Diagrama de Classes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Home No Figma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login/logoff usando Spring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97769"/>
            <a:ext cx="211404" cy="2116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02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Jornada do usuário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Diagrama de Classes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Finalizando login/logoff em Spring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Home no figma finalizada</a:t>
            </a:r>
          </a:p>
          <a:p>
            <a:pPr fontAlgn="base">
              <a:spcBef>
                <a:spcPct val="0"/>
              </a:spcBef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252095" lvl="1" indent="-252095">
              <a:buFont typeface="Wingdings" panose="05000000000000000000" pitchFamily="2" charset="2"/>
              <a:buChar char="§"/>
            </a:pPr>
            <a:endParaRPr lang="pt-PT" sz="1325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PT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r>
              <a:rPr lang="pt-BR" sz="1325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apresentação</a:t>
            </a:r>
          </a:p>
          <a:p>
            <a:pPr marL="252095" lvl="1" indent="-252095">
              <a:buFont typeface="Wingdings" panose="05000000000000000000" pitchFamily="2" charset="2"/>
              <a:buChar char="§"/>
            </a:pPr>
            <a:endParaRPr lang="pt-PT" alt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6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50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/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Oval 120"/>
          <p:cNvSpPr>
            <a:spLocks noChangeAspect="1"/>
          </p:cNvSpPr>
          <p:nvPr/>
        </p:nvSpPr>
        <p:spPr>
          <a:xfrm>
            <a:off x="10177859" y="34123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9776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130</Words>
  <Application>Microsoft Office PowerPoint</Application>
  <PresentationFormat>Personalizar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3 - 26/08/2021</vt:lpstr>
      <vt:lpstr>SEMANA 4 - 02/09/2021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Lucas Nascimento</cp:lastModifiedBy>
  <cp:revision>350</cp:revision>
  <cp:lastPrinted>2021-08-20T00:19:26Z</cp:lastPrinted>
  <dcterms:created xsi:type="dcterms:W3CDTF">2021-08-20T00:19:26Z</dcterms:created>
  <dcterms:modified xsi:type="dcterms:W3CDTF">2021-09-01T22:13:33Z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