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77AAA-DB00-F8AB-B9F8-354C8118ED10}" v="5" dt="2021-08-18T20:29:54.701"/>
    <p1510:client id="{E9E51694-8079-418B-80C8-C7F9019385B0}" v="366" dt="2021-08-12T21:31:1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FDD08F72-542A-4FA3-B377-D23A9168D8D1}"/>
              </a:ext>
            </a:extLst>
          </p:cNvPr>
          <p:cNvSpPr/>
          <p:nvPr/>
        </p:nvSpPr>
        <p:spPr>
          <a:xfrm>
            <a:off x="4503754" y="697001"/>
            <a:ext cx="3041346" cy="19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Eu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dono</a:t>
            </a:r>
            <a:r>
              <a:rPr lang="en-US" dirty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clube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>
                <a:cs typeface="Calibri"/>
              </a:rPr>
              <a:t>gostaria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acesso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ultimos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jogos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quadra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maior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controle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tentativa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fidelização</a:t>
            </a:r>
            <a:r>
              <a:rPr lang="en-US" dirty="0">
                <a:cs typeface="Calibri"/>
              </a:rPr>
              <a:t> dos meus </a:t>
            </a:r>
            <a:r>
              <a:rPr lang="en-US" dirty="0" err="1">
                <a:cs typeface="Calibri"/>
              </a:rPr>
              <a:t>clientes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DD08F72-542A-4FA3-B377-D23A9168D8D1}"/>
              </a:ext>
            </a:extLst>
          </p:cNvPr>
          <p:cNvSpPr/>
          <p:nvPr/>
        </p:nvSpPr>
        <p:spPr>
          <a:xfrm>
            <a:off x="589180" y="697001"/>
            <a:ext cx="3041346" cy="19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Eu, como dono de Quadra, gostaria de um Sistema para organizer reservas de partidas para ter um controle melhor do meu estabelecimento.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DD08F72-542A-4FA3-B377-D23A9168D8D1}"/>
              </a:ext>
            </a:extLst>
          </p:cNvPr>
          <p:cNvSpPr/>
          <p:nvPr/>
        </p:nvSpPr>
        <p:spPr>
          <a:xfrm>
            <a:off x="8418329" y="697001"/>
            <a:ext cx="3041346" cy="19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Eu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dono</a:t>
            </a:r>
            <a:r>
              <a:rPr lang="en-US" dirty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quadra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gostaria</a:t>
            </a:r>
            <a:r>
              <a:rPr lang="en-US" dirty="0" smtClean="0">
                <a:cs typeface="Calibri"/>
              </a:rPr>
              <a:t> de um Sistema que </a:t>
            </a:r>
            <a:r>
              <a:rPr lang="en-US" dirty="0" err="1" smtClean="0">
                <a:cs typeface="Calibri"/>
              </a:rPr>
              <a:t>mostrasse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lotação</a:t>
            </a:r>
            <a:r>
              <a:rPr lang="en-US" dirty="0">
                <a:cs typeface="Calibri"/>
              </a:rPr>
              <a:t> maxima da </a:t>
            </a:r>
            <a:r>
              <a:rPr lang="en-US" dirty="0" err="1">
                <a:cs typeface="Calibri"/>
              </a:rPr>
              <a:t>minha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quadra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controle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pessoas</a:t>
            </a:r>
            <a:r>
              <a:rPr lang="en-US" dirty="0">
                <a:cs typeface="Calibri"/>
              </a:rPr>
              <a:t> no local.</a:t>
            </a:r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DD08F72-542A-4FA3-B377-D23A9168D8D1}"/>
              </a:ext>
            </a:extLst>
          </p:cNvPr>
          <p:cNvSpPr/>
          <p:nvPr/>
        </p:nvSpPr>
        <p:spPr>
          <a:xfrm>
            <a:off x="589180" y="3284925"/>
            <a:ext cx="3041346" cy="19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Eu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como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dono</a:t>
            </a:r>
            <a:r>
              <a:rPr lang="en-US" dirty="0" smtClean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clube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gostaria</a:t>
            </a:r>
            <a:r>
              <a:rPr lang="en-US" dirty="0" smtClean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ter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acesso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ultimos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jogos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realizados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na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minha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quadra</a:t>
            </a:r>
            <a:r>
              <a:rPr lang="en-US" dirty="0" smtClean="0">
                <a:cs typeface="Calibri"/>
              </a:rPr>
              <a:t> para </a:t>
            </a:r>
            <a:r>
              <a:rPr lang="en-US" dirty="0" err="1" smtClean="0">
                <a:cs typeface="Calibri"/>
              </a:rPr>
              <a:t>maior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controle</a:t>
            </a:r>
            <a:r>
              <a:rPr lang="en-US" dirty="0" smtClean="0">
                <a:cs typeface="Calibri"/>
              </a:rPr>
              <a:t> e </a:t>
            </a:r>
            <a:r>
              <a:rPr lang="en-US" dirty="0" err="1" smtClean="0">
                <a:cs typeface="Calibri"/>
              </a:rPr>
              <a:t>tentativa</a:t>
            </a:r>
            <a:r>
              <a:rPr lang="en-US" dirty="0" smtClean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fidelização</a:t>
            </a:r>
            <a:r>
              <a:rPr lang="en-US" dirty="0" smtClean="0">
                <a:cs typeface="Calibri"/>
              </a:rPr>
              <a:t> dos meus </a:t>
            </a:r>
            <a:r>
              <a:rPr lang="en-US" dirty="0" err="1" smtClean="0">
                <a:cs typeface="Calibri"/>
              </a:rPr>
              <a:t>clientes</a:t>
            </a:r>
            <a:endParaRPr 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DD08F72-542A-4FA3-B377-D23A9168D8D1}"/>
              </a:ext>
            </a:extLst>
          </p:cNvPr>
          <p:cNvSpPr/>
          <p:nvPr/>
        </p:nvSpPr>
        <p:spPr>
          <a:xfrm>
            <a:off x="4517529" y="3284925"/>
            <a:ext cx="3041346" cy="19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Eu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como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dono</a:t>
            </a:r>
            <a:r>
              <a:rPr lang="en-US" dirty="0" smtClean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quadra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gostaria</a:t>
            </a:r>
            <a:r>
              <a:rPr lang="en-US" dirty="0" smtClean="0">
                <a:cs typeface="Calibri"/>
              </a:rPr>
              <a:t> que meus clients </a:t>
            </a:r>
            <a:r>
              <a:rPr lang="en-US" dirty="0" err="1" smtClean="0">
                <a:cs typeface="Calibri"/>
              </a:rPr>
              <a:t>marcassem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partidas</a:t>
            </a:r>
            <a:r>
              <a:rPr lang="en-US" dirty="0" smtClean="0">
                <a:cs typeface="Calibri"/>
              </a:rPr>
              <a:t> com </a:t>
            </a:r>
            <a:r>
              <a:rPr lang="en-US" dirty="0" err="1" smtClean="0">
                <a:cs typeface="Calibri"/>
              </a:rPr>
              <a:t>atletas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diversos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DD08F72-542A-4FA3-B377-D23A9168D8D1}"/>
              </a:ext>
            </a:extLst>
          </p:cNvPr>
          <p:cNvSpPr/>
          <p:nvPr/>
        </p:nvSpPr>
        <p:spPr>
          <a:xfrm>
            <a:off x="8418329" y="3284925"/>
            <a:ext cx="3041346" cy="19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Eu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como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dono</a:t>
            </a:r>
            <a:r>
              <a:rPr lang="en-US" dirty="0" smtClean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quadra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gostaria</a:t>
            </a:r>
            <a:r>
              <a:rPr lang="en-US" dirty="0" smtClean="0">
                <a:cs typeface="Calibri"/>
              </a:rPr>
              <a:t> que meus </a:t>
            </a:r>
            <a:r>
              <a:rPr lang="en-US" dirty="0" err="1" smtClean="0">
                <a:cs typeface="Calibri"/>
              </a:rPr>
              <a:t>clientes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marcassem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partidas</a:t>
            </a:r>
            <a:r>
              <a:rPr lang="en-US" dirty="0" smtClean="0">
                <a:cs typeface="Calibri"/>
              </a:rPr>
              <a:t> com </a:t>
            </a:r>
            <a:r>
              <a:rPr lang="en-US" dirty="0" err="1" smtClean="0">
                <a:cs typeface="Calibri"/>
              </a:rPr>
              <a:t>atletas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diversos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90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100</cp:revision>
  <dcterms:created xsi:type="dcterms:W3CDTF">2021-08-12T20:59:08Z</dcterms:created>
  <dcterms:modified xsi:type="dcterms:W3CDTF">2021-09-17T00:16:03Z</dcterms:modified>
</cp:coreProperties>
</file>