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 </a:t>
            </a:r>
            <a:r>
              <a:rPr lang="pt-PT" dirty="0"/>
              <a:t>07</a:t>
            </a:r>
            <a:r>
              <a:rPr lang="pt-PT" altLang="pt-BR" dirty="0"/>
              <a:t>/10/2021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30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75311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highlight>
                <a:srgbClr val="00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ajuste de cores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de negócios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Adcionar e finaliar a documentação do projeto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Ensaiar e apresentar o projeto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importação do txt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1270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Fazer reunião para verificação dos entregáveis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528787" y="1167830"/>
            <a:ext cx="273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Site 100% integrado</a:t>
            </a: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5635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White Paper finalizado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69692" y="2232637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Testes </a:t>
            </a: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automatizados prontos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537CF2-6F00-4205-A49B-2E77F218C8DA}"/>
              </a:ext>
            </a:extLst>
          </p:cNvPr>
          <p:cNvSpPr txBox="1"/>
          <p:nvPr/>
        </p:nvSpPr>
        <p:spPr>
          <a:xfrm>
            <a:off x="469692" y="1970254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Frontend Ajustado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2" name="Oval 120">
            <a:extLst>
              <a:ext uri="{FF2B5EF4-FFF2-40B4-BE49-F238E27FC236}">
                <a16:creationId xmlns:a16="http://schemas.microsoft.com/office/drawing/2014/main" id="{871CFA26-E341-4766-A153-FAB3F9321028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95</Words>
  <Application>Microsoft Office PowerPoint</Application>
  <PresentationFormat>Personalizar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 30/11/2021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367</cp:revision>
  <cp:lastPrinted>2021-08-20T00:19:26Z</cp:lastPrinted>
  <dcterms:created xsi:type="dcterms:W3CDTF">2021-08-20T00:19:26Z</dcterms:created>
  <dcterms:modified xsi:type="dcterms:W3CDTF">2021-11-30T13:44:49Z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