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</a:t>
            </a:r>
          </a:p>
          <a:p>
            <a:r>
              <a:rPr lang="pt-PT" altLang="pt-BR" dirty="0"/>
              <a:t>23/09/2021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23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o Gant do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Diagrama de solução de software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      Atualizar products Backlogs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a criaçao das telas: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o Diagrama de Classes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Atualzação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Padrões de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19356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Comunicação frequente sobre as entregas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478211" y="1183070"/>
            <a:ext cx="696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últimas telas essencias no Figma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6105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o DB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C88088C-37A9-4F75-AA92-10891A486908}"/>
              </a:ext>
            </a:extLst>
          </p:cNvPr>
          <p:cNvSpPr txBox="1"/>
          <p:nvPr/>
        </p:nvSpPr>
        <p:spPr>
          <a:xfrm>
            <a:off x="507536" y="2024439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as Sprints Backlog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28428" y="2242193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Criação da API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FE6FBC-A9A5-4895-85E6-2DE41953DEE5}"/>
              </a:ext>
            </a:extLst>
          </p:cNvPr>
          <p:cNvSpPr txBox="1"/>
          <p:nvPr/>
        </p:nvSpPr>
        <p:spPr>
          <a:xfrm>
            <a:off x="443843" y="2488194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o Diagrama de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116</Words>
  <Application>Microsoft Office PowerPoint</Application>
  <PresentationFormat>Personalizar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7 - 23/09/2021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354</cp:revision>
  <cp:lastPrinted>2021-08-20T00:19:26Z</cp:lastPrinted>
  <dcterms:created xsi:type="dcterms:W3CDTF">2021-08-20T00:19:26Z</dcterms:created>
  <dcterms:modified xsi:type="dcterms:W3CDTF">2021-09-24T00:01:10Z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