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8FAF9-E3BA-4995-92AA-C2A415E5085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34E59-ADF8-4959-BC65-C70A4CFAB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FA3-4188-4D41-A281-31F1926461A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A5E-1CDB-4623-ACC8-EBFD2A061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21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FA3-4188-4D41-A281-31F1926461A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A5E-1CDB-4623-ACC8-EBFD2A061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3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FA3-4188-4D41-A281-31F1926461A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A5E-1CDB-4623-ACC8-EBFD2A061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29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FA3-4188-4D41-A281-31F1926461A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A5E-1CDB-4623-ACC8-EBFD2A061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8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FA3-4188-4D41-A281-31F1926461A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A5E-1CDB-4623-ACC8-EBFD2A061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8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FA3-4188-4D41-A281-31F1926461A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A5E-1CDB-4623-ACC8-EBFD2A061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4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FA3-4188-4D41-A281-31F1926461A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A5E-1CDB-4623-ACC8-EBFD2A061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8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FA3-4188-4D41-A281-31F1926461A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A5E-1CDB-4623-ACC8-EBFD2A061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41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FA3-4188-4D41-A281-31F1926461A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A5E-1CDB-4623-ACC8-EBFD2A061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75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FA3-4188-4D41-A281-31F1926461A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A5E-1CDB-4623-ACC8-EBFD2A061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53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FA3-4188-4D41-A281-31F1926461A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A5E-1CDB-4623-ACC8-EBFD2A061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rgbClr val="FF000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3FA3-4188-4D41-A281-31F1926461AF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6A5E-1CDB-4623-ACC8-EBFD2A061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8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lului\AppData\Local\Temp\Rar$DRa10584.46200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664"/>
            <a:ext cx="9360024" cy="73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7504" y="590991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LUIZ BERTO DO CARMO SOUSA – 1ADS 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516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7848"/>
            <a:ext cx="1850136" cy="25450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45" y="3933056"/>
            <a:ext cx="3046320" cy="256490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27584" y="2694879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O QUE É O GRAFITE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67344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17232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/>
              <a:t>POR QUE O GRAFITE??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204376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67" y="3789040"/>
            <a:ext cx="5688632" cy="26780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43608" y="1844824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 GRAFITE SALVA VIDAS!!!!!!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3025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73" y="2132856"/>
            <a:ext cx="3960440" cy="27717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03040" y="1349479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AGORA SOBRE O DESAFIO DO PROJETO......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1319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51" y="4160531"/>
            <a:ext cx="5502349" cy="27146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91680" y="40466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AGRADECIMENTOS</a:t>
            </a:r>
            <a:endParaRPr lang="pt-BR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892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- MINHA VÓ</a:t>
            </a:r>
            <a:br>
              <a:rPr lang="pt-BR" b="1" dirty="0" smtClean="0"/>
            </a:br>
            <a:r>
              <a:rPr lang="pt-BR" b="1" dirty="0" smtClean="0"/>
              <a:t>-MEUS FAMILIARES</a:t>
            </a:r>
            <a:br>
              <a:rPr lang="pt-BR" b="1" dirty="0" smtClean="0"/>
            </a:br>
            <a:r>
              <a:rPr lang="pt-BR" b="1" dirty="0" smtClean="0"/>
              <a:t>-MEUS AMIGOS LUCAS E ELTON</a:t>
            </a:r>
            <a:br>
              <a:rPr lang="pt-BR" b="1" dirty="0" smtClean="0"/>
            </a:br>
            <a:r>
              <a:rPr lang="pt-BR" b="1" dirty="0" smtClean="0"/>
              <a:t>-MEUS PAIS TATI E JOSÉ LUIZ</a:t>
            </a:r>
            <a:br>
              <a:rPr lang="pt-BR" b="1" dirty="0" smtClean="0"/>
            </a:br>
            <a:r>
              <a:rPr lang="pt-BR" b="1" dirty="0" smtClean="0"/>
              <a:t>-MINHA EX LIZZIANE (ela permitiu e ajudou que eu conseguisse chegar na faculdade pra prova e me apoiou bastante).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3014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AGORA</a:t>
            </a:r>
            <a:r>
              <a:rPr lang="pt-BR" dirty="0" smtClean="0"/>
              <a:t> </a:t>
            </a:r>
            <a:r>
              <a:rPr lang="pt-BR" b="1" dirty="0" smtClean="0"/>
              <a:t>VAMOS</a:t>
            </a:r>
            <a:r>
              <a:rPr lang="pt-BR" dirty="0" smtClean="0"/>
              <a:t> </a:t>
            </a:r>
            <a:r>
              <a:rPr lang="pt-BR" b="1" dirty="0" smtClean="0"/>
              <a:t>AO</a:t>
            </a:r>
            <a:r>
              <a:rPr lang="pt-BR" dirty="0" smtClean="0"/>
              <a:t> </a:t>
            </a:r>
            <a:r>
              <a:rPr lang="pt-BR" b="1" dirty="0" smtClean="0"/>
              <a:t>SITE</a:t>
            </a:r>
            <a:r>
              <a:rPr lang="pt-BR" dirty="0" smtClean="0"/>
              <a:t>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9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pt-BR" b="1" dirty="0" smtClean="0"/>
              <a:t>OBRIGADO PELA ATENÇÃO!!!!!!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6872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43</Words>
  <Application>Microsoft Office PowerPoint</Application>
  <PresentationFormat>Apresentação na tela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AGORA VAMOS AO SITE....</vt:lpstr>
      <vt:lpstr>OBRIGADO PELA ATENÇÃO!!!!!!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berto</dc:creator>
  <cp:lastModifiedBy>luiz berto</cp:lastModifiedBy>
  <cp:revision>6</cp:revision>
  <dcterms:created xsi:type="dcterms:W3CDTF">2020-12-01T02:26:26Z</dcterms:created>
  <dcterms:modified xsi:type="dcterms:W3CDTF">2020-12-01T12:20:40Z</dcterms:modified>
</cp:coreProperties>
</file>