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310235e8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8310235e8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83e49fd25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83e49fd25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83e49fd25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83e49fd25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83e49fd25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83e49fd25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8310235e8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8310235e8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310235e8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310235e8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310235e8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310235e8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80c17884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e80c17884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310235e8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310235e8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e80c1788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e80c1788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8310235e82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8310235e82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80c17884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80c17884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Stream API do Java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Operações intermediária</a:t>
            </a:r>
            <a:r>
              <a:rPr lang="pt-BR"/>
              <a:t>s</a:t>
            </a:r>
            <a:r>
              <a:rPr lang="pt-BR"/>
              <a:t>.</a:t>
            </a:r>
            <a:endParaRPr/>
          </a:p>
        </p:txBody>
      </p:sp>
      <p:sp>
        <p:nvSpPr>
          <p:cNvPr id="188" name="Google Shape;188;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Filtragem de dados com filter().</a:t>
            </a:r>
            <a:endParaRPr/>
          </a:p>
          <a:p>
            <a:pPr indent="0" lvl="0" marL="0" rtl="0" algn="l">
              <a:spcBef>
                <a:spcPts val="1200"/>
              </a:spcBef>
              <a:spcAft>
                <a:spcPts val="0"/>
              </a:spcAft>
              <a:buNone/>
            </a:pPr>
            <a:r>
              <a:rPr lang="pt-BR"/>
              <a:t>Mapeamento de dados com map() e flatMap().</a:t>
            </a:r>
            <a:endParaRPr/>
          </a:p>
          <a:p>
            <a:pPr indent="0" lvl="0" marL="0" rtl="0" algn="l">
              <a:spcBef>
                <a:spcPts val="1200"/>
              </a:spcBef>
              <a:spcAft>
                <a:spcPts val="0"/>
              </a:spcAft>
              <a:buNone/>
            </a:pPr>
            <a:r>
              <a:rPr lang="pt-BR"/>
              <a:t>Removendo duplicatas com distinct().</a:t>
            </a:r>
            <a:endParaRPr/>
          </a:p>
          <a:p>
            <a:pPr indent="0" lvl="0" marL="0" rtl="0" algn="l">
              <a:spcBef>
                <a:spcPts val="1200"/>
              </a:spcBef>
              <a:spcAft>
                <a:spcPts val="0"/>
              </a:spcAft>
              <a:buNone/>
            </a:pPr>
            <a:r>
              <a:rPr lang="pt-BR"/>
              <a:t>Ordenando elementos com sorted().</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Encadeamento de operações.</a:t>
            </a:r>
            <a:endParaRPr/>
          </a:p>
        </p:txBody>
      </p:sp>
      <p:sp>
        <p:nvSpPr>
          <p:cNvPr id="194" name="Google Shape;194;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V</a:t>
            </a:r>
            <a:r>
              <a:rPr lang="pt-BR"/>
              <a:t>ocê pode usar a API Stream para criar pipelines de processamento de dados usando encadeamento de operações. A API Stream oferece uma maneira elegante de manipular coleções de dados de forma funcional.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Armadilhas comuns e como evitá-las.</a:t>
            </a:r>
            <a:endParaRPr/>
          </a:p>
        </p:txBody>
      </p:sp>
      <p:sp>
        <p:nvSpPr>
          <p:cNvPr id="200" name="Google Shape;200;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Trabalhar com a API Stream em Java pode ser poderoso, mas também pode levar a armadilhas comuns se não for usada corretamente. </a:t>
            </a:r>
            <a:endParaRPr/>
          </a:p>
          <a:p>
            <a:pPr indent="0" lvl="0" marL="0" rtl="0" algn="l">
              <a:spcBef>
                <a:spcPts val="1200"/>
              </a:spcBef>
              <a:spcAft>
                <a:spcPts val="0"/>
              </a:spcAft>
              <a:buNone/>
            </a:pPr>
            <a:r>
              <a:rPr lang="pt-BR"/>
              <a:t>Alguns exemplos: </a:t>
            </a:r>
            <a:endParaRPr/>
          </a:p>
          <a:p>
            <a:pPr indent="0" lvl="0" marL="0" rtl="0" algn="l">
              <a:spcBef>
                <a:spcPts val="1200"/>
              </a:spcBef>
              <a:spcAft>
                <a:spcPts val="0"/>
              </a:spcAft>
              <a:buNone/>
            </a:pPr>
            <a:r>
              <a:rPr lang="pt-BR"/>
              <a:t>1 - Reutilizar um Stream.</a:t>
            </a:r>
            <a:endParaRPr/>
          </a:p>
          <a:p>
            <a:pPr indent="0" lvl="0" marL="0" rtl="0" algn="l">
              <a:spcBef>
                <a:spcPts val="1200"/>
              </a:spcBef>
              <a:spcAft>
                <a:spcPts val="0"/>
              </a:spcAft>
              <a:buNone/>
            </a:pPr>
            <a:r>
              <a:rPr lang="pt-BR"/>
              <a:t>2 - Operações intermediárias sem operações terminais.</a:t>
            </a:r>
            <a:endParaRPr/>
          </a:p>
          <a:p>
            <a:pPr indent="0" lvl="0" marL="0" rtl="0" algn="l">
              <a:spcBef>
                <a:spcPts val="1200"/>
              </a:spcBef>
              <a:spcAft>
                <a:spcPts val="1200"/>
              </a:spcAft>
              <a:buNone/>
            </a:pPr>
            <a:r>
              <a:rPr lang="pt-BR"/>
              <a:t>3 - NullPointerException.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FIM</a:t>
            </a:r>
            <a:endParaRPr/>
          </a:p>
        </p:txBody>
      </p:sp>
      <p:sp>
        <p:nvSpPr>
          <p:cNvPr id="206" name="Google Shape;206;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VISÃO GERAL E OBJETIVOS</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pt-BR"/>
              <a:t>Neste mini-curso, você </a:t>
            </a:r>
            <a:r>
              <a:rPr lang="pt-BR"/>
              <a:t>mergulhará </a:t>
            </a:r>
            <a:r>
              <a:rPr lang="pt-BR"/>
              <a:t>na Java Stream API, uma das características mais importantes e versáteis introduzidas na linguagem Java a partir da versão 8, uma maneira mais eficiente e elegante de trabalhar com coleções.</a:t>
            </a:r>
            <a:endParaRPr/>
          </a:p>
          <a:p>
            <a:pPr indent="0" lvl="0" marL="0" rtl="0" algn="l">
              <a:spcBef>
                <a:spcPts val="1200"/>
              </a:spcBef>
              <a:spcAft>
                <a:spcPts val="0"/>
              </a:spcAft>
              <a:buNone/>
            </a:pPr>
            <a:r>
              <a:rPr lang="pt-BR"/>
              <a:t>Introdução à Java Stream API.</a:t>
            </a:r>
            <a:endParaRPr/>
          </a:p>
          <a:p>
            <a:pPr indent="0" lvl="0" marL="0" rtl="0" algn="l">
              <a:spcBef>
                <a:spcPts val="1200"/>
              </a:spcBef>
              <a:spcAft>
                <a:spcPts val="0"/>
              </a:spcAft>
              <a:buNone/>
            </a:pPr>
            <a:r>
              <a:rPr lang="pt-BR"/>
              <a:t>Funções lambda.</a:t>
            </a:r>
            <a:endParaRPr/>
          </a:p>
          <a:p>
            <a:pPr indent="0" lvl="0" marL="0" rtl="0" algn="l">
              <a:spcBef>
                <a:spcPts val="1200"/>
              </a:spcBef>
              <a:spcAft>
                <a:spcPts val="0"/>
              </a:spcAft>
              <a:buNone/>
            </a:pPr>
            <a:r>
              <a:rPr lang="pt-BR"/>
              <a:t>Operações Terminais.</a:t>
            </a:r>
            <a:endParaRPr/>
          </a:p>
          <a:p>
            <a:pPr indent="0" lvl="0" marL="0" rtl="0" algn="l">
              <a:spcBef>
                <a:spcPts val="1200"/>
              </a:spcBef>
              <a:spcAft>
                <a:spcPts val="0"/>
              </a:spcAft>
              <a:buNone/>
            </a:pPr>
            <a:r>
              <a:rPr lang="pt-BR"/>
              <a:t>Operações Intermediárias.</a:t>
            </a:r>
            <a:endParaRPr/>
          </a:p>
          <a:p>
            <a:pPr indent="0" lvl="0" marL="0" rtl="0" algn="l">
              <a:spcBef>
                <a:spcPts val="1200"/>
              </a:spcBef>
              <a:spcAft>
                <a:spcPts val="0"/>
              </a:spcAft>
              <a:buNone/>
            </a:pPr>
            <a:r>
              <a:rPr lang="pt-BR"/>
              <a:t>Encadeamento de operações.</a:t>
            </a:r>
            <a:endParaRPr/>
          </a:p>
          <a:p>
            <a:pPr indent="0" lvl="0" marL="0" rtl="0" algn="l">
              <a:spcBef>
                <a:spcPts val="1200"/>
              </a:spcBef>
              <a:spcAft>
                <a:spcPts val="1200"/>
              </a:spcAft>
              <a:buNone/>
            </a:pPr>
            <a:r>
              <a:rPr lang="pt-BR"/>
              <a:t>Armadilhas comuns e como evitá-las.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Introdução à Java Stream API.</a:t>
            </a:r>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pt-BR"/>
              <a:t>O que são streams.</a:t>
            </a:r>
            <a:endParaRPr/>
          </a:p>
          <a:p>
            <a:pPr indent="0" lvl="0" marL="0" rtl="0" algn="l">
              <a:spcBef>
                <a:spcPts val="1200"/>
              </a:spcBef>
              <a:spcAft>
                <a:spcPts val="0"/>
              </a:spcAft>
              <a:buNone/>
            </a:pPr>
            <a:r>
              <a:rPr lang="pt-BR"/>
              <a:t>Um stream é uma sequência de elementos que representa uma fonte de dados, por exemplo, uma lista, um array, uma sequência de entrada/saída (I/O), ou até mesmo uma sequência gerada sob demanda.</a:t>
            </a:r>
            <a:endParaRPr/>
          </a:p>
          <a:p>
            <a:pPr indent="0" lvl="0" marL="0" rtl="0" algn="l">
              <a:spcBef>
                <a:spcPts val="1200"/>
              </a:spcBef>
              <a:spcAft>
                <a:spcPts val="0"/>
              </a:spcAft>
              <a:buNone/>
            </a:pPr>
            <a:r>
              <a:rPr lang="pt-BR"/>
              <a:t>Os elementos de um stream são processados em sequência, ou paralelamente, dependendo da configuração do stream.</a:t>
            </a:r>
            <a:endParaRPr/>
          </a:p>
          <a:p>
            <a:pPr indent="0" lvl="0" marL="0" rtl="0" algn="l">
              <a:spcBef>
                <a:spcPts val="1200"/>
              </a:spcBef>
              <a:spcAft>
                <a:spcPts val="0"/>
              </a:spcAft>
              <a:buNone/>
            </a:pPr>
            <a:r>
              <a:rPr lang="pt-BR"/>
              <a:t>Os streams não armazenam dados por si mesmos; eles fornecem uma maneira de processar e transformar esses dados.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Introdução à Java Stream API.</a:t>
            </a:r>
            <a:endParaRPr/>
          </a:p>
        </p:txBody>
      </p:sp>
      <p:sp>
        <p:nvSpPr>
          <p:cNvPr id="152" name="Google Shape;152;p16"/>
          <p:cNvSpPr txBox="1"/>
          <p:nvPr>
            <p:ph idx="1" type="body"/>
          </p:nvPr>
        </p:nvSpPr>
        <p:spPr>
          <a:xfrm>
            <a:off x="1297500" y="1359250"/>
            <a:ext cx="7038900" cy="311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Por que Streams são Importantes:</a:t>
            </a:r>
            <a:endParaRPr/>
          </a:p>
          <a:p>
            <a:pPr indent="0" lvl="0" marL="0" rtl="0" algn="l">
              <a:spcBef>
                <a:spcPts val="1200"/>
              </a:spcBef>
              <a:spcAft>
                <a:spcPts val="0"/>
              </a:spcAft>
              <a:buNone/>
            </a:pPr>
            <a:r>
              <a:rPr lang="pt-BR"/>
              <a:t>Concisão e Legibilidade: O uso de streams torna o código mais conciso e legível, pois permite que você especifique operações de processamento de dados de forma declarativa, eliminando a necessidade de loops explícitos e variáveis de iteração.</a:t>
            </a:r>
            <a:endParaRPr/>
          </a:p>
          <a:p>
            <a:pPr indent="0" lvl="0" marL="0" rtl="0" algn="l">
              <a:spcBef>
                <a:spcPts val="1200"/>
              </a:spcBef>
              <a:spcAft>
                <a:spcPts val="0"/>
              </a:spcAft>
              <a:buNone/>
            </a:pPr>
            <a:r>
              <a:rPr lang="pt-BR"/>
              <a:t>Avaliação Preguiçosa: As operações em streams são avaliadas de forma preguiçosa, o que significa que as operações intermediárias são executadas apenas quando uma operação terminal é chamada. Isso pode melhorar significativamente o desempenho ao trabalhar com grandes conjuntos de dados.</a:t>
            </a:r>
            <a:endParaRPr/>
          </a:p>
          <a:p>
            <a:pPr indent="0" lvl="0" marL="0" rtl="0" algn="l">
              <a:spcBef>
                <a:spcPts val="1200"/>
              </a:spcBef>
              <a:spcAft>
                <a:spcPts val="1200"/>
              </a:spcAft>
              <a:buNone/>
            </a:pPr>
            <a:r>
              <a:rPr lang="pt-BR"/>
              <a:t>Paralelismo Fácil: A Stream API facilita a execução de operações em paralelo, o que pode acelerar o processamento de dados em sistemas com vários núcleos de CPU.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Funções </a:t>
            </a:r>
            <a:r>
              <a:rPr lang="pt-BR"/>
              <a:t>lambda</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pt-BR"/>
              <a:t>Uma função lambda é uma função anônima, ou seja, uma função sem um nome definido. Ela é usada para representar um pedaço de código que pode ser passado como argumento para outras funções. As funções lambda são frequentemente usadas em programação funcional para tornar o código mais conciso.</a:t>
            </a:r>
            <a:endParaRPr/>
          </a:p>
          <a:p>
            <a:pPr indent="0" lvl="0" marL="0" rtl="0" algn="l">
              <a:spcBef>
                <a:spcPts val="1200"/>
              </a:spcBef>
              <a:spcAft>
                <a:spcPts val="0"/>
              </a:spcAft>
              <a:buNone/>
            </a:pPr>
            <a:r>
              <a:rPr lang="pt-BR"/>
              <a:t>Sintaxe de uma função lambda: (</a:t>
            </a:r>
            <a:r>
              <a:rPr lang="pt-BR"/>
              <a:t>parâmetros</a:t>
            </a:r>
            <a:r>
              <a:rPr lang="pt-BR"/>
              <a:t>) -&gt; </a:t>
            </a:r>
            <a:r>
              <a:rPr lang="pt-BR"/>
              <a:t>expressão</a:t>
            </a:r>
            <a:endParaRPr/>
          </a:p>
          <a:p>
            <a:pPr indent="0" lvl="0" marL="0" rtl="0" algn="l">
              <a:spcBef>
                <a:spcPts val="1200"/>
              </a:spcBef>
              <a:spcAft>
                <a:spcPts val="0"/>
              </a:spcAft>
              <a:buNone/>
            </a:pPr>
            <a:r>
              <a:rPr lang="pt-BR"/>
              <a:t>exemplos de função lambda: </a:t>
            </a:r>
            <a:endParaRPr/>
          </a:p>
          <a:p>
            <a:pPr indent="0" lvl="0" marL="0" rtl="0" algn="l">
              <a:spcBef>
                <a:spcPts val="1200"/>
              </a:spcBef>
              <a:spcAft>
                <a:spcPts val="0"/>
              </a:spcAft>
              <a:buNone/>
            </a:pPr>
            <a:r>
              <a:rPr lang="pt-BR"/>
              <a:t>- Uma função lambda que recebe um número x e retorna o dobro desse número.  x -&gt; x * 2 </a:t>
            </a:r>
            <a:endParaRPr/>
          </a:p>
          <a:p>
            <a:pPr indent="0" lvl="0" marL="0" rtl="0" algn="l">
              <a:spcBef>
                <a:spcPts val="1200"/>
              </a:spcBef>
              <a:spcAft>
                <a:spcPts val="0"/>
              </a:spcAft>
              <a:buNone/>
            </a:pPr>
            <a:r>
              <a:rPr lang="pt-BR"/>
              <a:t>- Uma função lambda que recebe dois inteiros a e b, calcule sua soma e a retorna.</a:t>
            </a:r>
            <a:endParaRPr/>
          </a:p>
          <a:p>
            <a:pPr indent="0" lvl="0" marL="0" rtl="0" algn="l">
              <a:spcBef>
                <a:spcPts val="1200"/>
              </a:spcBef>
              <a:spcAft>
                <a:spcPts val="1200"/>
              </a:spcAft>
              <a:buNone/>
            </a:pPr>
            <a:r>
              <a:rPr lang="pt-BR"/>
              <a:t>(a, b) -&gt; { int soma = a + b; return soma; }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Criando e obtendo streams de diferentes fontes de dados.</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1. Criando um Stream a partir de uma Coleção.</a:t>
            </a:r>
            <a:endParaRPr/>
          </a:p>
          <a:p>
            <a:pPr indent="0" lvl="0" marL="0" rtl="0" algn="l">
              <a:spcBef>
                <a:spcPts val="1200"/>
              </a:spcBef>
              <a:spcAft>
                <a:spcPts val="0"/>
              </a:spcAft>
              <a:buNone/>
            </a:pPr>
            <a:r>
              <a:rPr lang="pt-BR"/>
              <a:t>2. Criando um Stream a partir de um Array.</a:t>
            </a:r>
            <a:endParaRPr/>
          </a:p>
          <a:p>
            <a:pPr indent="0" lvl="0" marL="0" rtl="0" algn="l">
              <a:spcBef>
                <a:spcPts val="1200"/>
              </a:spcBef>
              <a:spcAft>
                <a:spcPts val="0"/>
              </a:spcAft>
              <a:buNone/>
            </a:pPr>
            <a:r>
              <a:rPr lang="pt-BR"/>
              <a:t>3. Criando um Stream a partir de um Arquivo.</a:t>
            </a:r>
            <a:endParaRPr/>
          </a:p>
          <a:p>
            <a:pPr indent="0" lvl="0" marL="0" rtl="0" algn="l">
              <a:spcBef>
                <a:spcPts val="1200"/>
              </a:spcBef>
              <a:spcAft>
                <a:spcPts val="1200"/>
              </a:spcAft>
              <a:buNone/>
            </a:pPr>
            <a:r>
              <a:rPr lang="pt-BR"/>
              <a:t>4. Criando um Stream de Elementos Gerados Sob Demanda.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Operações Terminais.</a:t>
            </a:r>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A</a:t>
            </a:r>
            <a:r>
              <a:rPr lang="pt-BR"/>
              <a:t>s operações terminais são aquelas que produzem um resultado final ou executam uma ação. Quando uma operação terminal é chamada em uma stream, ela efetivamente encerra o processamento da stream e produz um resultado ou realiza uma ação desejada.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341725" y="3642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Operações Terminais.</a:t>
            </a:r>
            <a:endParaRPr/>
          </a:p>
        </p:txBody>
      </p:sp>
      <p:sp>
        <p:nvSpPr>
          <p:cNvPr id="176" name="Google Shape;17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Processamento em lote com forEach().</a:t>
            </a:r>
            <a:endParaRPr/>
          </a:p>
          <a:p>
            <a:pPr indent="0" lvl="0" marL="0" rtl="0" algn="l">
              <a:spcBef>
                <a:spcPts val="1200"/>
              </a:spcBef>
              <a:spcAft>
                <a:spcPts val="0"/>
              </a:spcAft>
              <a:buNone/>
            </a:pPr>
            <a:r>
              <a:rPr lang="pt-BR"/>
              <a:t>Coletando resultados com collect().</a:t>
            </a:r>
            <a:endParaRPr/>
          </a:p>
          <a:p>
            <a:pPr indent="0" lvl="0" marL="0" rtl="0" algn="l">
              <a:spcBef>
                <a:spcPts val="1200"/>
              </a:spcBef>
              <a:spcAft>
                <a:spcPts val="0"/>
              </a:spcAft>
              <a:buNone/>
            </a:pPr>
            <a:r>
              <a:rPr lang="pt-BR"/>
              <a:t>Reduzindo dados com reduce().</a:t>
            </a:r>
            <a:endParaRPr/>
          </a:p>
          <a:p>
            <a:pPr indent="0" lvl="0" marL="0" rtl="0" algn="l">
              <a:spcBef>
                <a:spcPts val="1200"/>
              </a:spcBef>
              <a:spcAft>
                <a:spcPts val="0"/>
              </a:spcAft>
              <a:buNone/>
            </a:pPr>
            <a:r>
              <a:rPr lang="pt-BR"/>
              <a:t>Obtendo informações sobre streams com count(), min(), e max().</a:t>
            </a:r>
            <a:endParaRPr/>
          </a:p>
          <a:p>
            <a:pPr indent="0" lvl="0" marL="0" rtl="0" algn="l">
              <a:spcBef>
                <a:spcPts val="1200"/>
              </a:spcBef>
              <a:spcAft>
                <a:spcPts val="1200"/>
              </a:spcAft>
              <a:buNone/>
            </a:pPr>
            <a:r>
              <a:rPr lang="pt-BR"/>
              <a:t>Obtendo elementos de uma stream com findFirst(), findAny().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Operações intermediárias.</a:t>
            </a:r>
            <a:endParaRPr/>
          </a:p>
        </p:txBody>
      </p:sp>
      <p:sp>
        <p:nvSpPr>
          <p:cNvPr id="182" name="Google Shape;18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as operações intermediárias na API Stream são operações que podem ser aplicadas a uma stream para transformar, filtrar ou modificar os elementos da stream, mas não produzem um resultado final imediatamente. Em vez disso, essas operações intermediárias criam uma nova stream que encapsula as modificações ou transformações desejadas, permitindo que você encadeie várias operações intermediárias juntas antes de executar uma operação terminal que gera um resultado.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