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D5DB9-DA50-4D0C-9DA6-454925B0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D78E7-A559-4962-AC14-DF331FDF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EDC08-F5E3-48FD-924D-87A27E6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33F17-557F-4EE6-A426-B074B1D8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2A017-8BB4-4DBF-8C2A-15086E4F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1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AC464-55D4-4192-B351-887D601A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E0867-C352-488E-BFE8-072AA3A1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A15C9-B567-4FA1-B236-982C5A14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5CE2B-F256-4F3A-A258-38188E5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E172-17F3-4F34-A694-1F46E57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F4905-C14F-4832-800A-CECE0EAC0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815A5E-DF35-472A-8538-92E0AD6E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C3DAD1-779E-4741-8561-09AECE3F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3270F-CCB5-4FB9-BFB8-19126606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859D7-4D81-4295-8870-08CD6F2A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15DE-BBC8-4A40-A150-11B35546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08B08-9DB0-4054-AA44-91622A64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B56C11-7938-46C1-9D57-29F7536F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7A8C0-9ACF-479C-884B-11D9170C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5ED6A-FFAA-4340-A431-95D05376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E276-E616-4D74-9D05-03D595B8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E5354-9031-4BCB-8316-92E92233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378B2-E6F3-45DB-A71C-A90F1E0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7CFD3-5D86-4BC5-89AC-45BC4D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92FCE-4F09-4843-A686-FE352CE3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3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FB1B4-9286-4694-A771-E5E6B749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8FC1D-A59C-4E9E-AA31-59393A0FC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92229-D567-4810-AA23-5FF8B097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A6EA3-67BC-41B9-A176-40075EA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69FC7-C4FE-45C5-8D64-EEA7E5BE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EAF09-FE80-4E5E-8D51-9B6C3B2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542A6-861B-49D1-976E-50FC5763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A21E5-38E7-49BD-99F2-E4E53947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CF2B6-38CE-484D-85EF-419F65117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E3FA42-9C6E-4E9A-BE7A-FA399E428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15D071-BCEA-4976-93ED-9AEE8F79B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A6B073-84EB-46E7-8FBB-F72F478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C3D2FD-74DE-4AB4-9E97-7CCEF5B3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1F0313-4BD5-40CD-8910-98665992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5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932D-B128-4244-9DA2-6B8E1B7F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9DA82-CD00-4D4F-990C-DB073019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C2CD7-DECC-4090-B31C-22CCF8FE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E3337A-8B3F-491D-B179-ED307C49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8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7B9076-D775-48C3-8880-4D5EAC91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5C390B-EC3E-40AC-B4CB-D110F6B7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3E363F-F2F4-4D7C-B1AA-BA7A272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26A8-EDC1-4992-BCD4-9FCCF39E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64DC8-CB3E-47B3-805E-0BC84E6B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5998E3-B9B9-410D-9ADD-F0B609A4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5FD2F8-C293-4FF0-9D09-AC87B427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59B3A-1D8C-45D3-AB8A-EDECDA00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2C790-F7EA-4A3B-8AA4-F8708BA2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1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962EE-BB2C-434E-A71E-245B5B7E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B7ABEB-E866-46BE-8C53-18F6BE04B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E61893-C339-46A9-9B7B-741BCD66B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79640-801D-44FC-B328-C80E2500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EDF79-9B4F-4D6A-858D-0079A79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CF6D8-CDFE-4AC5-ACBD-FEEFB6C1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882611-675D-4A95-AC93-57B2BCA3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E77B5-7735-4943-B92F-FF88940B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66862-B25E-422E-9D6F-9286CA815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9739-CE25-45F2-B990-BBC2E413E461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1F587-8473-456F-B6F7-7A15708F2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DB18E-6214-492D-898B-A704EA77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34C5-7C8E-43A5-958B-FD29BFB09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estrada, ao ar livre, caminho, cena&#10;&#10;Descrição gerada com muito alta confiança">
            <a:extLst>
              <a:ext uri="{FF2B5EF4-FFF2-40B4-BE49-F238E27FC236}">
                <a16:creationId xmlns:a16="http://schemas.microsoft.com/office/drawing/2014/main" id="{23C792A3-E901-4783-B53E-C504F5B08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44" r="337" b="6421"/>
          <a:stretch/>
        </p:blipFill>
        <p:spPr>
          <a:xfrm>
            <a:off x="0" y="0"/>
            <a:ext cx="12191999" cy="710418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933B240-DE89-4158-BBD3-2B4230AB1CFD}"/>
              </a:ext>
            </a:extLst>
          </p:cNvPr>
          <p:cNvSpPr txBox="1"/>
          <p:nvPr/>
        </p:nvSpPr>
        <p:spPr>
          <a:xfrm>
            <a:off x="3286897" y="1613101"/>
            <a:ext cx="45320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Tracce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74E269-7CA4-48B5-A172-FA672D21F99C}"/>
              </a:ext>
            </a:extLst>
          </p:cNvPr>
          <p:cNvSpPr txBox="1"/>
          <p:nvPr/>
        </p:nvSpPr>
        <p:spPr>
          <a:xfrm>
            <a:off x="2337598" y="3748215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Projeto de auditoria e rastreio de veículos oficiais</a:t>
            </a:r>
          </a:p>
        </p:txBody>
      </p:sp>
    </p:spTree>
    <p:extLst>
      <p:ext uri="{BB962C8B-B14F-4D97-AF65-F5344CB8AC3E}">
        <p14:creationId xmlns:p14="http://schemas.microsoft.com/office/powerpoint/2010/main" val="9287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5483-1A55-43B5-9C72-9B6F667D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5" y="126609"/>
            <a:ext cx="11493305" cy="1955409"/>
          </a:xfrm>
        </p:spPr>
        <p:txBody>
          <a:bodyPr/>
          <a:lstStyle/>
          <a:p>
            <a:r>
              <a:rPr lang="pt-BR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Faltam ferramentas para monitorar rotas públicas.</a:t>
            </a:r>
          </a:p>
        </p:txBody>
      </p:sp>
      <p:pic>
        <p:nvPicPr>
          <p:cNvPr id="16" name="Imagem 15" descr="Uma imagem contendo edifício&#10;&#10;Descrição gerada com alta confiança">
            <a:extLst>
              <a:ext uri="{FF2B5EF4-FFF2-40B4-BE49-F238E27FC236}">
                <a16:creationId xmlns:a16="http://schemas.microsoft.com/office/drawing/2014/main" id="{BAC06425-952A-4B38-A8D6-89E3D8AB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99" y="2321757"/>
            <a:ext cx="5193313" cy="4078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Uma imagem contendo captura de tela, carro, estrada&#10;&#10;Descrição gerada com muito alta confiança">
            <a:extLst>
              <a:ext uri="{FF2B5EF4-FFF2-40B4-BE49-F238E27FC236}">
                <a16:creationId xmlns:a16="http://schemas.microsoft.com/office/drawing/2014/main" id="{BA464D20-562B-46C7-A214-1A5A5011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3" y="2193692"/>
            <a:ext cx="4698117" cy="4423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76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A454CA-30D2-461B-B270-A1C936151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46" y="4179251"/>
            <a:ext cx="1924634" cy="1924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Uma imagem contendo carro, estrada, edifício, ao ar livre&#10;&#10;Descrição gerada com muito alta confiança">
            <a:extLst>
              <a:ext uri="{FF2B5EF4-FFF2-40B4-BE49-F238E27FC236}">
                <a16:creationId xmlns:a16="http://schemas.microsoft.com/office/drawing/2014/main" id="{8281CAB7-73D6-4B8D-A3D8-566D1A514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5" y="712644"/>
            <a:ext cx="2615264" cy="1225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 descr="Uma imagem contendo edifício, estrada, teto, interior&#10;&#10;Descrição gerada com muito alta confiança">
            <a:extLst>
              <a:ext uri="{FF2B5EF4-FFF2-40B4-BE49-F238E27FC236}">
                <a16:creationId xmlns:a16="http://schemas.microsoft.com/office/drawing/2014/main" id="{7AA7BCD0-493D-47F6-8661-0AC82D9BC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1" y="4179251"/>
            <a:ext cx="1978700" cy="1319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99B6CC4-6498-4F51-BA9B-F7D1298B5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00" y="314852"/>
            <a:ext cx="1400944" cy="14009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9C6BEAB-5B80-4DF4-A4ED-8ABA9D708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02" y="966193"/>
            <a:ext cx="1671455" cy="131277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6C24441-F792-415A-ABAF-CC90115241D7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11" y="4179251"/>
            <a:ext cx="601545" cy="601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EFAE354-9DF4-42C1-9553-55AD2819568D}"/>
              </a:ext>
            </a:extLst>
          </p:cNvPr>
          <p:cNvSpPr txBox="1"/>
          <p:nvPr/>
        </p:nvSpPr>
        <p:spPr>
          <a:xfrm>
            <a:off x="3149875" y="4179251"/>
            <a:ext cx="312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Garagem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044BBCA-AEA3-4562-B23A-AC8F3A11AA69}"/>
              </a:ext>
            </a:extLst>
          </p:cNvPr>
          <p:cNvSpPr txBox="1"/>
          <p:nvPr/>
        </p:nvSpPr>
        <p:spPr>
          <a:xfrm>
            <a:off x="3195887" y="712644"/>
            <a:ext cx="3127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Veículo público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BD3C31-6006-4C00-9E15-211E2EBA27B6}"/>
              </a:ext>
            </a:extLst>
          </p:cNvPr>
          <p:cNvSpPr txBox="1"/>
          <p:nvPr/>
        </p:nvSpPr>
        <p:spPr>
          <a:xfrm>
            <a:off x="8529157" y="746300"/>
            <a:ext cx="312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API </a:t>
            </a:r>
            <a:r>
              <a:rPr lang="pt-BR" sz="4000" dirty="0" err="1"/>
              <a:t>Rest</a:t>
            </a:r>
            <a:endParaRPr lang="pt-BR" sz="4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45097A3-8C71-4E88-9383-279889E13176}"/>
              </a:ext>
            </a:extLst>
          </p:cNvPr>
          <p:cNvSpPr txBox="1"/>
          <p:nvPr/>
        </p:nvSpPr>
        <p:spPr>
          <a:xfrm>
            <a:off x="8529157" y="4179251"/>
            <a:ext cx="3127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Rota em mapa </a:t>
            </a:r>
            <a:r>
              <a:rPr lang="pt-BR" sz="4000" dirty="0" err="1"/>
              <a:t>free</a:t>
            </a:r>
            <a:endParaRPr lang="pt-BR" sz="400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F6A63C3-A46B-40E5-BFB7-03798BED8A5C}"/>
              </a:ext>
            </a:extLst>
          </p:cNvPr>
          <p:cNvSpPr/>
          <p:nvPr/>
        </p:nvSpPr>
        <p:spPr>
          <a:xfrm>
            <a:off x="441071" y="551090"/>
            <a:ext cx="548640" cy="464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2C95C48-51A3-4616-A7FB-58BF93640504}"/>
              </a:ext>
            </a:extLst>
          </p:cNvPr>
          <p:cNvSpPr/>
          <p:nvPr/>
        </p:nvSpPr>
        <p:spPr>
          <a:xfrm>
            <a:off x="314066" y="4015789"/>
            <a:ext cx="548640" cy="464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2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88A2E5B-8743-4418-9EA0-FBB5D6947FB1}"/>
              </a:ext>
            </a:extLst>
          </p:cNvPr>
          <p:cNvSpPr/>
          <p:nvPr/>
        </p:nvSpPr>
        <p:spPr>
          <a:xfrm>
            <a:off x="6276969" y="631018"/>
            <a:ext cx="548640" cy="464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D614103-0FEF-4850-8CC4-C3F88CCBED87}"/>
              </a:ext>
            </a:extLst>
          </p:cNvPr>
          <p:cNvSpPr/>
          <p:nvPr/>
        </p:nvSpPr>
        <p:spPr>
          <a:xfrm>
            <a:off x="6376974" y="4179251"/>
            <a:ext cx="548640" cy="464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778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E803CF1-3ABF-4676-A0C6-A83423C62A55}"/>
              </a:ext>
            </a:extLst>
          </p:cNvPr>
          <p:cNvSpPr txBox="1"/>
          <p:nvPr/>
        </p:nvSpPr>
        <p:spPr>
          <a:xfrm>
            <a:off x="2718486" y="1680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2E66FD-E920-4A1C-AD1F-5C2E1BD5D3A3}"/>
              </a:ext>
            </a:extLst>
          </p:cNvPr>
          <p:cNvSpPr txBox="1"/>
          <p:nvPr/>
        </p:nvSpPr>
        <p:spPr>
          <a:xfrm>
            <a:off x="945012" y="1264317"/>
            <a:ext cx="10450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sz="4000" dirty="0"/>
              <a:t>Não tem custos com Telecom</a:t>
            </a:r>
          </a:p>
          <a:p>
            <a:pPr marL="1028700" lvl="1" indent="-5715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sz="4000" dirty="0"/>
              <a:t>Redução de Custos</a:t>
            </a:r>
          </a:p>
          <a:p>
            <a:pPr marL="1485900" lvl="2" indent="-5715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sz="4000" dirty="0"/>
              <a:t>Eliminação de Mão de Obra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613F8FF-ABCF-4351-BF9F-39DE74326509}"/>
              </a:ext>
            </a:extLst>
          </p:cNvPr>
          <p:cNvSpPr txBox="1">
            <a:spLocks/>
          </p:cNvSpPr>
          <p:nvPr/>
        </p:nvSpPr>
        <p:spPr>
          <a:xfrm>
            <a:off x="450165" y="126609"/>
            <a:ext cx="11493305" cy="195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Principais vantagens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B1D4282-A601-4EA0-B605-74E4EA0E42A2}"/>
              </a:ext>
            </a:extLst>
          </p:cNvPr>
          <p:cNvGrpSpPr/>
          <p:nvPr/>
        </p:nvGrpSpPr>
        <p:grpSpPr>
          <a:xfrm>
            <a:off x="8786628" y="539818"/>
            <a:ext cx="3089190" cy="5943601"/>
            <a:chOff x="4312508" y="271848"/>
            <a:chExt cx="3089190" cy="5943601"/>
          </a:xfrm>
        </p:grpSpPr>
        <p:pic>
          <p:nvPicPr>
            <p:cNvPr id="1026" name="Picture 2" descr="Resultado de imagem para iphone fundo branco">
              <a:extLst>
                <a:ext uri="{FF2B5EF4-FFF2-40B4-BE49-F238E27FC236}">
                  <a16:creationId xmlns:a16="http://schemas.microsoft.com/office/drawing/2014/main" id="{DDC91BCB-0BC0-4890-82D0-BE8600E95F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1" t="3965" r="25708" b="9369"/>
            <a:stretch/>
          </p:blipFill>
          <p:spPr bwMode="auto">
            <a:xfrm>
              <a:off x="4312508" y="271848"/>
              <a:ext cx="3089190" cy="594360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 descr="Uma imagem contendo captura de tela&#10;&#10;Descrição gerada com muito alta confiança">
              <a:extLst>
                <a:ext uri="{FF2B5EF4-FFF2-40B4-BE49-F238E27FC236}">
                  <a16:creationId xmlns:a16="http://schemas.microsoft.com/office/drawing/2014/main" id="{E01AC9AC-35D9-4735-8757-2DEE6FDF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900" y="1224655"/>
              <a:ext cx="2505941" cy="4067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989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Wingdings</vt:lpstr>
      <vt:lpstr>Tema do Office</vt:lpstr>
      <vt:lpstr>Apresentação do PowerPoint</vt:lpstr>
      <vt:lpstr>Faltam ferramentas para monitorar rotas públicas.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Faltam ferramentas para monitorar rotas públicas.</dc:title>
  <dc:creator>Arthur Grangeiro</dc:creator>
  <cp:lastModifiedBy>Arthur Grangeiro</cp:lastModifiedBy>
  <cp:revision>12</cp:revision>
  <dcterms:created xsi:type="dcterms:W3CDTF">2017-06-04T16:14:21Z</dcterms:created>
  <dcterms:modified xsi:type="dcterms:W3CDTF">2017-06-04T17:49:23Z</dcterms:modified>
</cp:coreProperties>
</file>