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" name="Google Shape;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0f4a276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0f4a276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f0f4a276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3f0f4a276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f0f4a276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3f0f4a276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f0f4a27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f0f4a27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f0f4a27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f0f4a27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f0f4a276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f0f4a27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0f4a276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0f4a276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f0f4a27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f0f4a27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0f4a276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0f4a276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1946700" y="1545150"/>
            <a:ext cx="5250600" cy="87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highlight>
                  <a:srgbClr val="FFFFFF"/>
                </a:highlight>
              </a:rPr>
              <a:t> </a:t>
            </a:r>
            <a:r>
              <a:rPr b="1" lang="pt-BR" sz="3600">
                <a:highlight>
                  <a:srgbClr val="FFFFFF"/>
                </a:highlight>
              </a:rPr>
              <a:t>Adventure Tower</a:t>
            </a:r>
            <a:endParaRPr sz="3600"/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371600" y="2900925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400"/>
              <a:t>Luiz Henrique B.;</a:t>
            </a:r>
            <a:endParaRPr sz="1400"/>
          </a:p>
          <a:p>
            <a:pPr indent="0" lvl="0" mar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400"/>
              <a:t>Juana Pedreira;</a:t>
            </a:r>
            <a:endParaRPr sz="1400"/>
          </a:p>
          <a:p>
            <a:pPr indent="0" lvl="0" mar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400"/>
              <a:t>Willian de Avilla S.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1872900" y="183375"/>
            <a:ext cx="53982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Seleção do Personagem</a:t>
            </a:r>
            <a:endParaRPr sz="3600"/>
          </a:p>
        </p:txBody>
      </p:sp>
      <p:pic>
        <p:nvPicPr>
          <p:cNvPr id="81" name="Google Shape;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85875"/>
            <a:ext cx="76200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2378250" y="142975"/>
            <a:ext cx="4387500" cy="77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High Concept</a:t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874500" y="1732950"/>
            <a:ext cx="7395000" cy="16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400"/>
              <a:t>Você deseja se tornar um aventureiro como muitos outros existentes no seu reino. Esse reino possui uma torre de desafios para determinar a força de cada aventureiro e para mostrar sua força você irá tentar subir essa torre, vencendo o maior número de desafios possíveis.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685800" y="645522"/>
            <a:ext cx="7772400" cy="61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</a:rPr>
              <a:t>Features</a:t>
            </a:r>
            <a:endParaRPr b="1" sz="3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685800" y="1258125"/>
            <a:ext cx="8289600" cy="30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Personagem terá 3 </a:t>
            </a:r>
            <a:r>
              <a:rPr lang="pt-BR" sz="1800"/>
              <a:t>Classes: </a:t>
            </a:r>
            <a:r>
              <a:rPr lang="pt-BR" sz="1800"/>
              <a:t>Arqueiro, </a:t>
            </a:r>
            <a:r>
              <a:rPr lang="pt-BR" sz="1800"/>
              <a:t>Guerreiro e Mago;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Torre terá 20 Andares e o seu personagem só pode ser selecionado ao ínicio do jogo;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Serão 5 Etapas, onde a cada 3 andares será inimigos mais fracos e um andar com um chefe </a:t>
            </a:r>
            <a:r>
              <a:rPr lang="pt-BR" sz="1800"/>
              <a:t>único</a:t>
            </a:r>
            <a:r>
              <a:rPr lang="pt-BR" sz="1800"/>
              <a:t>;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2628900" y="272450"/>
            <a:ext cx="38862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</a:t>
            </a:r>
            <a:endParaRPr/>
          </a:p>
        </p:txBody>
      </p:sp>
      <p:sp>
        <p:nvSpPr>
          <p:cNvPr id="40" name="Google Shape;40;p6"/>
          <p:cNvSpPr txBox="1"/>
          <p:nvPr>
            <p:ph idx="1" type="subTitle"/>
          </p:nvPr>
        </p:nvSpPr>
        <p:spPr>
          <a:xfrm>
            <a:off x="434300" y="1914450"/>
            <a:ext cx="34353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Na primeira etapa serão enfrentados soldados revoltados e o chefe será o comandante furioso pela revolta dos soldados.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825" y="1349900"/>
            <a:ext cx="4376574" cy="24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2060250" y="223800"/>
            <a:ext cx="50235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</a:t>
            </a:r>
            <a:endParaRPr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115125" y="2259475"/>
            <a:ext cx="40953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alibri"/>
                <a:ea typeface="Calibri"/>
                <a:cs typeface="Calibri"/>
                <a:sym typeface="Calibri"/>
              </a:rPr>
              <a:t>Na segunda o aventureiro terá de desafiar aranhas e o chefe será uma aranha gigantesca.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6300" y="1478700"/>
            <a:ext cx="4555300" cy="2803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ctrTitle"/>
          </p:nvPr>
        </p:nvSpPr>
        <p:spPr>
          <a:xfrm>
            <a:off x="2684850" y="187025"/>
            <a:ext cx="37743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</a:t>
            </a:r>
            <a:endParaRPr/>
          </a:p>
        </p:txBody>
      </p:sp>
      <p:sp>
        <p:nvSpPr>
          <p:cNvPr id="54" name="Google Shape;54;p8"/>
          <p:cNvSpPr txBox="1"/>
          <p:nvPr>
            <p:ph idx="1" type="subTitle"/>
          </p:nvPr>
        </p:nvSpPr>
        <p:spPr>
          <a:xfrm>
            <a:off x="259600" y="1914438"/>
            <a:ext cx="37743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alibri"/>
                <a:ea typeface="Calibri"/>
                <a:cs typeface="Calibri"/>
                <a:sym typeface="Calibri"/>
              </a:rPr>
              <a:t>Para a terceira etapa, será necessário abater esqueleto e o chefe terá como habilidade especial, a invocação de mais esqueletos.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275" y="1539350"/>
            <a:ext cx="4616352" cy="22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ctrTitle"/>
          </p:nvPr>
        </p:nvSpPr>
        <p:spPr>
          <a:xfrm>
            <a:off x="2684850" y="150300"/>
            <a:ext cx="37743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</a:t>
            </a:r>
            <a:endParaRPr/>
          </a:p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122425" y="1914450"/>
            <a:ext cx="44994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200"/>
              <a:t>Como desafio para a quarta etapa, o jogador deverá derrotar robôs com lança chamas e um robô gigante como chefe.</a:t>
            </a:r>
            <a:endParaRPr sz="1200"/>
          </a:p>
        </p:txBody>
      </p:sp>
      <p:pic>
        <p:nvPicPr>
          <p:cNvPr id="62" name="Google Shape;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675" y="1397850"/>
            <a:ext cx="4224699" cy="2595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ctrTitle"/>
          </p:nvPr>
        </p:nvSpPr>
        <p:spPr>
          <a:xfrm>
            <a:off x="2945700" y="341350"/>
            <a:ext cx="32526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</a:t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69425" y="1914450"/>
            <a:ext cx="36690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1200"/>
              <a:t>Para concluir o jogo será necessário passar na quinta etapa, derrotando filhotes de dragão até chegar no chefão final que será um enorme dragão.</a:t>
            </a:r>
            <a:endParaRPr sz="1200"/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525" y="1530125"/>
            <a:ext cx="5079300" cy="26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ctrTitle"/>
          </p:nvPr>
        </p:nvSpPr>
        <p:spPr>
          <a:xfrm>
            <a:off x="1606350" y="179675"/>
            <a:ext cx="57561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Carregamento do jogo</a:t>
            </a:r>
            <a:endParaRPr sz="3600"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350" y="1238075"/>
            <a:ext cx="5634215" cy="35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padrão">
  <a:themeElements>
    <a:clrScheme name="Design padrã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