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69" r:id="rId3"/>
    <p:sldId id="280" r:id="rId4"/>
    <p:sldId id="279" r:id="rId5"/>
    <p:sldId id="281" r:id="rId6"/>
    <p:sldId id="27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3DE"/>
    <a:srgbClr val="1233FF"/>
    <a:srgbClr val="23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81947" autoAdjust="0"/>
  </p:normalViewPr>
  <p:slideViewPr>
    <p:cSldViewPr>
      <p:cViewPr varScale="1">
        <p:scale>
          <a:sx n="120" d="100"/>
          <a:sy n="120" d="100"/>
        </p:scale>
        <p:origin x="116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164-BDFA-45EE-BFBF-5A9D73140CAE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C68C-D47D-4370-B749-7E819AC74B07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BCD5-9AE3-4169-B875-2F248F728194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7F9D-83F9-4AEA-9D16-93663D615F81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C58C-6A84-4FF7-9C06-1AE141D094EE}" type="datetime1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EFDE-E406-45FB-A864-95E420ADC92B}" type="datetime1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4295-6F6B-4ADC-8C6D-EEAB43CA09D8}" type="datetime1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F9B9-60C1-4792-B863-95A8ECC8FEBB}" type="datetime1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B2A-B8C4-4095-97B9-C9138E593FDE}" type="datetime1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C31B-7239-4A86-AA5D-BCF30306DF59}" type="datetime1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C37B-8976-438C-9229-1312FD729895}" type="datetime1">
              <a:rPr lang="en-US" smtClean="0"/>
              <a:t>9/17/19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350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C7122C1F-C7F6-40BD-8536-A8C246AD567C}" type="datetime1">
              <a:rPr lang="en-US" smtClean="0"/>
              <a:t>9/17/19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COMP10O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Fundamentals</a:t>
            </a:r>
          </a:p>
          <a:p>
            <a:r>
              <a:rPr lang="en-US" dirty="0" err="1"/>
              <a:t>Narendra</a:t>
            </a:r>
            <a:r>
              <a:rPr lang="en-US" dirty="0"/>
              <a:t> </a:t>
            </a:r>
            <a:r>
              <a:rPr lang="en-US" dirty="0" err="1"/>
              <a:t>Pershad</a:t>
            </a:r>
            <a:endParaRPr lang="en-US" dirty="0"/>
          </a:p>
          <a:p>
            <a:r>
              <a:rPr lang="en-US" dirty="0"/>
              <a:t>Fall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Revisit Weeks 1 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" indent="0">
              <a:buNone/>
            </a:pPr>
            <a:r>
              <a:rPr lang="en-CA" dirty="0"/>
              <a:t>Week 1:</a:t>
            </a:r>
          </a:p>
          <a:p>
            <a:pPr marL="27432" indent="0">
              <a:buNone/>
            </a:pPr>
            <a:r>
              <a:rPr lang="en-CA" dirty="0"/>
              <a:t>Identifying the output and input items</a:t>
            </a:r>
          </a:p>
          <a:p>
            <a:pPr marL="27432" indent="0">
              <a:buNone/>
            </a:pPr>
            <a:r>
              <a:rPr lang="en-CA" dirty="0"/>
              <a:t>Decide on the algorithm</a:t>
            </a:r>
          </a:p>
          <a:p>
            <a:pPr marL="27432" indent="0">
              <a:buNone/>
            </a:pPr>
            <a:r>
              <a:rPr lang="en-CA" dirty="0"/>
              <a:t>Items that you selected earlier will appear as variable in your program</a:t>
            </a:r>
          </a:p>
          <a:p>
            <a:pPr marL="27432" indent="0">
              <a:buNone/>
            </a:pPr>
            <a:endParaRPr lang="en-CA" dirty="0"/>
          </a:p>
          <a:p>
            <a:pPr marL="27432" indent="0">
              <a:buNone/>
            </a:pPr>
            <a:r>
              <a:rPr lang="en-CA" dirty="0"/>
              <a:t>Rules for choosing name for your variable</a:t>
            </a:r>
          </a:p>
          <a:p>
            <a:pPr marL="27432" indent="0">
              <a:buNone/>
            </a:pPr>
            <a:r>
              <a:rPr lang="en-CA" dirty="0"/>
              <a:t>Must start with alphabetic character or underscore</a:t>
            </a:r>
          </a:p>
          <a:p>
            <a:pPr marL="27432" indent="0">
              <a:buNone/>
            </a:pPr>
            <a:r>
              <a:rPr lang="en-CA" dirty="0"/>
              <a:t>May not have any spaces or punctuation or math characters</a:t>
            </a:r>
          </a:p>
          <a:p>
            <a:pPr marL="27432" indent="0">
              <a:buNone/>
            </a:pPr>
            <a:r>
              <a:rPr lang="en-CA" dirty="0"/>
              <a:t>Can have any alphanumeric characters</a:t>
            </a:r>
          </a:p>
          <a:p>
            <a:pPr marL="27432" indent="0">
              <a:buNone/>
            </a:pPr>
            <a:r>
              <a:rPr lang="en-CA" dirty="0"/>
              <a:t>Can be a long as you want</a:t>
            </a:r>
          </a:p>
          <a:p>
            <a:pPr marL="27432" indent="0">
              <a:buNone/>
            </a:pPr>
            <a:r>
              <a:rPr lang="en-CA" dirty="0"/>
              <a:t>Must be description (should be a noun phrase)</a:t>
            </a:r>
          </a:p>
          <a:p>
            <a:pPr marL="27432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86F0-EC82-544E-83FC-9EBAEDD4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AD27-55AA-CD45-9A42-D9C4CF3B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 Visual Studio</a:t>
            </a:r>
          </a:p>
          <a:p>
            <a:r>
              <a:rPr lang="en-US" dirty="0"/>
              <a:t>E2-16</a:t>
            </a:r>
          </a:p>
          <a:p>
            <a:pPr lvl="1"/>
            <a:r>
              <a:rPr lang="en-US" dirty="0"/>
              <a:t>Icon is on desktop. Just double-click it</a:t>
            </a:r>
          </a:p>
          <a:p>
            <a:r>
              <a:rPr lang="en-US" dirty="0"/>
              <a:t>B and D block labs</a:t>
            </a:r>
          </a:p>
          <a:p>
            <a:pPr lvl="1"/>
            <a:r>
              <a:rPr lang="en-US" dirty="0"/>
              <a:t>You have to use visual studio in a virtual machine</a:t>
            </a:r>
          </a:p>
          <a:p>
            <a:pPr lvl="1"/>
            <a:r>
              <a:rPr lang="en-US" dirty="0"/>
              <a:t>You need to locate “More Programs”. Open the folder scroll all the way to the bottom to find Visual Studio 2017 link.</a:t>
            </a:r>
          </a:p>
          <a:p>
            <a:pPr lvl="1"/>
            <a:r>
              <a:rPr lang="en-US" dirty="0"/>
              <a:t>Once this virtual machine is loaded the Visual Studio will be on the desktop</a:t>
            </a:r>
          </a:p>
          <a:p>
            <a:endParaRPr lang="en-US" dirty="0"/>
          </a:p>
          <a:p>
            <a:r>
              <a:rPr lang="en-US" dirty="0"/>
              <a:t>Each week you will create a new solution on the desktop</a:t>
            </a:r>
          </a:p>
          <a:p>
            <a:r>
              <a:rPr lang="en-US" dirty="0"/>
              <a:t>Add a new project for each question</a:t>
            </a:r>
          </a:p>
          <a:p>
            <a:r>
              <a:rPr lang="en-US" dirty="0"/>
              <a:t>When you are finish, close Visual Studio and then “drag” the solution folder to your H drive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4193E-F3B4-5B4B-B449-EC595210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FE2C6-5554-924E-A92D-CBB792B9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must be declared before using them</a:t>
            </a:r>
          </a:p>
          <a:p>
            <a:r>
              <a:rPr lang="en-US" dirty="0"/>
              <a:t>Declaration consist of a type followed by the name of the variable and end with a semi-colon</a:t>
            </a:r>
          </a:p>
          <a:p>
            <a:r>
              <a:rPr lang="en-US" dirty="0"/>
              <a:t>In this course we will be working with the following data types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7063-9C98-C743-A91A-F594208C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A798-A6F6-5143-8213-BF420705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style allows you to declare the variable when you need them e.g.</a:t>
            </a:r>
          </a:p>
          <a:p>
            <a:endParaRPr lang="en-US" dirty="0"/>
          </a:p>
          <a:p>
            <a:pPr marL="85725" indent="0">
              <a:buNone/>
            </a:pPr>
            <a:r>
              <a:rPr lang="en-US" dirty="0">
                <a:solidFill>
                  <a:srgbClr val="12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07B3D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85725" indent="0">
              <a:buNone/>
            </a:pPr>
            <a:r>
              <a:rPr lang="en-US" dirty="0">
                <a:solidFill>
                  <a:srgbClr val="12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US" dirty="0">
                <a:solidFill>
                  <a:srgbClr val="07B3D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rgbClr val="07B3D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85725" indent="0">
              <a:buNone/>
            </a:pPr>
            <a:r>
              <a:rPr lang="en-US" dirty="0">
                <a:solidFill>
                  <a:srgbClr val="12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= first + second;</a:t>
            </a:r>
          </a:p>
          <a:p>
            <a:pPr marL="85725" indent="0">
              <a:buNone/>
            </a:pPr>
            <a:r>
              <a:rPr lang="en-US" dirty="0">
                <a:solidFill>
                  <a:srgbClr val="12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  = </a:t>
            </a:r>
            <a:r>
              <a:rPr lang="en-US" dirty="0" err="1">
                <a:solidFill>
                  <a:srgbClr val="07B3D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7B3D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85725" indent="0">
              <a:buNone/>
            </a:pPr>
            <a:r>
              <a:rPr lang="en-US" dirty="0">
                <a:solidFill>
                  <a:srgbClr val="12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7B3D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7B3D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B7828-4CF9-5549-8FDF-83546EB2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48441-ED65-D745-8814-A8F6FC2E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9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 gives power to the language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798</TotalTime>
  <Words>325</Words>
  <Application>Microsoft Macintosh PowerPoint</Application>
  <PresentationFormat>On-screen Show (16:9)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Wingdings</vt:lpstr>
      <vt:lpstr>Adjacency</vt:lpstr>
      <vt:lpstr>COMP10O</vt:lpstr>
      <vt:lpstr>Revisit Weeks 1 and 2</vt:lpstr>
      <vt:lpstr>Using Visual Studio</vt:lpstr>
      <vt:lpstr>Week 2</vt:lpstr>
      <vt:lpstr>Declarations</vt:lpstr>
      <vt:lpstr>Next  Control Structures</vt:lpstr>
    </vt:vector>
  </TitlesOfParts>
  <Company>Centennial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Microsoft Office User</cp:lastModifiedBy>
  <cp:revision>88</cp:revision>
  <dcterms:created xsi:type="dcterms:W3CDTF">2009-09-09T13:16:59Z</dcterms:created>
  <dcterms:modified xsi:type="dcterms:W3CDTF">2019-09-17T20:22:47Z</dcterms:modified>
</cp:coreProperties>
</file>