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9" r:id="rId3"/>
    <p:sldId id="257" r:id="rId4"/>
    <p:sldId id="276" r:id="rId5"/>
    <p:sldId id="258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1947" autoAdjust="0"/>
  </p:normalViewPr>
  <p:slideViewPr>
    <p:cSldViewPr>
      <p:cViewPr varScale="1">
        <p:scale>
          <a:sx n="90" d="100"/>
          <a:sy n="90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only sensible way to complete process</a:t>
            </a:r>
            <a:r>
              <a:rPr lang="en-CA" baseline="0" dirty="0"/>
              <a:t> that </a:t>
            </a:r>
            <a:r>
              <a:rPr lang="en-CA" baseline="0"/>
              <a:t>comprise of more </a:t>
            </a:r>
            <a:r>
              <a:rPr lang="en-CA" baseline="0" dirty="0"/>
              <a:t>than one items</a:t>
            </a:r>
          </a:p>
          <a:p>
            <a:r>
              <a:rPr lang="en-CA" baseline="0" dirty="0"/>
              <a:t>A firm understanding of control structures allows you to make predictions about a block of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164-BDFA-45EE-BFBF-5A9D73140CAE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C68C-D47D-4370-B749-7E819AC74B07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BCD5-9AE3-4169-B875-2F248F728194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7F9D-83F9-4AEA-9D16-93663D615F8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8C-6A84-4FF7-9C06-1AE141D094EE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FDE-E406-45FB-A864-95E420ADC92B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4295-6F6B-4ADC-8C6D-EEAB43CA09D8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9B9-60C1-4792-B863-95A8ECC8FEB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B2A-B8C4-4095-97B9-C9138E593FDE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C31B-7239-4A86-AA5D-BCF30306DF59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C37B-8976-438C-9229-1312FD729895}" type="datetime1">
              <a:rPr lang="en-US" smtClean="0"/>
              <a:t>9/17/18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122C1F-C7F6-40BD-8536-A8C246AD567C}" type="datetime1">
              <a:rPr lang="en-US" smtClean="0"/>
              <a:t>9/17/18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COMP10O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Fundamentals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Fall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/>
              <a:t>Determines which line of code will be processed</a:t>
            </a:r>
          </a:p>
          <a:p>
            <a:pPr marL="36576" indent="0">
              <a:buNone/>
            </a:pPr>
            <a:endParaRPr lang="en-CA" dirty="0"/>
          </a:p>
          <a:p>
            <a:pPr marL="36576" indent="0">
              <a:buNone/>
            </a:pPr>
            <a:r>
              <a:rPr lang="en-CA" dirty="0"/>
              <a:t>Your code will consist of more than one instructions. How does the run-time completes your instruction?</a:t>
            </a:r>
          </a:p>
          <a:p>
            <a:pPr marL="36576" indent="0">
              <a:buNone/>
            </a:pPr>
            <a:endParaRPr lang="en-CA" dirty="0"/>
          </a:p>
          <a:p>
            <a:r>
              <a:rPr lang="en-CA" dirty="0"/>
              <a:t>Sequence</a:t>
            </a:r>
          </a:p>
          <a:p>
            <a:r>
              <a:rPr lang="en-CA" dirty="0"/>
              <a:t>Conditional/Selection/Branching</a:t>
            </a:r>
          </a:p>
          <a:p>
            <a:r>
              <a:rPr lang="en-CA" dirty="0"/>
              <a:t>Looping/Repeat/Iteration</a:t>
            </a:r>
          </a:p>
          <a:p>
            <a:r>
              <a:rPr lang="en-CA" dirty="0"/>
              <a:t>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94" y="3212976"/>
            <a:ext cx="2000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Control Structures  </a:t>
            </a:r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the expected manner of operation</a:t>
            </a:r>
          </a:p>
          <a:p>
            <a:r>
              <a:rPr lang="en-US" dirty="0"/>
              <a:t>The instructions are processed in order</a:t>
            </a:r>
          </a:p>
          <a:p>
            <a:r>
              <a:rPr lang="en-US" dirty="0"/>
              <a:t>Line 1 is processed, then line 2 is processed, then line 3 is processed … until the last line</a:t>
            </a:r>
          </a:p>
          <a:p>
            <a:pPr lvl="1"/>
            <a:r>
              <a:rPr lang="en-US" dirty="0"/>
              <a:t>No line is ignored</a:t>
            </a:r>
          </a:p>
          <a:p>
            <a:pPr lvl="1"/>
            <a:r>
              <a:rPr lang="en-US" dirty="0"/>
              <a:t>No line is processed more than once</a:t>
            </a:r>
          </a:p>
          <a:p>
            <a:r>
              <a:rPr lang="en-US" dirty="0"/>
              <a:t>Programs with sequence control structures are able to complete only one task – your programs are limited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359410" y="5456770"/>
            <a:ext cx="1129036" cy="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/>
              </a:rPr>
              <a:t>Control Structures 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provisions for skipping blocks of code based on a condition</a:t>
            </a:r>
          </a:p>
          <a:p>
            <a:r>
              <a:rPr lang="en-US" dirty="0"/>
              <a:t>C# facilitates this with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 latter is easier to understand but limited to test equality for </a:t>
            </a:r>
            <a:r>
              <a:rPr lang="en-US" dirty="0" err="1"/>
              <a:t>ints</a:t>
            </a:r>
            <a:r>
              <a:rPr lang="en-US" dirty="0"/>
              <a:t>, chars, and strings</a:t>
            </a:r>
          </a:p>
          <a:p>
            <a:r>
              <a:rPr lang="en-US" dirty="0"/>
              <a:t>This allow you to write any program that is can be programmed (i.e. computable)</a:t>
            </a:r>
          </a:p>
          <a:p>
            <a:r>
              <a:rPr lang="en-US" dirty="0"/>
              <a:t>Also called branching because control is divided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76056" y="5187232"/>
            <a:ext cx="864096" cy="792092"/>
            <a:chOff x="2987824" y="4581126"/>
            <a:chExt cx="864096" cy="792092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00192" y="5192732"/>
            <a:ext cx="864096" cy="792092"/>
            <a:chOff x="2987824" y="4581126"/>
            <a:chExt cx="864096" cy="792092"/>
          </a:xfrm>
        </p:grpSpPr>
        <p:cxnSp>
          <p:nvCxnSpPr>
            <p:cNvPr id="20" name="Elbow Connector 19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763688" y="4362846"/>
            <a:ext cx="864096" cy="1046166"/>
            <a:chOff x="1763688" y="4362846"/>
            <a:chExt cx="864096" cy="1046166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508104" y="4246239"/>
            <a:ext cx="1224136" cy="1046166"/>
            <a:chOff x="1763688" y="4362846"/>
            <a:chExt cx="864096" cy="1046166"/>
          </a:xfrm>
        </p:grpSpPr>
        <p:cxnSp>
          <p:nvCxnSpPr>
            <p:cNvPr id="24" name="Elbow Connector 23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This structure allows you to process a block of code multiple times</a:t>
            </a:r>
          </a:p>
          <a:p>
            <a:r>
              <a:rPr lang="en-US" dirty="0"/>
              <a:t>Programs are shorter</a:t>
            </a:r>
          </a:p>
          <a:p>
            <a:r>
              <a:rPr lang="en-US" dirty="0"/>
              <a:t>There are four common looping constructs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foreach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940152" y="3037358"/>
            <a:ext cx="1152130" cy="1736878"/>
            <a:chOff x="6659902" y="2168921"/>
            <a:chExt cx="1152130" cy="1736878"/>
          </a:xfrm>
        </p:grpSpPr>
        <p:sp>
          <p:nvSpPr>
            <p:cNvPr id="24" name="Rectangle 23"/>
            <p:cNvSpPr/>
            <p:nvPr/>
          </p:nvSpPr>
          <p:spPr>
            <a:xfrm>
              <a:off x="6659903" y="2708920"/>
              <a:ext cx="1152128" cy="6568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Elbow Connector 26"/>
            <p:cNvCxnSpPr/>
            <p:nvPr/>
          </p:nvCxnSpPr>
          <p:spPr>
            <a:xfrm rot="16200000" flipH="1">
              <a:off x="6389903" y="2990269"/>
              <a:ext cx="540000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16200000" flipH="1">
              <a:off x="6965967" y="3635798"/>
              <a:ext cx="540000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6200000" flipH="1">
              <a:off x="7542032" y="3095797"/>
              <a:ext cx="540000" cy="1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6965969" y="2438920"/>
              <a:ext cx="540000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This structure allows you to assign a name to a block of code</a:t>
            </a:r>
          </a:p>
          <a:p>
            <a:r>
              <a:rPr lang="en-US" dirty="0"/>
              <a:t>You are able to use the code block any time you wish</a:t>
            </a:r>
          </a:p>
          <a:p>
            <a:r>
              <a:rPr lang="en-US" dirty="0"/>
              <a:t>Programs are shorter – you reuse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Structures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gives power to the language </a:t>
            </a:r>
          </a:p>
          <a:p>
            <a:r>
              <a:rPr lang="en-US" dirty="0"/>
              <a:t>The programmer is able to be more productive</a:t>
            </a:r>
          </a:p>
          <a:p>
            <a:pPr lvl="1"/>
            <a:r>
              <a:rPr lang="en-US" dirty="0"/>
              <a:t>Can make predictions about a block of code</a:t>
            </a:r>
          </a:p>
          <a:p>
            <a:pPr lvl="1"/>
            <a:r>
              <a:rPr lang="en-US" dirty="0"/>
              <a:t>Can do more than one task</a:t>
            </a:r>
          </a:p>
          <a:p>
            <a:pPr lvl="1"/>
            <a:r>
              <a:rPr lang="en-US" dirty="0"/>
              <a:t>Can write less lines of code</a:t>
            </a:r>
          </a:p>
          <a:p>
            <a:pPr lvl="1"/>
            <a:r>
              <a:rPr lang="en-US"/>
              <a:t>Can </a:t>
            </a:r>
            <a:r>
              <a:rPr lang="en-US" dirty="0"/>
              <a:t>reuse code written by himself </a:t>
            </a:r>
            <a:r>
              <a:rPr lang="en-US"/>
              <a:t>or by other </a:t>
            </a:r>
            <a:r>
              <a:rPr lang="en-US" dirty="0"/>
              <a:t>programmers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771</TotalTime>
  <Words>352</Words>
  <Application>Microsoft Macintosh PowerPoint</Application>
  <PresentationFormat>On-screen Show (4:3)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Wingdings</vt:lpstr>
      <vt:lpstr>Adjacency</vt:lpstr>
      <vt:lpstr>COMP10O</vt:lpstr>
      <vt:lpstr>Control Structures</vt:lpstr>
      <vt:lpstr>Control Structures  Sequence</vt:lpstr>
      <vt:lpstr>Control Structures  Conditional</vt:lpstr>
      <vt:lpstr>Control Structures  Looping</vt:lpstr>
      <vt:lpstr>Control Structures  Method</vt:lpstr>
      <vt:lpstr>Control Structures  Summary</vt:lpstr>
    </vt:vector>
  </TitlesOfParts>
  <Company>Centennial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Microsoft Office User</cp:lastModifiedBy>
  <cp:revision>84</cp:revision>
  <dcterms:created xsi:type="dcterms:W3CDTF">2009-09-09T13:16:59Z</dcterms:created>
  <dcterms:modified xsi:type="dcterms:W3CDTF">2018-09-17T15:25:32Z</dcterms:modified>
</cp:coreProperties>
</file>