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86" r:id="rId4"/>
    <p:sldId id="276" r:id="rId5"/>
    <p:sldId id="280" r:id="rId6"/>
    <p:sldId id="285" r:id="rId7"/>
    <p:sldId id="279" r:id="rId8"/>
    <p:sldId id="258" r:id="rId9"/>
    <p:sldId id="281" r:id="rId10"/>
    <p:sldId id="283" r:id="rId11"/>
    <p:sldId id="284" r:id="rId12"/>
    <p:sldId id="282" r:id="rId13"/>
    <p:sldId id="277" r:id="rId14"/>
    <p:sldId id="278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80684" autoAdjust="0"/>
  </p:normalViewPr>
  <p:slideViewPr>
    <p:cSldViewPr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CA"/>
              <a:t>COMP100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FD6F1-48F0-48BA-AB9A-B7F8F54B39FC}" type="datetimeFigureOut">
              <a:rPr lang="en-CA" smtClean="0"/>
              <a:t>24/09/2018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CA"/>
              <a:t>Chapter 4 -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B697C31-09C4-44D0-9ABF-44DD93BD7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327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US"/>
              <a:t>COMP100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/>
              <a:t>Chapter 4 -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only sensible way to complete process</a:t>
            </a:r>
            <a:r>
              <a:rPr lang="en-CA" baseline="0" dirty="0"/>
              <a:t> more than one items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47875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7225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388687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402740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actions of a program are expressed using </a:t>
            </a:r>
            <a:r>
              <a:rPr lang="en-US" b="1" i="1" dirty="0"/>
              <a:t>statements</a:t>
            </a:r>
            <a:r>
              <a:rPr lang="en-US" dirty="0"/>
              <a:t>. </a:t>
            </a:r>
          </a:p>
          <a:p>
            <a:r>
              <a:rPr lang="en-US" dirty="0"/>
              <a:t>C# supports several different kinds of statements, a number of which are defined in terms of embedded statements.</a:t>
            </a:r>
          </a:p>
          <a:p>
            <a:r>
              <a:rPr lang="en-US" dirty="0"/>
              <a:t>A </a:t>
            </a:r>
            <a:r>
              <a:rPr lang="en-US" b="1" i="1" dirty="0"/>
              <a:t>block</a:t>
            </a:r>
            <a:r>
              <a:rPr lang="en-US" dirty="0"/>
              <a:t> permits multiple statements to be written in contexts where a single statement is allowed. A block consists of a list of statements written between the delimiters { and }.</a:t>
            </a:r>
          </a:p>
          <a:p>
            <a:r>
              <a:rPr lang="en-US" b="1" i="1" dirty="0"/>
              <a:t>Declaration statements</a:t>
            </a:r>
            <a:r>
              <a:rPr lang="en-US" dirty="0"/>
              <a:t> are used to declare local variables and constants.</a:t>
            </a:r>
          </a:p>
          <a:p>
            <a:r>
              <a:rPr lang="en-US" b="1" i="1" dirty="0"/>
              <a:t>Expression statements</a:t>
            </a:r>
            <a:r>
              <a:rPr lang="en-US" dirty="0"/>
              <a:t> are used to evaluate expressions. Expressions that can be used as statements include method invocations, object allocations using the new operator, assignments using = and the compound assignment operators, and increment and decrement operations using the ++ and -- operators.</a:t>
            </a:r>
          </a:p>
          <a:p>
            <a:r>
              <a:rPr lang="en-US" b="1" i="1" dirty="0"/>
              <a:t>Selection statements</a:t>
            </a:r>
            <a:r>
              <a:rPr lang="en-US" dirty="0"/>
              <a:t> are used to select one of a number of possible statements for execution based on the value of some expression. In this group are the if and switch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Iteration statements</a:t>
            </a:r>
            <a:r>
              <a:rPr lang="en-US" dirty="0"/>
              <a:t> are used to repeatedly execute an embedded statement. In this group are the while, do, for, and </a:t>
            </a:r>
            <a:r>
              <a:rPr lang="en-US" dirty="0" err="1"/>
              <a:t>foreach</a:t>
            </a:r>
            <a:r>
              <a:rPr lang="en-US" dirty="0"/>
              <a:t> statements.</a:t>
            </a:r>
          </a:p>
          <a:p>
            <a:r>
              <a:rPr lang="en-US" b="1" i="1" dirty="0"/>
              <a:t>Jump statements</a:t>
            </a:r>
            <a:r>
              <a:rPr lang="en-US" dirty="0"/>
              <a:t> are used to transfer control. In this group are the break, continue, </a:t>
            </a:r>
            <a:r>
              <a:rPr lang="en-US" dirty="0" err="1"/>
              <a:t>goto</a:t>
            </a:r>
            <a:r>
              <a:rPr lang="en-US" dirty="0"/>
              <a:t>, throw, return, and yield statements.</a:t>
            </a:r>
          </a:p>
          <a:p>
            <a:r>
              <a:rPr lang="en-US" dirty="0"/>
              <a:t>The try...catch statement is used to catch exceptions that occur during execution of a block, and the try...finally statement is used to specify finalization code that is always executed, whether an exception occurred or not.</a:t>
            </a:r>
          </a:p>
          <a:p>
            <a:r>
              <a:rPr lang="en-US" dirty="0"/>
              <a:t>The checked and unchecked statements are used to control the overflow checking context for integral-type arithmetic operations and conversions.</a:t>
            </a:r>
          </a:p>
          <a:p>
            <a:r>
              <a:rPr lang="en-US" dirty="0"/>
              <a:t>The lock statement is used to obtain the mutual-exclusion lock for a given object, execute a statement, and then release the lock.</a:t>
            </a:r>
          </a:p>
          <a:p>
            <a:r>
              <a:rPr lang="en-US" dirty="0"/>
              <a:t>The using statement is used to obtain a resource, execute a statement, and then dispose of that resource.</a:t>
            </a:r>
          </a:p>
          <a:p>
            <a:r>
              <a:rPr lang="en-US" dirty="0"/>
              <a:t>The following table lists C#’s statements and provides an example for each one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Assignment – puts a value to something</a:t>
            </a:r>
          </a:p>
          <a:p>
            <a:r>
              <a:rPr lang="en-CA" baseline="0" dirty="0"/>
              <a:t>Arithmetic – works on numbers and evaluates to number</a:t>
            </a:r>
          </a:p>
          <a:p>
            <a:r>
              <a:rPr lang="en-CA" baseline="0" dirty="0"/>
              <a:t>Relational – works on most data types and evaluates to a </a:t>
            </a:r>
            <a:r>
              <a:rPr lang="en-CA" baseline="0" dirty="0" err="1"/>
              <a:t>bool</a:t>
            </a:r>
            <a:endParaRPr lang="en-CA" baseline="0" dirty="0"/>
          </a:p>
          <a:p>
            <a:r>
              <a:rPr lang="en-CA" baseline="0" dirty="0"/>
              <a:t>Conditional – works on </a:t>
            </a:r>
            <a:r>
              <a:rPr lang="en-CA" baseline="0" dirty="0" err="1"/>
              <a:t>boolean</a:t>
            </a:r>
            <a:r>
              <a:rPr lang="en-CA" baseline="0" dirty="0"/>
              <a:t> expression and evaluates to a </a:t>
            </a:r>
            <a:r>
              <a:rPr lang="en-CA" baseline="0" dirty="0" err="1"/>
              <a:t>bool</a:t>
            </a:r>
            <a:endParaRPr lang="en-CA" baseline="0" dirty="0"/>
          </a:p>
          <a:p>
            <a:r>
              <a:rPr lang="en-CA" baseline="0" dirty="0"/>
              <a:t>Logical/Bitwise – works on bytes and evaluates to bytes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Note: A two-way split is enough to do EVERYTHING!</a:t>
            </a:r>
          </a:p>
          <a:p>
            <a:endParaRPr lang="en-CA" dirty="0"/>
          </a:p>
          <a:p>
            <a:r>
              <a:rPr lang="en-CA" dirty="0"/>
              <a:t>Expression works out to be true or false-&gt; control is</a:t>
            </a:r>
            <a:r>
              <a:rPr lang="en-CA" baseline="0" dirty="0"/>
              <a:t> passed to the true block or the false (else) block</a:t>
            </a:r>
          </a:p>
          <a:p>
            <a:r>
              <a:rPr lang="en-CA" baseline="0" dirty="0"/>
              <a:t>This implies that sometimes blocks of code might be ignore completely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393481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false</a:t>
            </a:r>
            <a:r>
              <a:rPr lang="en-CA" baseline="0" dirty="0"/>
              <a:t> (else) block is optional in c# and most programming languages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208916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false</a:t>
            </a:r>
            <a:r>
              <a:rPr lang="en-CA" baseline="0" dirty="0"/>
              <a:t> (else) block is optional in c# and most programming languages</a:t>
            </a:r>
          </a:p>
          <a:p>
            <a:pPr defTabSz="933237"/>
            <a:r>
              <a:rPr lang="en-CA" dirty="0"/>
              <a:t>The bracket</a:t>
            </a:r>
            <a:r>
              <a:rPr lang="en-CA" baseline="0" dirty="0"/>
              <a:t> is optional in C# BUT NOT IN COMP100!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4 - Selection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COMP100</a:t>
            </a:r>
          </a:p>
        </p:txBody>
      </p:sp>
    </p:spTree>
    <p:extLst>
      <p:ext uri="{BB962C8B-B14F-4D97-AF65-F5344CB8AC3E}">
        <p14:creationId xmlns:p14="http://schemas.microsoft.com/office/powerpoint/2010/main" val="16629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6FD-34E5-4AB2-AB08-CFB9579E53C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Control Structures –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D21-CD84-4FC2-9685-E3B0BA1AC50B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79E-EA5C-4404-8474-0433B61EBD6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6197B7-B4B6-4826-A784-69EC9EAFDFBB}" type="datetime1">
              <a:rPr lang="en-US" smtClean="0"/>
              <a:t>9/24/2018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A13-26DE-4DF8-A275-CE576E0C9B3D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D71-D68F-4E70-BCBB-ED3714BC444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F3F-093E-4E5A-BF18-CF67A7A1F3F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FF95-9E3B-402C-B4F9-471083448433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EAD-B56F-4B7E-9354-BCEF1E9544E9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AC47-B36C-42A0-9C16-3653E5265E8D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425-B8DE-4B2F-A28C-08ABE3F601B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Control Structures –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1611-5930-41BD-9027-B65EB24E7D23}" type="datetime1">
              <a:rPr lang="en-US" smtClean="0"/>
              <a:t>9/24/2018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Control Structures –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CC2E4D-95BF-4D73-8E32-3412B327F04F}" type="datetime1">
              <a:rPr lang="en-US" smtClean="0"/>
              <a:t>9/24/2018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COMP10O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Fundamentals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C#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(weight &gt; 100)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("Heavy");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("Not heavy");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620000" cy="480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your age: "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age =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(age &lt;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"Age cannot be negative"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01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620000" cy="480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an integer: "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number =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(number % 2 ==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($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even"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else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($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"{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 odd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0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This structure allows you to assign a name to a block of code</a:t>
            </a:r>
          </a:p>
          <a:p>
            <a:r>
              <a:rPr lang="en-US" dirty="0"/>
              <a:t>Use positive logic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if(a == b) // positive logic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if(!a == b) //negative logic</a:t>
            </a:r>
          </a:p>
          <a:p>
            <a:r>
              <a:rPr lang="en-US" dirty="0"/>
              <a:t>The selection statement can be described using a Flowchart similar to the one in slide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Structures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Selection</a:t>
            </a:r>
            <a:r>
              <a:rPr lang="en-CA" dirty="0"/>
              <a:t> </a:t>
            </a:r>
            <a:r>
              <a:rPr lang="en-US" dirty="0"/>
              <a:t>Control Structures adds immense power to the language </a:t>
            </a:r>
          </a:p>
          <a:p>
            <a:r>
              <a:rPr lang="en-US" dirty="0"/>
              <a:t>Selection statements can be nested to do almost everything </a:t>
            </a:r>
          </a:p>
          <a:p>
            <a:r>
              <a:rPr lang="en-US" dirty="0"/>
              <a:t>Another selection statement is the </a:t>
            </a:r>
            <a:r>
              <a:rPr lang="en-US" b="1" dirty="0"/>
              <a:t>switch-statement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/>
              <a:t>Determines which line of code will be processed</a:t>
            </a:r>
          </a:p>
          <a:p>
            <a:pPr marL="36576" indent="0">
              <a:buNone/>
            </a:pPr>
            <a:endParaRPr lang="en-CA" dirty="0"/>
          </a:p>
          <a:p>
            <a:pPr marL="36576" indent="0">
              <a:buNone/>
            </a:pPr>
            <a:r>
              <a:rPr lang="en-CA" dirty="0"/>
              <a:t>Your code will consist of more than one instructions. How does the run-time completes your instruction?</a:t>
            </a:r>
          </a:p>
          <a:p>
            <a:pPr marL="36576" indent="0">
              <a:buNone/>
            </a:pPr>
            <a:endParaRPr lang="en-CA" dirty="0"/>
          </a:p>
          <a:p>
            <a:r>
              <a:rPr lang="en-CA" dirty="0"/>
              <a:t>Sequence</a:t>
            </a:r>
          </a:p>
          <a:p>
            <a:r>
              <a:rPr lang="en-CA" dirty="0"/>
              <a:t>Conditional/Selection/Branching</a:t>
            </a:r>
          </a:p>
          <a:p>
            <a:r>
              <a:rPr lang="en-CA" dirty="0"/>
              <a:t>Looping/Repeat/Iteration</a:t>
            </a:r>
          </a:p>
          <a:p>
            <a:r>
              <a:rPr lang="en-CA" dirty="0"/>
              <a:t>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Control Structures 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normal order of thing</a:t>
            </a:r>
          </a:p>
          <a:p>
            <a:r>
              <a:rPr lang="en-US" dirty="0"/>
              <a:t>Statements are processed sequentially from top to bottom</a:t>
            </a:r>
          </a:p>
          <a:p>
            <a:r>
              <a:rPr lang="en-US" dirty="0"/>
              <a:t>No skips, jumps or repeats</a:t>
            </a:r>
          </a:p>
          <a:p>
            <a:r>
              <a:rPr lang="en-US" dirty="0"/>
              <a:t>Program are monolithic, it will do the same thing all the time regardless of input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9992" y="4293096"/>
            <a:ext cx="0" cy="1512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Control Structures 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provisions for skipping blocks of code based on a condition</a:t>
            </a:r>
          </a:p>
          <a:p>
            <a:r>
              <a:rPr lang="en-US" dirty="0"/>
              <a:t>C# facilitates this with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 latter is easier to understand but limited to test equality for </a:t>
            </a:r>
            <a:r>
              <a:rPr lang="en-US" dirty="0" err="1"/>
              <a:t>ints</a:t>
            </a:r>
            <a:r>
              <a:rPr lang="en-US" dirty="0"/>
              <a:t>, chars, and strings</a:t>
            </a:r>
          </a:p>
          <a:p>
            <a:r>
              <a:rPr lang="en-US" dirty="0"/>
              <a:t>This allow you to write any program that is can be programmed (i.e. computable)</a:t>
            </a:r>
          </a:p>
          <a:p>
            <a:r>
              <a:rPr lang="en-US" dirty="0"/>
              <a:t>Also called branching or selection because control is divided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76056" y="5187232"/>
            <a:ext cx="864096" cy="792092"/>
            <a:chOff x="2987824" y="4581126"/>
            <a:chExt cx="864096" cy="792092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00192" y="5192732"/>
            <a:ext cx="864096" cy="792092"/>
            <a:chOff x="2987824" y="4581126"/>
            <a:chExt cx="864096" cy="792092"/>
          </a:xfrm>
        </p:grpSpPr>
        <p:cxnSp>
          <p:nvCxnSpPr>
            <p:cNvPr id="20" name="Elbow Connector 19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763688" y="4362846"/>
            <a:ext cx="864096" cy="1046166"/>
            <a:chOff x="1763688" y="4362846"/>
            <a:chExt cx="864096" cy="1046166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508104" y="4246239"/>
            <a:ext cx="1224136" cy="1046166"/>
            <a:chOff x="1763688" y="4362846"/>
            <a:chExt cx="864096" cy="1046166"/>
          </a:xfrm>
        </p:grpSpPr>
        <p:cxnSp>
          <p:nvCxnSpPr>
            <p:cNvPr id="24" name="Elbow Connector 23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CA" dirty="0"/>
              <a:t>Represents actions of a program</a:t>
            </a:r>
          </a:p>
          <a:p>
            <a:pPr marL="114300" indent="0">
              <a:buNone/>
            </a:pPr>
            <a:r>
              <a:rPr lang="en-CA" dirty="0"/>
              <a:t>Consist of a single line of code that ends in a semi-colon. And includes the following:</a:t>
            </a:r>
          </a:p>
          <a:p>
            <a:r>
              <a:rPr lang="en-CA" dirty="0"/>
              <a:t>Declaration – declare local variables and constants</a:t>
            </a:r>
          </a:p>
          <a:p>
            <a:pPr marL="777240" lvl="2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marL="777240" lvl="2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pi = 3.14;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//declaration statement with initializer</a:t>
            </a:r>
          </a:p>
          <a:p>
            <a:r>
              <a:rPr lang="en-CA" dirty="0"/>
              <a:t>Block – permits multiple statements where a single one is allowed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the number of hours worked: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hours =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/>
              <a:t>Expression</a:t>
            </a:r>
          </a:p>
          <a:p>
            <a:pPr lvl="1"/>
            <a:r>
              <a:rPr lang="en-CA" dirty="0"/>
              <a:t>Assignment </a:t>
            </a:r>
          </a:p>
          <a:p>
            <a:pPr marL="777240" lvl="2" indent="0">
              <a:buNone/>
            </a:pPr>
            <a:r>
              <a:rPr lang="en-CA" dirty="0"/>
              <a:t>age = 23;</a:t>
            </a:r>
          </a:p>
          <a:p>
            <a:pPr lvl="1"/>
            <a:r>
              <a:rPr lang="en-CA" dirty="0"/>
              <a:t>Method invocation</a:t>
            </a:r>
          </a:p>
          <a:p>
            <a:pPr lvl="1"/>
            <a:r>
              <a:rPr lang="en-CA" dirty="0"/>
              <a:t>Object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7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Iteration – used to repeatedly process an embedded statement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do-while, while, for,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foreach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Jump – used to transfer control to another section of code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break, continue,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return and yield</a:t>
            </a:r>
          </a:p>
          <a:p>
            <a:r>
              <a:rPr lang="en-CA" dirty="0"/>
              <a:t>Using – used to obtain a resource, execute a statement and then release the lock</a:t>
            </a:r>
          </a:p>
          <a:p>
            <a:r>
              <a:rPr lang="en-CA" dirty="0"/>
              <a:t>Exception – enables you to gracefully recover form exceptional conditions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throw, try-catch, try-finally, try-catch-finally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6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Consist of Operands and Operators</a:t>
            </a:r>
          </a:p>
          <a:p>
            <a:r>
              <a:rPr lang="en-CA" dirty="0"/>
              <a:t>Operators</a:t>
            </a:r>
          </a:p>
          <a:p>
            <a:pPr lvl="1"/>
            <a:r>
              <a:rPr lang="en-CA" dirty="0"/>
              <a:t>Assignment 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=, +=, -= …</a:t>
            </a:r>
          </a:p>
          <a:p>
            <a:pPr lvl="1"/>
            <a:r>
              <a:rPr lang="en-CA" dirty="0"/>
              <a:t>Arithmetic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 +, -, *, /, %</a:t>
            </a:r>
          </a:p>
          <a:p>
            <a:pPr lvl="1"/>
            <a:r>
              <a:rPr lang="en-CA" dirty="0"/>
              <a:t>Relational/Comparison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==, !=, &lt;,&lt;=,&gt;,&gt;=</a:t>
            </a:r>
          </a:p>
          <a:p>
            <a:pPr lvl="1"/>
            <a:r>
              <a:rPr lang="en-CA" dirty="0"/>
              <a:t>Conditional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||, &amp;&amp;</a:t>
            </a:r>
          </a:p>
          <a:p>
            <a:pPr lvl="1"/>
            <a:r>
              <a:rPr lang="en-CA" dirty="0"/>
              <a:t>Logical/Bitwise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|, &amp;, &lt;&lt;, &gt;&gt;&gt;</a:t>
            </a:r>
          </a:p>
          <a:p>
            <a:r>
              <a:rPr lang="en-CA" dirty="0"/>
              <a:t>Operands</a:t>
            </a:r>
          </a:p>
          <a:p>
            <a:pPr lvl="1"/>
            <a:r>
              <a:rPr lang="en-CA" dirty="0"/>
              <a:t>Things that operators “operates” on – normally value, but be can be expressions themselves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51720" y="1896911"/>
            <a:ext cx="4176464" cy="4340401"/>
            <a:chOff x="2051720" y="1536871"/>
            <a:chExt cx="4176464" cy="4340401"/>
          </a:xfrm>
        </p:grpSpPr>
        <p:grpSp>
          <p:nvGrpSpPr>
            <p:cNvPr id="30" name="Group 29"/>
            <p:cNvGrpSpPr/>
            <p:nvPr/>
          </p:nvGrpSpPr>
          <p:grpSpPr>
            <a:xfrm>
              <a:off x="2051720" y="1536871"/>
              <a:ext cx="4176464" cy="3692329"/>
              <a:chOff x="395536" y="3648749"/>
              <a:chExt cx="4176464" cy="3692329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1457654" y="4365104"/>
                <a:ext cx="1944216" cy="1069640"/>
              </a:xfrm>
              <a:prstGeom prst="flowChartDecision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</a:rPr>
                  <a:t>Expression</a:t>
                </a:r>
              </a:p>
            </p:txBody>
          </p:sp>
          <p:sp>
            <p:nvSpPr>
              <p:cNvPr id="7" name="Flowchart: Alternate Process 6"/>
              <p:cNvSpPr/>
              <p:nvPr/>
            </p:nvSpPr>
            <p:spPr>
              <a:xfrm>
                <a:off x="3347864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True Code Block</a:t>
                </a:r>
              </a:p>
            </p:txBody>
          </p:sp>
          <p:cxnSp>
            <p:nvCxnSpPr>
              <p:cNvPr id="9" name="Elbow Connector 8"/>
              <p:cNvCxnSpPr>
                <a:stCxn id="6" idx="3"/>
                <a:endCxn id="7" idx="0"/>
              </p:cNvCxnSpPr>
              <p:nvPr/>
            </p:nvCxnSpPr>
            <p:spPr>
              <a:xfrm>
                <a:off x="3401870" y="4899924"/>
                <a:ext cx="558062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6" idx="1"/>
                <a:endCxn id="18" idx="0"/>
              </p:cNvCxnSpPr>
              <p:nvPr/>
            </p:nvCxnSpPr>
            <p:spPr>
              <a:xfrm rot="10800000" flipV="1">
                <a:off x="1007604" y="4899924"/>
                <a:ext cx="450050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Alternate Process 17"/>
              <p:cNvSpPr/>
              <p:nvPr/>
            </p:nvSpPr>
            <p:spPr>
              <a:xfrm>
                <a:off x="395536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False Code Block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411760" y="3648749"/>
                <a:ext cx="0" cy="71635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8" idx="2"/>
              </p:cNvCxnSpPr>
              <p:nvPr/>
            </p:nvCxnSpPr>
            <p:spPr>
              <a:xfrm rot="16200000" flipH="1">
                <a:off x="1495493" y="5596720"/>
                <a:ext cx="536390" cy="1512169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7" idx="2"/>
              </p:cNvCxnSpPr>
              <p:nvPr/>
            </p:nvCxnSpPr>
            <p:spPr>
              <a:xfrm rot="5400000">
                <a:off x="2971658" y="5632724"/>
                <a:ext cx="536388" cy="144016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519772" y="6620998"/>
                <a:ext cx="1" cy="7200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Alternate Process 18"/>
              <p:cNvSpPr/>
              <p:nvPr/>
            </p:nvSpPr>
            <p:spPr>
              <a:xfrm>
                <a:off x="972481" y="4365104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False</a:t>
                </a:r>
              </a:p>
            </p:txBody>
          </p:sp>
          <p:sp>
            <p:nvSpPr>
              <p:cNvPr id="20" name="Flowchart: Alternate Process 19"/>
              <p:cNvSpPr/>
              <p:nvPr/>
            </p:nvSpPr>
            <p:spPr>
              <a:xfrm>
                <a:off x="3239852" y="4346612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rgbClr val="000000"/>
                    </a:solidFill>
                    <a:cs typeface="Consolas" pitchFamily="49" charset="0"/>
                  </a:rPr>
                  <a:t>True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634382" y="5277562"/>
              <a:ext cx="3083147" cy="599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solidFill>
                    <a:srgbClr val="000000"/>
                  </a:solidFill>
                </a:rPr>
                <a:t>if Statement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Statement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assertions and code blocks</a:t>
            </a:r>
          </a:p>
          <a:p>
            <a:r>
              <a:rPr lang="en-US" dirty="0"/>
              <a:t>Assertion is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r>
              <a:rPr lang="en-US" dirty="0"/>
              <a:t>A code block can be a single statement of a set of statements enclosed within a pair of curly braces</a:t>
            </a:r>
          </a:p>
          <a:p>
            <a:pPr lvl="1"/>
            <a:r>
              <a:rPr lang="en-US" dirty="0"/>
              <a:t>In an if-statement there are normally 2 – true and false block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(«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expression»)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«true block»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«false block»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1231</TotalTime>
  <Words>1283</Words>
  <Application>Microsoft Office PowerPoint</Application>
  <PresentationFormat>On-screen Show (4:3)</PresentationFormat>
  <Paragraphs>225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Wingdings</vt:lpstr>
      <vt:lpstr>Adjacency</vt:lpstr>
      <vt:lpstr>COMP10O</vt:lpstr>
      <vt:lpstr>Control Structures</vt:lpstr>
      <vt:lpstr>Control Structures  Sequence</vt:lpstr>
      <vt:lpstr>Control Structures  Conditional</vt:lpstr>
      <vt:lpstr>Statements</vt:lpstr>
      <vt:lpstr>Statements</vt:lpstr>
      <vt:lpstr>Expression</vt:lpstr>
      <vt:lpstr>Conditional  How does it work?</vt:lpstr>
      <vt:lpstr>If Statement  How does it work?</vt:lpstr>
      <vt:lpstr>If Statement  C# Syntax</vt:lpstr>
      <vt:lpstr>Complete program</vt:lpstr>
      <vt:lpstr>Complete program</vt:lpstr>
      <vt:lpstr>Selection  Tips</vt:lpstr>
      <vt:lpstr>Control Structures  Summary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IT</cp:lastModifiedBy>
  <cp:revision>123</cp:revision>
  <cp:lastPrinted>2013-01-28T17:21:41Z</cp:lastPrinted>
  <dcterms:created xsi:type="dcterms:W3CDTF">2009-09-09T13:16:59Z</dcterms:created>
  <dcterms:modified xsi:type="dcterms:W3CDTF">2018-09-24T16:55:40Z</dcterms:modified>
</cp:coreProperties>
</file>