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4651"/>
  </p:normalViewPr>
  <p:slideViewPr>
    <p:cSldViewPr snapToGrid="0" snapToObjects="1">
      <p:cViewPr varScale="1">
        <p:scale>
          <a:sx n="85" d="100"/>
          <a:sy n="85" d="100"/>
        </p:scale>
        <p:origin x="1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5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291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8715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899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3402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458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396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869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870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473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99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1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6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326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9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0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0E8A-0688-BA43-B5D8-55034F7E4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COMP100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7343D-203A-C044-804F-3BF3549E8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Named Constants, </a:t>
            </a:r>
            <a:r>
              <a:rPr lang="en-US" dirty="0" err="1"/>
              <a:t>ToUpper</a:t>
            </a:r>
            <a:r>
              <a:rPr lang="en-US" dirty="0"/>
              <a:t> and </a:t>
            </a:r>
            <a:r>
              <a:rPr lang="en-US" dirty="0" err="1"/>
              <a:t>ToLower</a:t>
            </a:r>
            <a:r>
              <a:rPr lang="en-US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398225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2AAC-DB3A-5A4E-A024-C9D999D9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95F7-9E8F-2547-AC27-5C4161C3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named constants?</a:t>
            </a:r>
          </a:p>
          <a:p>
            <a:r>
              <a:rPr lang="en-US" dirty="0"/>
              <a:t>Examples of declaration and use</a:t>
            </a:r>
          </a:p>
          <a:p>
            <a:r>
              <a:rPr lang="en-US" dirty="0"/>
              <a:t>Why use named constants?</a:t>
            </a:r>
          </a:p>
        </p:txBody>
      </p:sp>
    </p:spTree>
    <p:extLst>
      <p:ext uri="{BB962C8B-B14F-4D97-AF65-F5344CB8AC3E}">
        <p14:creationId xmlns:p14="http://schemas.microsoft.com/office/powerpoint/2010/main" val="375518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5902-66B8-D34D-B850-CFEFD27C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named constants?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C5D2-7C91-9F44-A79E-4F6A9D01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immutable values that do not change for the life of the program</a:t>
            </a:r>
          </a:p>
          <a:p>
            <a:r>
              <a:rPr lang="en-US" dirty="0"/>
              <a:t>Must be known at compile time (must be set at declaration)</a:t>
            </a:r>
          </a:p>
          <a:p>
            <a:r>
              <a:rPr lang="en-US" dirty="0"/>
              <a:t>Only C# built-in types may be declared constant (except objects)</a:t>
            </a:r>
          </a:p>
        </p:txBody>
      </p:sp>
    </p:spTree>
    <p:extLst>
      <p:ext uri="{BB962C8B-B14F-4D97-AF65-F5344CB8AC3E}">
        <p14:creationId xmlns:p14="http://schemas.microsoft.com/office/powerpoint/2010/main" val="246381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941A-125E-A841-9761-49E4E8AA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6A6E-6D10-514C-B1E1-3B663419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is set at declaration</a:t>
            </a:r>
          </a:p>
          <a:p>
            <a:r>
              <a:rPr lang="en-US" dirty="0"/>
              <a:t>It is used like a normal variable</a:t>
            </a:r>
          </a:p>
          <a:p>
            <a:r>
              <a:rPr lang="en-US" dirty="0"/>
              <a:t>It can not appear on the left side of an expression </a:t>
            </a:r>
          </a:p>
        </p:txBody>
      </p:sp>
    </p:spTree>
    <p:extLst>
      <p:ext uri="{BB962C8B-B14F-4D97-AF65-F5344CB8AC3E}">
        <p14:creationId xmlns:p14="http://schemas.microsoft.com/office/powerpoint/2010/main" val="318153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5FDB-EA91-464A-9116-C614698A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A633-8325-6247-AA14-9C07B24D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8" lvl="1" indent="0">
              <a:buNone/>
            </a:pPr>
            <a:r>
              <a:rPr lang="en-US" dirty="0" err="1">
                <a:solidFill>
                  <a:srgbClr val="2A24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>
                <a:solidFill>
                  <a:srgbClr val="2A24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string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COMPANY_NAME = </a:t>
            </a:r>
            <a:r>
              <a:rPr lang="en-US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"Centennial College"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14288" lvl="1" indent="0">
              <a:buNone/>
            </a:pPr>
            <a:r>
              <a:rPr lang="en-US" dirty="0" err="1">
                <a:solidFill>
                  <a:srgbClr val="2A24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>
                <a:solidFill>
                  <a:srgbClr val="2A24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char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SPACE = ' ';</a:t>
            </a:r>
          </a:p>
          <a:p>
            <a:pPr marL="14288" lvl="1" indent="0">
              <a:buNone/>
            </a:pPr>
            <a:r>
              <a:rPr lang="en-US" dirty="0" err="1">
                <a:solidFill>
                  <a:srgbClr val="2A24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>
                <a:solidFill>
                  <a:srgbClr val="2A24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double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TAX_RATE = 0.13;</a:t>
            </a:r>
          </a:p>
          <a:p>
            <a:pPr marL="14288" lvl="1" indent="0">
              <a:buNone/>
            </a:pPr>
            <a:r>
              <a:rPr lang="en-US" dirty="0" err="1">
                <a:solidFill>
                  <a:srgbClr val="2A24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>
                <a:solidFill>
                  <a:srgbClr val="2A24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A24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LEGAL_AGE = 18;</a:t>
            </a:r>
          </a:p>
          <a:p>
            <a:pPr marL="14288" lvl="1" indent="0">
              <a:buNone/>
            </a:pPr>
            <a:r>
              <a:rPr lang="en-US" dirty="0" err="1">
                <a:solidFill>
                  <a:srgbClr val="2A24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>
                <a:solidFill>
                  <a:srgbClr val="2A24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A24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MONTHS = 12, DAYS = 365;</a:t>
            </a:r>
          </a:p>
          <a:p>
            <a:pPr marL="14288" lvl="1" indent="0">
              <a:buNone/>
            </a:pPr>
            <a:r>
              <a:rPr lang="en-US" dirty="0" err="1">
                <a:solidFill>
                  <a:srgbClr val="2A24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dirty="0">
                <a:solidFill>
                  <a:srgbClr val="2A24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double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DAYS_PER_MONTH = DAYS / (</a:t>
            </a:r>
            <a:r>
              <a:rPr lang="en-US" dirty="0">
                <a:solidFill>
                  <a:srgbClr val="2A24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)MONTHS;</a:t>
            </a:r>
          </a:p>
          <a:p>
            <a:pPr marL="1428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428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cost = price * (1 + TAX_RATE);</a:t>
            </a:r>
          </a:p>
          <a:p>
            <a:pPr marL="1428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428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4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A103-E684-9649-A930-04D553DB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named constants?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0F89-0A5D-434B-9F05-0FE3BC80F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pPr lvl="1"/>
            <a:r>
              <a:rPr lang="en-US" dirty="0"/>
              <a:t>Improves readability of your code</a:t>
            </a:r>
          </a:p>
          <a:p>
            <a:r>
              <a:rPr lang="en-US" dirty="0"/>
              <a:t>Code maintenance</a:t>
            </a:r>
          </a:p>
          <a:p>
            <a:pPr lvl="1"/>
            <a:r>
              <a:rPr lang="en-US" dirty="0"/>
              <a:t>Easier to edit code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Value may not change during execution of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5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7928-49B8-E04A-B9B3-73A56539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ToUpper</a:t>
            </a:r>
            <a:r>
              <a:rPr lang="en-US" dirty="0"/>
              <a:t> and </a:t>
            </a:r>
            <a:r>
              <a:rPr lang="en-US" dirty="0" err="1"/>
              <a:t>ToLower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F72C-351E-9C4F-A5BA-A7768526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string methods returns a string that is all uppercased or all lowercased</a:t>
            </a:r>
          </a:p>
          <a:p>
            <a:r>
              <a:rPr lang="en-US" dirty="0"/>
              <a:t>They only work with strings (Does not work with char)</a:t>
            </a:r>
          </a:p>
        </p:txBody>
      </p:sp>
    </p:spTree>
    <p:extLst>
      <p:ext uri="{BB962C8B-B14F-4D97-AF65-F5344CB8AC3E}">
        <p14:creationId xmlns:p14="http://schemas.microsoft.com/office/powerpoint/2010/main" val="185576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9159-B80F-3D47-ABAF-4E71C9E8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84538-9F91-C847-9422-D58338922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4288" lvl="1" indent="0">
              <a:buNone/>
            </a:pP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"What shape would you like to work with?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4288" lvl="1" indent="0">
              <a:buNone/>
            </a:pPr>
            <a:endParaRPr lang="en-US" dirty="0">
              <a:solidFill>
                <a:srgbClr val="2A24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288" lvl="1" indent="0">
              <a:buNone/>
            </a:pPr>
            <a:r>
              <a:rPr lang="en-US" dirty="0">
                <a:solidFill>
                  <a:srgbClr val="2A24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shape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4288" lvl="1" indent="0">
              <a:buNone/>
            </a:pPr>
            <a:r>
              <a:rPr lang="en-US" dirty="0">
                <a:solidFill>
                  <a:srgbClr val="2A24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shape.ToLower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14288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4288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A24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"square"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4288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area of a {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is length x width"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4288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A24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4288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24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"triangle"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4288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area of a {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is base x height / 2"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4288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A24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4288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288" lvl="1" indent="0">
              <a:buNone/>
            </a:pP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$"{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-&gt; {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shape.ToUpper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shape does not change</a:t>
            </a:r>
          </a:p>
          <a:p>
            <a:pPr marL="14288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811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{0FF55465-D76D-C743-8E29-F97139BBECAD}tf10001069</Template>
  <TotalTime>114</TotalTime>
  <Words>316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Consolas</vt:lpstr>
      <vt:lpstr>Menlo</vt:lpstr>
      <vt:lpstr>Wingdings 3</vt:lpstr>
      <vt:lpstr>Wisp</vt:lpstr>
      <vt:lpstr>COMP100</vt:lpstr>
      <vt:lpstr>Named Constants</vt:lpstr>
      <vt:lpstr>What are named constants?</vt:lpstr>
      <vt:lpstr>Usage</vt:lpstr>
      <vt:lpstr>Examples</vt:lpstr>
      <vt:lpstr>Why use named constants?</vt:lpstr>
      <vt:lpstr>ToUpper and ToLower Methods</vt:lpstr>
      <vt:lpstr>Examples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COMP100</dc:title>
  <dc:creator>Microsoft Office User</dc:creator>
  <cp:lastModifiedBy>Microsoft Office User</cp:lastModifiedBy>
  <cp:revision>9</cp:revision>
  <dcterms:created xsi:type="dcterms:W3CDTF">2018-10-01T15:16:34Z</dcterms:created>
  <dcterms:modified xsi:type="dcterms:W3CDTF">2018-10-01T19:42:04Z</dcterms:modified>
</cp:coreProperties>
</file>