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9" r:id="rId4"/>
    <p:sldId id="284" r:id="rId5"/>
    <p:sldId id="285" r:id="rId6"/>
    <p:sldId id="286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97" autoAdjust="0"/>
  </p:normalViewPr>
  <p:slideViewPr>
    <p:cSldViewPr>
      <p:cViewPr varScale="1">
        <p:scale>
          <a:sx n="93" d="100"/>
          <a:sy n="93" d="100"/>
        </p:scale>
        <p:origin x="21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17/10/2019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97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Control structure guides programmer</a:t>
            </a:r>
            <a:r>
              <a:rPr lang="en-CA" baseline="0" dirty="0" smtClean="0"/>
              <a:t> to predict the outcome of a program</a:t>
            </a:r>
          </a:p>
          <a:p>
            <a:endParaRPr lang="en-CA" baseline="0" dirty="0" smtClean="0"/>
          </a:p>
          <a:p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1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line #4 </a:t>
            </a:r>
            <a:r>
              <a:rPr lang="en-CA" smtClean="0"/>
              <a:t>what (counter + 1) 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 is the</a:t>
            </a:r>
            <a:r>
              <a:rPr lang="en-CA" baseline="0" dirty="0" smtClean="0"/>
              <a:t> difference between the previous code and this one?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Be especially careful</a:t>
            </a:r>
            <a:r>
              <a:rPr lang="en-CA" baseline="0" dirty="0" smtClean="0"/>
              <a:t> of the do-while and the while loop, the update statement must be before the continue statement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</a:t>
            </a:r>
            <a:r>
              <a:rPr lang="en-CA" baseline="0" dirty="0" smtClean="0"/>
              <a:t> above code does not work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09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17/10/2019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17/10/2019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17/10/2019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17/10/2019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17/10/2019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17/10/2019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17/10/2019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17/10/2019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17/10/2019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17/10/2019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17/10/2019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17/10/2019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Loops</a:t>
            </a:r>
          </a:p>
          <a:p>
            <a:r>
              <a:rPr lang="en-CA" dirty="0" smtClean="0"/>
              <a:t>Narendra Pershad</a:t>
            </a:r>
          </a:p>
          <a:p>
            <a:r>
              <a:rPr lang="en-CA" dirty="0" smtClean="0"/>
              <a:t>Fall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Modifying control flow in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 addition to the checks that control flow, you may affect flow yourself</a:t>
            </a:r>
          </a:p>
          <a:p>
            <a:r>
              <a:rPr lang="en-CA" dirty="0" smtClean="0"/>
              <a:t>break</a:t>
            </a:r>
            <a:br>
              <a:rPr lang="en-CA" dirty="0" smtClean="0"/>
            </a:br>
            <a:r>
              <a:rPr lang="en-CA" dirty="0" smtClean="0"/>
              <a:t>whenever the break statement is encountered in a loop body, it immediately terminate further processing and exits the body of the loop</a:t>
            </a:r>
          </a:p>
          <a:p>
            <a:r>
              <a:rPr lang="en-CA" dirty="0" smtClean="0"/>
              <a:t>continue</a:t>
            </a:r>
            <a:br>
              <a:rPr lang="en-CA" dirty="0" smtClean="0"/>
            </a:br>
            <a:r>
              <a:rPr lang="en-CA" dirty="0" smtClean="0"/>
              <a:t>whenever the continue statement is encountered, it skips the rest of the body, and continues to the next check (do at the end, while and for at the beginning)</a:t>
            </a:r>
          </a:p>
          <a:p>
            <a:r>
              <a:rPr lang="en-CA" dirty="0" smtClean="0"/>
              <a:t>If your loop updater is after the continue statement … there might be problems</a:t>
            </a:r>
          </a:p>
        </p:txBody>
      </p:sp>
    </p:spTree>
    <p:extLst>
      <p:ext uri="{BB962C8B-B14F-4D97-AF65-F5344CB8AC3E}">
        <p14:creationId xmlns:p14="http://schemas.microsoft.com/office/powerpoint/2010/main" val="43837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break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 = 0, counter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0, stop = 25, mark;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marks #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{counter + 1}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mark =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.ToInt32(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()); 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(mark &lt; 0)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sum += mark;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counter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(counter &lt;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stop);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"Total of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{counter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marks is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{sum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161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break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 = 0, counter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0, mark;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</a:t>
            </a:r>
            <a:endParaRPr lang="en-CA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marks #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counter + 1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}: 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mark =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.ToInt32(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()); 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(mark &lt; 0)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sum += mark;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counter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"Total of {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counter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marks is {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sum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8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continue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 = 0, stop = 100;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0;i &lt;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stop;i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CA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% 7 == 0)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sum +=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"The sum is {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469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continue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 = 0, stop = 100;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++;            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//better place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to put the updater </a:t>
            </a: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% 7 == 0)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sum +=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++;           //bad place to put the updater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(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&lt; stop);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"The sum is {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49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is the last control structure</a:t>
            </a:r>
          </a:p>
          <a:p>
            <a:r>
              <a:rPr lang="en-US" dirty="0" smtClean="0"/>
              <a:t>It allows us to assign a name to a block of code</a:t>
            </a:r>
          </a:p>
          <a:p>
            <a:r>
              <a:rPr lang="en-US" dirty="0" smtClean="0"/>
              <a:t>We may use that label whenever we want to execute that logic</a:t>
            </a:r>
          </a:p>
          <a:p>
            <a:r>
              <a:rPr lang="en-US" dirty="0" smtClean="0"/>
              <a:t>Libraries are built by accumulating methods!!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385</Words>
  <Application>Microsoft Office PowerPoint</Application>
  <PresentationFormat>On-screen Show (4:3)</PresentationFormat>
  <Paragraphs>76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Programming I</vt:lpstr>
      <vt:lpstr>Modifying control flow in loops</vt:lpstr>
      <vt:lpstr>The break statement</vt:lpstr>
      <vt:lpstr>The break statement</vt:lpstr>
      <vt:lpstr>The continue statement</vt:lpstr>
      <vt:lpstr>The continue statement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Administrator</cp:lastModifiedBy>
  <cp:revision>77</cp:revision>
  <dcterms:created xsi:type="dcterms:W3CDTF">2013-02-12T13:42:02Z</dcterms:created>
  <dcterms:modified xsi:type="dcterms:W3CDTF">2019-10-17T12:50:18Z</dcterms:modified>
</cp:coreProperties>
</file>