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8" r:id="rId4"/>
    <p:sldId id="267" r:id="rId5"/>
    <p:sldId id="279" r:id="rId6"/>
    <p:sldId id="280" r:id="rId7"/>
    <p:sldId id="283" r:id="rId8"/>
    <p:sldId id="281" r:id="rId9"/>
    <p:sldId id="282" r:id="rId10"/>
    <p:sldId id="284" r:id="rId11"/>
    <p:sldId id="285" r:id="rId12"/>
    <p:sldId id="286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01" autoAdjust="0"/>
  </p:normalViewPr>
  <p:slideViewPr>
    <p:cSldViewPr>
      <p:cViewPr varScale="1">
        <p:scale>
          <a:sx n="115" d="100"/>
          <a:sy n="115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97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Much shorter and more pleasant</a:t>
            </a:r>
            <a:r>
              <a:rPr lang="en-CA" baseline="0" dirty="0" smtClean="0"/>
              <a:t> to work with</a:t>
            </a:r>
          </a:p>
          <a:p>
            <a:endParaRPr lang="en-CA" baseline="0" dirty="0" smtClean="0"/>
          </a:p>
          <a:p>
            <a:r>
              <a:rPr lang="en-CA" baseline="0" dirty="0" smtClean="0"/>
              <a:t>Even the counter is normally replaced with the letter “</a:t>
            </a:r>
            <a:r>
              <a:rPr lang="en-CA" baseline="0" dirty="0" err="1" smtClean="0"/>
              <a:t>i</a:t>
            </a:r>
            <a:r>
              <a:rPr lang="en-CA" baseline="0" dirty="0" smtClean="0"/>
              <a:t>” = index </a:t>
            </a:r>
            <a:r>
              <a:rPr lang="en-CA" baseline="0" smtClean="0"/>
              <a:t>/ iterator?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Much shorter and more pleasant</a:t>
            </a:r>
            <a:r>
              <a:rPr lang="en-CA" baseline="0" dirty="0" smtClean="0"/>
              <a:t> to work with</a:t>
            </a:r>
          </a:p>
          <a:p>
            <a:endParaRPr lang="en-CA" baseline="0" dirty="0" smtClean="0"/>
          </a:p>
          <a:p>
            <a:r>
              <a:rPr lang="en-CA" baseline="0" dirty="0" smtClean="0"/>
              <a:t>Even the counter is normally replaced with the letter “</a:t>
            </a:r>
            <a:r>
              <a:rPr lang="en-CA" baseline="0" dirty="0" err="1" smtClean="0"/>
              <a:t>i</a:t>
            </a:r>
            <a:r>
              <a:rPr lang="en-CA" baseline="0" dirty="0" smtClean="0"/>
              <a:t>” = index </a:t>
            </a:r>
            <a:r>
              <a:rPr lang="en-CA" baseline="0" smtClean="0"/>
              <a:t>/ iterator?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structure guides programmer</a:t>
            </a:r>
            <a:r>
              <a:rPr lang="en-CA" baseline="0" dirty="0" smtClean="0"/>
              <a:t> to predict the outcome of </a:t>
            </a:r>
            <a:r>
              <a:rPr lang="en-CA" baseline="0" smtClean="0"/>
              <a:t>a program</a:t>
            </a:r>
          </a:p>
          <a:p>
            <a:endParaRPr lang="en-CA" baseline="0" dirty="0" smtClean="0"/>
          </a:p>
          <a:p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1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statements</a:t>
            </a:r>
            <a:r>
              <a:rPr lang="en-CA" baseline="0" dirty="0" smtClean="0"/>
              <a:t> within the curly brace is called the body of the loop</a:t>
            </a:r>
          </a:p>
          <a:p>
            <a:r>
              <a:rPr lang="en-CA" baseline="0" dirty="0" smtClean="0"/>
              <a:t>The body is processed</a:t>
            </a:r>
          </a:p>
          <a:p>
            <a:r>
              <a:rPr lang="en-CA" baseline="0" dirty="0" smtClean="0"/>
              <a:t>If the assertion is true the control goes to the body of the loop else control moves out of the do-while statement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Both statements will produce the same output</a:t>
            </a:r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Notice the initial condition has changed</a:t>
            </a:r>
          </a:p>
          <a:p>
            <a:r>
              <a:rPr lang="en-CA" baseline="0" dirty="0" smtClean="0"/>
              <a:t>And now </a:t>
            </a:r>
            <a:r>
              <a:rPr lang="en-CA" dirty="0" smtClean="0"/>
              <a:t>both statements will produce different</a:t>
            </a:r>
            <a:r>
              <a:rPr lang="en-CA" baseline="0" dirty="0" smtClean="0"/>
              <a:t> </a:t>
            </a:r>
            <a:r>
              <a:rPr lang="en-CA" dirty="0" smtClean="0"/>
              <a:t>output</a:t>
            </a:r>
            <a:endParaRPr lang="en-CA" baseline="0" dirty="0" smtClean="0"/>
          </a:p>
          <a:p>
            <a:endParaRPr lang="en-CA" dirty="0" smtClean="0"/>
          </a:p>
          <a:p>
            <a:r>
              <a:rPr lang="en-CA" dirty="0" smtClean="0"/>
              <a:t>do-while is a post-test</a:t>
            </a:r>
            <a:r>
              <a:rPr lang="en-CA" baseline="0" dirty="0" smtClean="0"/>
              <a:t> loop</a:t>
            </a:r>
          </a:p>
          <a:p>
            <a:r>
              <a:rPr lang="en-CA" baseline="0" dirty="0" smtClean="0"/>
              <a:t>while is a pre-test loop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All looping structure have these three parts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Much shorter and more pleasant</a:t>
            </a:r>
            <a:r>
              <a:rPr lang="en-CA" baseline="0" dirty="0" smtClean="0"/>
              <a:t> to work with</a:t>
            </a:r>
          </a:p>
          <a:p>
            <a:endParaRPr lang="en-CA" baseline="0" dirty="0" smtClean="0"/>
          </a:p>
          <a:p>
            <a:r>
              <a:rPr lang="en-CA" baseline="0" dirty="0" smtClean="0"/>
              <a:t>Even the counter is normally replaced with the letter “</a:t>
            </a:r>
            <a:r>
              <a:rPr lang="en-CA" baseline="0" dirty="0" err="1" smtClean="0"/>
              <a:t>i</a:t>
            </a:r>
            <a:r>
              <a:rPr lang="en-CA" baseline="0" dirty="0" smtClean="0"/>
              <a:t>” = index </a:t>
            </a:r>
            <a:r>
              <a:rPr lang="en-CA" baseline="0" smtClean="0"/>
              <a:t>/ iterator?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Loops</a:t>
            </a:r>
          </a:p>
          <a:p>
            <a:r>
              <a:rPr lang="en-CA" dirty="0" smtClean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For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All the three parts on the header are optional</a:t>
            </a:r>
          </a:p>
          <a:p>
            <a:pPr marL="0" indent="0">
              <a:buNone/>
            </a:pPr>
            <a:endParaRPr lang="en-CA" sz="2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counter = 0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//initializer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(; ;)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counter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++;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    //updater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(counter &gt; 5)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//checker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7347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little bit about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counter =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0, sum = 0;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counter &lt; 5; counter++)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sum += counter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);  </a:t>
            </a: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cs typeface="Consolas" pitchFamily="49" charset="0"/>
              </a:rPr>
              <a:t>What happens if we move sum outside of the loop?</a:t>
            </a:r>
          </a:p>
          <a:p>
            <a:pPr marL="0" indent="0">
              <a:buNone/>
            </a:pPr>
            <a:r>
              <a:rPr lang="en-CA" sz="2400" dirty="0" smtClean="0">
                <a:cs typeface="Consolas" pitchFamily="49" charset="0"/>
              </a:rPr>
              <a:t>How to fix? See the succeeding slide for solution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3870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little bit about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sum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0;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counter =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0; counter &lt; 5; counter++)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sum += counter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sum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);  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sum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is available inside as well as outside of loop</a:t>
            </a:r>
          </a:p>
          <a:p>
            <a:endParaRPr lang="en-CA" sz="2800" dirty="0" smtClean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5587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best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the loops are inter-changeable</a:t>
            </a:r>
          </a:p>
          <a:p>
            <a:r>
              <a:rPr lang="en-US" dirty="0" smtClean="0"/>
              <a:t>Sometimes it is more convenient to use one form over the other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r>
              <a:rPr lang="en-US" dirty="0" smtClean="0"/>
              <a:t> always process the body once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 very compact form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 good when working with indeterminate loops</a:t>
            </a:r>
          </a:p>
          <a:p>
            <a:r>
              <a:rPr lang="en-US" dirty="0" smtClean="0"/>
              <a:t>The best loop is the one that you are most comfortable with!!</a:t>
            </a:r>
          </a:p>
          <a:p>
            <a:endParaRPr lang="en-US" dirty="0"/>
          </a:p>
          <a:p>
            <a:r>
              <a:rPr lang="en-US" dirty="0" smtClean="0"/>
              <a:t>You must be familiar with all looping constructs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Sequence</a:t>
            </a:r>
          </a:p>
          <a:p>
            <a:r>
              <a:rPr lang="en-CA" dirty="0" smtClean="0"/>
              <a:t>Conditional</a:t>
            </a:r>
          </a:p>
          <a:p>
            <a:r>
              <a:rPr lang="en-CA" dirty="0" smtClean="0"/>
              <a:t>Looping</a:t>
            </a:r>
          </a:p>
          <a:p>
            <a:r>
              <a:rPr lang="en-CA" dirty="0" smtClean="0"/>
              <a:t>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7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and while statements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63274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«initializer»;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«updater»;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(«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expression»);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«initializer»);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(«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expression»)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«updater»;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1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Different kinds of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(post-test loop)</a:t>
            </a:r>
          </a:p>
          <a:p>
            <a:r>
              <a:rPr lang="en-CA" dirty="0" smtClean="0"/>
              <a:t>While (pre-test loop)</a:t>
            </a:r>
          </a:p>
          <a:p>
            <a:r>
              <a:rPr lang="en-CA" dirty="0" smtClean="0"/>
              <a:t>For (pre-test loop)</a:t>
            </a:r>
          </a:p>
          <a:p>
            <a:r>
              <a:rPr lang="en-CA" dirty="0" err="1" smtClean="0"/>
              <a:t>Foreach</a:t>
            </a:r>
            <a:r>
              <a:rPr lang="en-CA" dirty="0" smtClean="0"/>
              <a:t> (iterator for collections)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and while statements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06188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0;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0;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436510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output for the above loops are identical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16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and while statements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02024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36510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output for the above loops are </a:t>
            </a:r>
            <a:r>
              <a:rPr lang="en-CA" dirty="0" smtClean="0">
                <a:solidFill>
                  <a:srgbClr val="FF0000"/>
                </a:solidFill>
              </a:rPr>
              <a:t>NOT</a:t>
            </a:r>
            <a:r>
              <a:rPr lang="en-CA" dirty="0" smtClean="0"/>
              <a:t> identical.</a:t>
            </a:r>
          </a:p>
          <a:p>
            <a:r>
              <a:rPr lang="en-CA" dirty="0" smtClean="0"/>
              <a:t>In the do-while loop the body in processed before reaching the assertion.</a:t>
            </a:r>
          </a:p>
          <a:p>
            <a:r>
              <a:rPr lang="en-CA" dirty="0" smtClean="0"/>
              <a:t>In the while loop the assertion is checked before the body is processed.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908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71323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2051720" y="1412776"/>
            <a:ext cx="697142" cy="288032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4477054" y="1412776"/>
            <a:ext cx="815026" cy="220216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1740750" y="3555014"/>
            <a:ext cx="1008112" cy="1062118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4477054" y="2492896"/>
            <a:ext cx="526994" cy="2124236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1763688" y="2276872"/>
            <a:ext cx="985174" cy="864096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4477054" y="2276872"/>
            <a:ext cx="887034" cy="864096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1043608" y="2996952"/>
            <a:ext cx="1554578" cy="3132348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4627730" y="2996952"/>
            <a:ext cx="2176518" cy="3132348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Common semantics in all loops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2748862" y="1196752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Initializer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2748862" y="4401108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Checker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2748862" y="2060848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Updater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2598186" y="5805264"/>
            <a:ext cx="202954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 statements</a:t>
            </a:r>
          </a:p>
          <a:p>
            <a:pPr algn="ctr"/>
            <a:r>
              <a:rPr lang="en-CA" dirty="0" smtClean="0"/>
              <a:t>(Body)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7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(«</a:t>
            </a:r>
            <a:r>
              <a:rPr lang="en-CA" sz="2800" dirty="0" err="1" smtClean="0">
                <a:latin typeface="Consolas" pitchFamily="49" charset="0"/>
                <a:cs typeface="Consolas" pitchFamily="49" charset="0"/>
              </a:rPr>
              <a:t>initializer»;«checker»;«updater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»)</a:t>
            </a:r>
          </a:p>
          <a:p>
            <a:pPr marL="0" indent="0">
              <a:buNone/>
            </a:pP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 code </a:t>
            </a:r>
            <a:r>
              <a:rPr lang="en-CA" sz="2800" dirty="0"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marL="0" indent="0">
              <a:buNone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  code statements</a:t>
            </a:r>
            <a:endParaRPr lang="en-CA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8839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counter = 0; counter &lt; 5; counter++)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cs typeface="Consolas" pitchFamily="49" charset="0"/>
              </a:rPr>
              <a:t>The succeeding slide demonstrates that the three parts of the for header are all optional!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7121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705</Words>
  <Application>Microsoft Office PowerPoint</Application>
  <PresentationFormat>On-screen Show (4:3)</PresentationFormat>
  <Paragraphs>170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Programming I</vt:lpstr>
      <vt:lpstr>Control Structures</vt:lpstr>
      <vt:lpstr>do-while and while statements</vt:lpstr>
      <vt:lpstr>Different kinds of Loops</vt:lpstr>
      <vt:lpstr>do-while and while statements</vt:lpstr>
      <vt:lpstr>do-while and while statements</vt:lpstr>
      <vt:lpstr>Common semantics in all loops</vt:lpstr>
      <vt:lpstr>For syntax</vt:lpstr>
      <vt:lpstr>For example</vt:lpstr>
      <vt:lpstr>A For example</vt:lpstr>
      <vt:lpstr>A little bit about scoping</vt:lpstr>
      <vt:lpstr>A little bit about scoping</vt:lpstr>
      <vt:lpstr>Which is the best loop?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73</cp:revision>
  <dcterms:created xsi:type="dcterms:W3CDTF">2013-02-12T13:42:02Z</dcterms:created>
  <dcterms:modified xsi:type="dcterms:W3CDTF">2019-10-11T19:22:43Z</dcterms:modified>
</cp:coreProperties>
</file>