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3" r:id="rId4"/>
    <p:sldId id="266" r:id="rId5"/>
    <p:sldId id="267" r:id="rId6"/>
    <p:sldId id="280" r:id="rId7"/>
    <p:sldId id="279" r:id="rId8"/>
    <p:sldId id="268" r:id="rId9"/>
    <p:sldId id="281" r:id="rId10"/>
    <p:sldId id="282" r:id="rId11"/>
    <p:sldId id="283" r:id="rId12"/>
    <p:sldId id="284" r:id="rId13"/>
    <p:sldId id="290" r:id="rId14"/>
    <p:sldId id="271" r:id="rId15"/>
    <p:sldId id="285" r:id="rId16"/>
    <p:sldId id="286" r:id="rId17"/>
    <p:sldId id="291" r:id="rId18"/>
    <p:sldId id="287" r:id="rId19"/>
    <p:sldId id="289" r:id="rId20"/>
    <p:sldId id="288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97" autoAdjust="0"/>
  </p:normalViewPr>
  <p:slideViewPr>
    <p:cSldViewPr>
      <p:cViewPr varScale="1">
        <p:scale>
          <a:sx n="92" d="100"/>
          <a:sy n="92" d="100"/>
        </p:scale>
        <p:origin x="21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Determines</a:t>
            </a:r>
            <a:r>
              <a:rPr lang="en-CA" baseline="0" dirty="0" smtClean="0"/>
              <a:t> which statement will be processed!!!</a:t>
            </a:r>
          </a:p>
          <a:p>
            <a:r>
              <a:rPr lang="en-CA" baseline="0" dirty="0" smtClean="0"/>
              <a:t>So processing the same set of statements will always produce identical results</a:t>
            </a:r>
          </a:p>
          <a:p>
            <a:endParaRPr lang="en-CA" baseline="0" dirty="0" smtClean="0"/>
          </a:p>
          <a:p>
            <a:r>
              <a:rPr lang="en-CA" baseline="0" dirty="0" smtClean="0"/>
              <a:t>Without control structure… there will be no way of knowing which statement will be processed next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Useful because the programmer is able to predict the output of a set of statements</a:t>
            </a:r>
          </a:p>
          <a:p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1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one argument and does not return a value</a:t>
            </a:r>
          </a:p>
          <a:p>
            <a:r>
              <a:rPr lang="en-CA" baseline="0" dirty="0" smtClean="0"/>
              <a:t>Methods can have their own variable.</a:t>
            </a:r>
          </a:p>
          <a:p>
            <a:r>
              <a:rPr lang="en-CA" baseline="0" dirty="0" smtClean="0"/>
              <a:t>Cannot communicate with other variable outside of the method</a:t>
            </a:r>
          </a:p>
          <a:p>
            <a:endParaRPr lang="en-CA" baseline="0" dirty="0" smtClean="0"/>
          </a:p>
          <a:p>
            <a:r>
              <a:rPr lang="en-CA" baseline="0" dirty="0" smtClean="0"/>
              <a:t>NOTE: You do not need to specify the type when you are calling a method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one argument and return a value</a:t>
            </a:r>
          </a:p>
          <a:p>
            <a:r>
              <a:rPr lang="en-CA" baseline="0" dirty="0" smtClean="0"/>
              <a:t>Only one way of communication – via the return statement, this implies that a method can only return a single value</a:t>
            </a:r>
          </a:p>
          <a:p>
            <a:endParaRPr lang="en-CA" baseline="0" dirty="0" smtClean="0"/>
          </a:p>
          <a:p>
            <a:r>
              <a:rPr lang="en-CA" baseline="0" dirty="0" smtClean="0"/>
              <a:t>If the return type is not void then a return statement is mandatory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three arguments and returns a value</a:t>
            </a:r>
          </a:p>
          <a:p>
            <a:endParaRPr lang="en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This</a:t>
            </a:r>
            <a:r>
              <a:rPr lang="en-CA" baseline="0" dirty="0" smtClean="0"/>
              <a:t> method </a:t>
            </a:r>
            <a:r>
              <a:rPr lang="en-CA" baseline="0" smtClean="0"/>
              <a:t>take no arguments </a:t>
            </a:r>
            <a:r>
              <a:rPr lang="en-CA" baseline="0" dirty="0" smtClean="0"/>
              <a:t>and returns a value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two arguments and does not return a value</a:t>
            </a:r>
          </a:p>
          <a:p>
            <a:r>
              <a:rPr lang="en-CA" baseline="0" dirty="0" smtClean="0"/>
              <a:t>If a method take more than one parameter, then each type must be specified and each pair must be separated by commas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method </a:t>
            </a:r>
            <a:r>
              <a:rPr lang="en-CA" baseline="0" dirty="0" err="1" smtClean="0"/>
              <a:t>PrintBlock</a:t>
            </a:r>
            <a:r>
              <a:rPr lang="en-CA" baseline="0" dirty="0" smtClean="0"/>
              <a:t> calls another method </a:t>
            </a:r>
            <a:r>
              <a:rPr lang="en-CA" baseline="0" dirty="0" err="1" smtClean="0"/>
              <a:t>PrintLine</a:t>
            </a:r>
            <a:r>
              <a:rPr lang="en-CA" baseline="0" dirty="0" smtClean="0"/>
              <a:t> (which theoretically call another method </a:t>
            </a:r>
            <a:r>
              <a:rPr lang="en-CA" baseline="0" dirty="0" err="1" smtClean="0"/>
              <a:t>Console.Write</a:t>
            </a:r>
            <a:r>
              <a:rPr lang="en-CA" baseline="0" dirty="0" smtClean="0"/>
              <a:t>)</a:t>
            </a:r>
          </a:p>
          <a:p>
            <a:endParaRPr lang="en-CA" baseline="0" dirty="0" smtClean="0"/>
          </a:p>
          <a:p>
            <a:r>
              <a:rPr lang="en-CA" baseline="0" dirty="0" smtClean="0"/>
              <a:t>NOTE: </a:t>
            </a:r>
            <a:r>
              <a:rPr lang="en-CA" baseline="0" dirty="0" err="1" smtClean="0"/>
              <a:t>PrintBlock</a:t>
            </a:r>
            <a:r>
              <a:rPr lang="en-CA" baseline="0" dirty="0" smtClean="0"/>
              <a:t> does not need a helper method, this is just for illustration purposes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All languages provide methods to read and write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97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are already using methods:</a:t>
            </a:r>
          </a:p>
          <a:p>
            <a:r>
              <a:rPr lang="en-CA" dirty="0" smtClean="0"/>
              <a:t>W</a:t>
            </a:r>
            <a:r>
              <a:rPr lang="en-CA" baseline="0" dirty="0" smtClean="0"/>
              <a:t>riting methods – all your code statements were used to build the Main method</a:t>
            </a:r>
          </a:p>
          <a:p>
            <a:r>
              <a:rPr lang="en-CA" baseline="0" dirty="0" smtClean="0"/>
              <a:t>Using methods:</a:t>
            </a:r>
          </a:p>
          <a:p>
            <a:r>
              <a:rPr lang="en-CA" baseline="0" dirty="0" smtClean="0"/>
              <a:t>Void returning methods - </a:t>
            </a:r>
            <a:r>
              <a:rPr lang="en-CA" baseline="0" dirty="0" err="1" smtClean="0"/>
              <a:t>Console.Write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Console.WriteLine</a:t>
            </a:r>
            <a:r>
              <a:rPr lang="en-CA" baseline="0" dirty="0" smtClean="0"/>
              <a:t> -&gt; takes some expression and output it to the screen</a:t>
            </a:r>
          </a:p>
          <a:p>
            <a:r>
              <a:rPr lang="en-CA" baseline="0" dirty="0" smtClean="0"/>
              <a:t>Value returning methods - </a:t>
            </a:r>
            <a:r>
              <a:rPr lang="en-CA" baseline="0" dirty="0" err="1" smtClean="0"/>
              <a:t>Console.ReadLine</a:t>
            </a:r>
            <a:r>
              <a:rPr lang="en-CA" baseline="0" dirty="0" smtClean="0"/>
              <a:t> -&gt; does not take any arguments, returns the text input of the user</a:t>
            </a:r>
          </a:p>
          <a:p>
            <a:r>
              <a:rPr lang="en-CA" baseline="0" dirty="0" smtClean="0"/>
              <a:t>                                   Convert.ToInt32, </a:t>
            </a:r>
            <a:r>
              <a:rPr lang="en-CA" baseline="0" dirty="0" err="1" smtClean="0"/>
              <a:t>Convert.ToDouble</a:t>
            </a:r>
            <a:r>
              <a:rPr lang="en-CA" baseline="0" dirty="0" smtClean="0"/>
              <a:t> -&gt; both take a string arguments and return the corresponding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Main method is</a:t>
            </a:r>
            <a:r>
              <a:rPr lang="en-CA" baseline="0" dirty="0" smtClean="0"/>
              <a:t> special. This is entry point of your application. If users are allowed to create methods, then how does the run-time know where is the “start” and where is the “end” of your program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flow calling a method from Main</a:t>
            </a:r>
            <a:r>
              <a:rPr lang="en-CA" baseline="0" dirty="0" smtClean="0"/>
              <a:t> method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flow calling a method from a</a:t>
            </a:r>
            <a:r>
              <a:rPr lang="en-CA" baseline="0" dirty="0" smtClean="0"/>
              <a:t> method that was call from </a:t>
            </a:r>
            <a:r>
              <a:rPr lang="en-CA" dirty="0" smtClean="0"/>
              <a:t>Main</a:t>
            </a:r>
            <a:r>
              <a:rPr lang="en-CA" baseline="0" dirty="0" smtClean="0"/>
              <a:t> method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Showing</a:t>
            </a:r>
            <a:r>
              <a:rPr lang="en-CA" baseline="0" dirty="0" smtClean="0"/>
              <a:t> how control is transfer in method calls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All methods have a head and a body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019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How do you call each of the above methods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43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does not take any argument and does not return a value</a:t>
            </a:r>
          </a:p>
          <a:p>
            <a:endParaRPr lang="en-CA" baseline="0" dirty="0" smtClean="0"/>
          </a:p>
          <a:p>
            <a:r>
              <a:rPr lang="en-CA" baseline="0" dirty="0" smtClean="0"/>
              <a:t>To call a method or invoke a method simple use the name of the method and supply any required arguments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31/10/2019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Methods</a:t>
            </a:r>
          </a:p>
          <a:p>
            <a:r>
              <a:rPr lang="en-CA" dirty="0" smtClean="0"/>
              <a:t>Narendra </a:t>
            </a:r>
            <a:r>
              <a:rPr lang="en-CA" dirty="0" err="1" smtClean="0"/>
              <a:t>Pershad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Anatomy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Head</a:t>
            </a:r>
          </a:p>
          <a:p>
            <a:pPr lvl="1"/>
            <a:r>
              <a:rPr lang="en-CA" dirty="0" smtClean="0"/>
              <a:t>Indicates how to use the method</a:t>
            </a:r>
          </a:p>
          <a:p>
            <a:pPr lvl="1"/>
            <a:r>
              <a:rPr lang="en-CA" dirty="0" smtClean="0"/>
              <a:t>All headers are unique (signature)</a:t>
            </a:r>
          </a:p>
          <a:p>
            <a:r>
              <a:rPr lang="en-CA" dirty="0" smtClean="0"/>
              <a:t>Body</a:t>
            </a:r>
          </a:p>
          <a:p>
            <a:pPr lvl="1"/>
            <a:r>
              <a:rPr lang="en-CA" dirty="0" smtClean="0"/>
              <a:t>Enclosed within a pair of curly braces</a:t>
            </a:r>
          </a:p>
          <a:p>
            <a:pPr lvl="1"/>
            <a:r>
              <a:rPr lang="en-CA" dirty="0" smtClean="0"/>
              <a:t>The statements to realized the action of the method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80" y="692696"/>
            <a:ext cx="2438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85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Method Header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 smtClean="0"/>
          </a:p>
          <a:p>
            <a:r>
              <a:rPr lang="en-CA" dirty="0" smtClean="0"/>
              <a:t>public – </a:t>
            </a:r>
            <a:r>
              <a:rPr lang="en-CA" b="1" dirty="0" smtClean="0"/>
              <a:t>optional</a:t>
            </a:r>
            <a:r>
              <a:rPr lang="en-CA" dirty="0" smtClean="0"/>
              <a:t>, has to do with scope. Other values are private and protected</a:t>
            </a:r>
          </a:p>
          <a:p>
            <a:r>
              <a:rPr lang="en-CA" dirty="0" smtClean="0"/>
              <a:t>static – </a:t>
            </a:r>
            <a:r>
              <a:rPr lang="en-CA" b="1" dirty="0" smtClean="0"/>
              <a:t>optional</a:t>
            </a:r>
            <a:r>
              <a:rPr lang="en-CA" dirty="0" smtClean="0"/>
              <a:t>, indicates if this is a class method or instance method. In this course it will always be static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– </a:t>
            </a:r>
            <a:r>
              <a:rPr lang="en-CA" b="1" dirty="0" smtClean="0"/>
              <a:t>mandatory</a:t>
            </a:r>
            <a:r>
              <a:rPr lang="en-CA" dirty="0" smtClean="0"/>
              <a:t>, the type of the return value. This can be any native type or even a user-defines type. If the method does not return a value, this will be void</a:t>
            </a:r>
          </a:p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311787" y="1196752"/>
            <a:ext cx="8508685" cy="108012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sz="3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ToInt32(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s)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Method Header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dirty="0" smtClean="0"/>
              <a:t>ToInt32 – </a:t>
            </a:r>
            <a:r>
              <a:rPr lang="en-CA" b="1" dirty="0" smtClean="0"/>
              <a:t>mandatory</a:t>
            </a:r>
            <a:r>
              <a:rPr lang="en-CA" dirty="0" smtClean="0"/>
              <a:t>, this is the name of the method. Same rules as normal identifier. Because a method is supposed to do something, you should use a verb phrase e.g. </a:t>
            </a:r>
            <a:r>
              <a:rPr lang="en-CA" dirty="0" err="1" smtClean="0"/>
              <a:t>CalculateTax</a:t>
            </a:r>
            <a:r>
              <a:rPr lang="en-CA" dirty="0" smtClean="0"/>
              <a:t>, </a:t>
            </a:r>
            <a:r>
              <a:rPr lang="en-CA" dirty="0" err="1" smtClean="0"/>
              <a:t>GenerateId</a:t>
            </a:r>
            <a:r>
              <a:rPr lang="en-CA" dirty="0" smtClean="0"/>
              <a:t>, </a:t>
            </a:r>
            <a:r>
              <a:rPr lang="en-CA" dirty="0" err="1" smtClean="0"/>
              <a:t>CombineNames</a:t>
            </a:r>
            <a:endParaRPr lang="en-CA" dirty="0" smtClean="0"/>
          </a:p>
          <a:p>
            <a:r>
              <a:rPr lang="en-CA" dirty="0" smtClean="0"/>
              <a:t>string s – The is the argument to the method. s represents the value that is passed to the method, and string is the type of the value that is passed to the method</a:t>
            </a:r>
          </a:p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311787" y="1196752"/>
            <a:ext cx="8508685" cy="108012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sz="3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ToInt32(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s)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6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Method Headers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DisplayPersonalInformation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DisplayAreaOfCircle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radius)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price)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PrintNumbers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col)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PrintBlock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col)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col)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CalculateVolumeOfCube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length,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width,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height)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GetVolumeOfCube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8202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//method definition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DisplayPersonalInformation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"Narendra Pershad"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"Professor"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"Centennial College"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//method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invocation in main method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DisplayPersonalInformation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8469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DisplayAreaOfCircle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radius)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area =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.PI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 circle with radius of {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radius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:f2} will have an area of {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area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:f2}"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DisplayAreaOfCircle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(1.0);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9718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price)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tax = price * 0.13;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tax;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price = 10.00;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tax =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(price);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cost = price + tax;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"Total cost: {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cost</a:t>
            </a:r>
            <a:r>
              <a:rPr lang="en-CA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:c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Total cost: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price +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(price)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Total cost: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1.56 +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(1.56)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5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CalculateVolumeOfCube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length,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width,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height)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volume = length * width * height;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volume;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GetVolumeOfCube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length of cube: 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length =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.ToDouble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width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of cube: 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width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.ToDouble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height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of cube: 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height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.ToDouble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length * width * height;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"Volume of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cube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 {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CalculateVolumeOfCube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(5.0, 3.0, 2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Volume of cube: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GetVolumeOfCube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8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PrintNumbers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col)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j = 0;j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row;j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= 0;i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col;i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"+"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 = 10, c = 5;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PrintNumbers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(r, c);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//if the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user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inadvertently exchange rows and cols when calling the method the complier will not be able to catch this.</a:t>
            </a: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PrintNumbers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(c, r);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6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PrintBlock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col)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j = 0;j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row;j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(col);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col)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= 0;i &lt;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col;i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"+"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PrintBlock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(10, 5);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1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</a:p>
          <a:p>
            <a:r>
              <a:rPr lang="en-CA" dirty="0" smtClean="0"/>
              <a:t>Method</a:t>
            </a:r>
          </a:p>
          <a:p>
            <a:r>
              <a:rPr lang="en-CA" dirty="0" smtClean="0"/>
              <a:t>Control Flow and methods</a:t>
            </a:r>
          </a:p>
          <a:p>
            <a:r>
              <a:rPr lang="en-CA" dirty="0" smtClean="0"/>
              <a:t>Anatomy</a:t>
            </a:r>
          </a:p>
          <a:p>
            <a:r>
              <a:rPr lang="en-CA" dirty="0" smtClean="0"/>
              <a:t>Sample methods headers</a:t>
            </a:r>
          </a:p>
          <a:p>
            <a:r>
              <a:rPr lang="en-CA" dirty="0" smtClean="0"/>
              <a:t>Sample methods</a:t>
            </a:r>
          </a:p>
          <a:p>
            <a:r>
              <a:rPr lang="en-CA" dirty="0" smtClean="0"/>
              <a:t>Built-in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326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Built-in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Console</a:t>
            </a:r>
            <a:r>
              <a:rPr lang="en-CA" dirty="0"/>
              <a:t> – </a:t>
            </a:r>
            <a:r>
              <a:rPr lang="en-CA" dirty="0" smtClean="0"/>
              <a:t>Write, </a:t>
            </a:r>
            <a:r>
              <a:rPr lang="en-CA" dirty="0" err="1" smtClean="0"/>
              <a:t>WriteLine</a:t>
            </a:r>
            <a:r>
              <a:rPr lang="en-CA" dirty="0" smtClean="0"/>
              <a:t>, </a:t>
            </a:r>
            <a:r>
              <a:rPr lang="en-CA" dirty="0" err="1" smtClean="0"/>
              <a:t>ReadLine</a:t>
            </a:r>
            <a:endParaRPr lang="en-CA" dirty="0" smtClean="0"/>
          </a:p>
          <a:p>
            <a:r>
              <a:rPr lang="en-CA" dirty="0" smtClean="0"/>
              <a:t>Convert</a:t>
            </a:r>
            <a:r>
              <a:rPr lang="en-CA" dirty="0"/>
              <a:t> – </a:t>
            </a:r>
            <a:r>
              <a:rPr lang="en-CA" dirty="0" smtClean="0"/>
              <a:t>ToInt32, </a:t>
            </a:r>
            <a:r>
              <a:rPr lang="en-CA" dirty="0" err="1" smtClean="0"/>
              <a:t>ToDouble</a:t>
            </a:r>
            <a:r>
              <a:rPr lang="en-CA" dirty="0" smtClean="0"/>
              <a:t>, </a:t>
            </a:r>
          </a:p>
          <a:p>
            <a:r>
              <a:rPr lang="en-CA" dirty="0" smtClean="0"/>
              <a:t>Math – </a:t>
            </a:r>
            <a:r>
              <a:rPr lang="en-CA" dirty="0" err="1" smtClean="0"/>
              <a:t>Sqrt</a:t>
            </a:r>
            <a:r>
              <a:rPr lang="en-CA" dirty="0" smtClean="0"/>
              <a:t>, Sin, Cos, Tan, Log, Pow</a:t>
            </a:r>
          </a:p>
          <a:p>
            <a:endParaRPr lang="en-CA" dirty="0"/>
          </a:p>
          <a:p>
            <a:r>
              <a:rPr lang="en-CA" dirty="0" smtClean="0"/>
              <a:t>It is advantageous to use built-in methods</a:t>
            </a:r>
          </a:p>
          <a:p>
            <a:pPr lvl="1"/>
            <a:r>
              <a:rPr lang="en-CA" dirty="0" smtClean="0"/>
              <a:t>You don’t need to write any code</a:t>
            </a:r>
          </a:p>
          <a:p>
            <a:pPr lvl="1"/>
            <a:r>
              <a:rPr lang="en-CA" dirty="0" smtClean="0"/>
              <a:t>It is thoroughly tested by 100, 000’s of users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039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operations can be broken down into simpler sub-tasks</a:t>
            </a:r>
          </a:p>
          <a:p>
            <a:r>
              <a:rPr lang="en-US" dirty="0" smtClean="0"/>
              <a:t>Sub-tasks can be solved and tested individually</a:t>
            </a:r>
          </a:p>
          <a:p>
            <a:r>
              <a:rPr lang="en-US" dirty="0" smtClean="0"/>
              <a:t>The sub-systems can be combined together to build the application</a:t>
            </a:r>
          </a:p>
          <a:p>
            <a:r>
              <a:rPr lang="en-US" dirty="0"/>
              <a:t>Add readability to your code</a:t>
            </a:r>
          </a:p>
          <a:p>
            <a:r>
              <a:rPr lang="en-US"/>
              <a:t>Add modularity to your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 in this lecture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Variable scope</a:t>
            </a:r>
          </a:p>
          <a:p>
            <a:r>
              <a:rPr lang="en-CA" dirty="0" smtClean="0"/>
              <a:t>Using 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keywords</a:t>
            </a:r>
          </a:p>
          <a:p>
            <a:r>
              <a:rPr lang="en-CA" dirty="0" smtClean="0"/>
              <a:t>Default arguments</a:t>
            </a:r>
          </a:p>
          <a:p>
            <a:r>
              <a:rPr lang="en-CA" dirty="0" smtClean="0"/>
              <a:t>Overloading methods (will not be covered in this course</a:t>
            </a:r>
          </a:p>
          <a:p>
            <a:r>
              <a:rPr lang="en-CA" dirty="0" smtClean="0"/>
              <a:t>Variable number of parameters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626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Sequence</a:t>
            </a:r>
          </a:p>
          <a:p>
            <a:r>
              <a:rPr lang="en-CA" dirty="0" smtClean="0"/>
              <a:t>Conditional</a:t>
            </a:r>
          </a:p>
          <a:p>
            <a:r>
              <a:rPr lang="en-CA" dirty="0" smtClean="0"/>
              <a:t>Looping</a:t>
            </a:r>
          </a:p>
          <a:p>
            <a:r>
              <a:rPr lang="en-CA" dirty="0" smtClean="0"/>
              <a:t>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7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Method/Functions/Procedures/Subs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Provides the structure to packet a statement or a block of statements as a single unit</a:t>
            </a:r>
          </a:p>
          <a:p>
            <a:r>
              <a:rPr lang="en-CA" dirty="0" smtClean="0"/>
              <a:t>Unit can be invoked anywhere that logic is needed </a:t>
            </a:r>
          </a:p>
          <a:p>
            <a:r>
              <a:rPr lang="en-CA" dirty="0" smtClean="0"/>
              <a:t>Avoids re-writing the same code /logic</a:t>
            </a:r>
          </a:p>
          <a:p>
            <a:r>
              <a:rPr lang="en-CA" dirty="0" smtClean="0"/>
              <a:t>Enables the re-use of code</a:t>
            </a:r>
          </a:p>
          <a:p>
            <a:r>
              <a:rPr lang="en-CA" dirty="0" smtClean="0"/>
              <a:t>Vendors can package code into libraries and sell the resulting libraries</a:t>
            </a:r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347864" y="2790220"/>
            <a:ext cx="2736304" cy="1934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79912" y="3068960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3536940" y="706632"/>
            <a:ext cx="2358152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Main Method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  <a:endCxn id="4" idx="0"/>
          </p:cNvCxnSpPr>
          <p:nvPr/>
        </p:nvCxnSpPr>
        <p:spPr>
          <a:xfrm flipH="1">
            <a:off x="4716016" y="1575719"/>
            <a:ext cx="1800200" cy="12145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1"/>
            <a:endCxn id="4" idx="2"/>
          </p:cNvCxnSpPr>
          <p:nvPr/>
        </p:nvCxnSpPr>
        <p:spPr>
          <a:xfrm flipH="1" flipV="1">
            <a:off x="4716016" y="4725144"/>
            <a:ext cx="1800200" cy="13321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6516216" y="5805264"/>
            <a:ext cx="1248296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end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516216" y="1323691"/>
            <a:ext cx="1248296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start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7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971600" y="1844823"/>
            <a:ext cx="2736304" cy="216096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Method Invocation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</a:t>
            </a:r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5652120" y="2303148"/>
            <a:ext cx="2736304" cy="12437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</a:t>
            </a:r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349752" y="55138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Main Method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2"/>
            <a:endCxn id="4" idx="0"/>
          </p:cNvCxnSpPr>
          <p:nvPr/>
        </p:nvCxnSpPr>
        <p:spPr>
          <a:xfrm>
            <a:off x="2339752" y="1055440"/>
            <a:ext cx="0" cy="7893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030272" y="55706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1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0" idx="2"/>
            <a:endCxn id="39" idx="0"/>
          </p:cNvCxnSpPr>
          <p:nvPr/>
        </p:nvCxnSpPr>
        <p:spPr>
          <a:xfrm>
            <a:off x="7020272" y="1061120"/>
            <a:ext cx="0" cy="124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164305" y="3211802"/>
            <a:ext cx="4006515" cy="1442962"/>
          </a:xfrm>
          <a:custGeom>
            <a:avLst/>
            <a:gdLst>
              <a:gd name="connsiteX0" fmla="*/ 3477126 w 3477126"/>
              <a:gd name="connsiteY0" fmla="*/ 300789 h 1734955"/>
              <a:gd name="connsiteX1" fmla="*/ 1564105 w 3477126"/>
              <a:gd name="connsiteY1" fmla="*/ 1732547 h 1734955"/>
              <a:gd name="connsiteX2" fmla="*/ 0 w 3477126"/>
              <a:gd name="connsiteY2" fmla="*/ 0 h 1734955"/>
              <a:gd name="connsiteX0" fmla="*/ 4006515 w 4006515"/>
              <a:gd name="connsiteY0" fmla="*/ 348915 h 1783854"/>
              <a:gd name="connsiteX1" fmla="*/ 2093494 w 4006515"/>
              <a:gd name="connsiteY1" fmla="*/ 1780673 h 1783854"/>
              <a:gd name="connsiteX2" fmla="*/ 0 w 4006515"/>
              <a:gd name="connsiteY2" fmla="*/ 0 h 1783854"/>
              <a:gd name="connsiteX0" fmla="*/ 4006515 w 4006515"/>
              <a:gd name="connsiteY0" fmla="*/ 349404 h 1784343"/>
              <a:gd name="connsiteX1" fmla="*/ 2093494 w 4006515"/>
              <a:gd name="connsiteY1" fmla="*/ 1781162 h 1784343"/>
              <a:gd name="connsiteX2" fmla="*/ 0 w 4006515"/>
              <a:gd name="connsiteY2" fmla="*/ 489 h 1784343"/>
              <a:gd name="connsiteX0" fmla="*/ 4006515 w 4006515"/>
              <a:gd name="connsiteY0" fmla="*/ 349529 h 1426049"/>
              <a:gd name="connsiteX1" fmla="*/ 2273968 w 4006515"/>
              <a:gd name="connsiteY1" fmla="*/ 1420339 h 1426049"/>
              <a:gd name="connsiteX2" fmla="*/ 0 w 4006515"/>
              <a:gd name="connsiteY2" fmla="*/ 614 h 1426049"/>
              <a:gd name="connsiteX0" fmla="*/ 4006515 w 4006515"/>
              <a:gd name="connsiteY0" fmla="*/ 349496 h 1420646"/>
              <a:gd name="connsiteX1" fmla="*/ 2273968 w 4006515"/>
              <a:gd name="connsiteY1" fmla="*/ 1420306 h 1420646"/>
              <a:gd name="connsiteX2" fmla="*/ 0 w 4006515"/>
              <a:gd name="connsiteY2" fmla="*/ 581 h 1420646"/>
              <a:gd name="connsiteX0" fmla="*/ 4006515 w 4006515"/>
              <a:gd name="connsiteY0" fmla="*/ 349496 h 1420646"/>
              <a:gd name="connsiteX1" fmla="*/ 2273968 w 4006515"/>
              <a:gd name="connsiteY1" fmla="*/ 1420306 h 1420646"/>
              <a:gd name="connsiteX2" fmla="*/ 0 w 4006515"/>
              <a:gd name="connsiteY2" fmla="*/ 581 h 1420646"/>
              <a:gd name="connsiteX0" fmla="*/ 4006515 w 4006515"/>
              <a:gd name="connsiteY0" fmla="*/ 349545 h 1442962"/>
              <a:gd name="connsiteX1" fmla="*/ 2273968 w 4006515"/>
              <a:gd name="connsiteY1" fmla="*/ 1420355 h 1442962"/>
              <a:gd name="connsiteX2" fmla="*/ 0 w 4006515"/>
              <a:gd name="connsiteY2" fmla="*/ 630 h 144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515" h="1442962">
                <a:moveTo>
                  <a:pt x="4006515" y="349545"/>
                </a:moveTo>
                <a:cubicBezTo>
                  <a:pt x="3640555" y="1343152"/>
                  <a:pt x="2893594" y="1514602"/>
                  <a:pt x="2273968" y="1420355"/>
                </a:cubicBezTo>
                <a:cubicBezTo>
                  <a:pt x="1654342" y="1326108"/>
                  <a:pt x="715878" y="-33459"/>
                  <a:pt x="0" y="63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3308685" y="1159825"/>
            <a:ext cx="3585410" cy="1607438"/>
          </a:xfrm>
          <a:custGeom>
            <a:avLst/>
            <a:gdLst>
              <a:gd name="connsiteX0" fmla="*/ 0 w 3200400"/>
              <a:gd name="connsiteY0" fmla="*/ 1342649 h 1342649"/>
              <a:gd name="connsiteX1" fmla="*/ 1804737 w 3200400"/>
              <a:gd name="connsiteY1" fmla="*/ 7144 h 1342649"/>
              <a:gd name="connsiteX2" fmla="*/ 3200400 w 3200400"/>
              <a:gd name="connsiteY2" fmla="*/ 909512 h 1342649"/>
              <a:gd name="connsiteX0" fmla="*/ 0 w 3705726"/>
              <a:gd name="connsiteY0" fmla="*/ 1367424 h 1367424"/>
              <a:gd name="connsiteX1" fmla="*/ 2310063 w 3705726"/>
              <a:gd name="connsiteY1" fmla="*/ 7856 h 1367424"/>
              <a:gd name="connsiteX2" fmla="*/ 3705726 w 3705726"/>
              <a:gd name="connsiteY2" fmla="*/ 910224 h 1367424"/>
              <a:gd name="connsiteX0" fmla="*/ 0 w 3705726"/>
              <a:gd name="connsiteY0" fmla="*/ 1438725 h 1438725"/>
              <a:gd name="connsiteX1" fmla="*/ 1636295 w 3705726"/>
              <a:gd name="connsiteY1" fmla="*/ 6967 h 1438725"/>
              <a:gd name="connsiteX2" fmla="*/ 3705726 w 3705726"/>
              <a:gd name="connsiteY2" fmla="*/ 981525 h 1438725"/>
              <a:gd name="connsiteX0" fmla="*/ 0 w 3705726"/>
              <a:gd name="connsiteY0" fmla="*/ 1432856 h 1432856"/>
              <a:gd name="connsiteX1" fmla="*/ 1636295 w 3705726"/>
              <a:gd name="connsiteY1" fmla="*/ 1098 h 1432856"/>
              <a:gd name="connsiteX2" fmla="*/ 3705726 w 3705726"/>
              <a:gd name="connsiteY2" fmla="*/ 975656 h 1432856"/>
              <a:gd name="connsiteX0" fmla="*/ 0 w 3705726"/>
              <a:gd name="connsiteY0" fmla="*/ 1432990 h 1432990"/>
              <a:gd name="connsiteX1" fmla="*/ 1636295 w 3705726"/>
              <a:gd name="connsiteY1" fmla="*/ 1232 h 1432990"/>
              <a:gd name="connsiteX2" fmla="*/ 3705726 w 3705726"/>
              <a:gd name="connsiteY2" fmla="*/ 975790 h 1432990"/>
              <a:gd name="connsiteX0" fmla="*/ 0 w 3705726"/>
              <a:gd name="connsiteY0" fmla="*/ 1432990 h 1432990"/>
              <a:gd name="connsiteX1" fmla="*/ 1636295 w 3705726"/>
              <a:gd name="connsiteY1" fmla="*/ 1232 h 1432990"/>
              <a:gd name="connsiteX2" fmla="*/ 3705726 w 3705726"/>
              <a:gd name="connsiteY2" fmla="*/ 975790 h 1432990"/>
              <a:gd name="connsiteX0" fmla="*/ 0 w 3585410"/>
              <a:gd name="connsiteY0" fmla="*/ 1476618 h 1476618"/>
              <a:gd name="connsiteX1" fmla="*/ 1515979 w 3585410"/>
              <a:gd name="connsiteY1" fmla="*/ 8765 h 1476618"/>
              <a:gd name="connsiteX2" fmla="*/ 3585410 w 3585410"/>
              <a:gd name="connsiteY2" fmla="*/ 983323 h 1476618"/>
              <a:gd name="connsiteX0" fmla="*/ 0 w 3585410"/>
              <a:gd name="connsiteY0" fmla="*/ 1476618 h 1476618"/>
              <a:gd name="connsiteX1" fmla="*/ 1515979 w 3585410"/>
              <a:gd name="connsiteY1" fmla="*/ 8765 h 1476618"/>
              <a:gd name="connsiteX2" fmla="*/ 3585410 w 3585410"/>
              <a:gd name="connsiteY2" fmla="*/ 983323 h 1476618"/>
              <a:gd name="connsiteX0" fmla="*/ 0 w 3585410"/>
              <a:gd name="connsiteY0" fmla="*/ 1469630 h 1469630"/>
              <a:gd name="connsiteX1" fmla="*/ 1515979 w 3585410"/>
              <a:gd name="connsiteY1" fmla="*/ 1777 h 1469630"/>
              <a:gd name="connsiteX2" fmla="*/ 3585410 w 3585410"/>
              <a:gd name="connsiteY2" fmla="*/ 976335 h 1469630"/>
              <a:gd name="connsiteX0" fmla="*/ 0 w 3585410"/>
              <a:gd name="connsiteY0" fmla="*/ 1480793 h 1480793"/>
              <a:gd name="connsiteX1" fmla="*/ 1515979 w 3585410"/>
              <a:gd name="connsiteY1" fmla="*/ 12940 h 1480793"/>
              <a:gd name="connsiteX2" fmla="*/ 3585410 w 3585410"/>
              <a:gd name="connsiteY2" fmla="*/ 987498 h 1480793"/>
              <a:gd name="connsiteX0" fmla="*/ 0 w 3585410"/>
              <a:gd name="connsiteY0" fmla="*/ 1480793 h 1480793"/>
              <a:gd name="connsiteX1" fmla="*/ 1515979 w 3585410"/>
              <a:gd name="connsiteY1" fmla="*/ 12940 h 1480793"/>
              <a:gd name="connsiteX2" fmla="*/ 3585410 w 3585410"/>
              <a:gd name="connsiteY2" fmla="*/ 987498 h 1480793"/>
              <a:gd name="connsiteX0" fmla="*/ 0 w 3585410"/>
              <a:gd name="connsiteY0" fmla="*/ 1480793 h 1480793"/>
              <a:gd name="connsiteX1" fmla="*/ 1515979 w 3585410"/>
              <a:gd name="connsiteY1" fmla="*/ 12940 h 1480793"/>
              <a:gd name="connsiteX2" fmla="*/ 3585410 w 3585410"/>
              <a:gd name="connsiteY2" fmla="*/ 987498 h 1480793"/>
              <a:gd name="connsiteX0" fmla="*/ 0 w 3585410"/>
              <a:gd name="connsiteY0" fmla="*/ 1542302 h 1542302"/>
              <a:gd name="connsiteX1" fmla="*/ 1515979 w 3585410"/>
              <a:gd name="connsiteY1" fmla="*/ 74449 h 1542302"/>
              <a:gd name="connsiteX2" fmla="*/ 3585410 w 3585410"/>
              <a:gd name="connsiteY2" fmla="*/ 1049007 h 1542302"/>
              <a:gd name="connsiteX0" fmla="*/ 0 w 3585410"/>
              <a:gd name="connsiteY0" fmla="*/ 1542302 h 1542302"/>
              <a:gd name="connsiteX1" fmla="*/ 1515979 w 3585410"/>
              <a:gd name="connsiteY1" fmla="*/ 74449 h 1542302"/>
              <a:gd name="connsiteX2" fmla="*/ 3585410 w 3585410"/>
              <a:gd name="connsiteY2" fmla="*/ 1049007 h 1542302"/>
              <a:gd name="connsiteX0" fmla="*/ 0 w 3585410"/>
              <a:gd name="connsiteY0" fmla="*/ 1607438 h 1607438"/>
              <a:gd name="connsiteX1" fmla="*/ 1515979 w 3585410"/>
              <a:gd name="connsiteY1" fmla="*/ 139585 h 1607438"/>
              <a:gd name="connsiteX2" fmla="*/ 3585410 w 3585410"/>
              <a:gd name="connsiteY2" fmla="*/ 1114143 h 160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5410" h="1607438">
                <a:moveTo>
                  <a:pt x="0" y="1607438"/>
                </a:moveTo>
                <a:cubicBezTo>
                  <a:pt x="1128964" y="1156255"/>
                  <a:pt x="499979" y="905194"/>
                  <a:pt x="1515979" y="139585"/>
                </a:cubicBezTo>
                <a:cubicBezTo>
                  <a:pt x="2156059" y="-199304"/>
                  <a:pt x="3406942" y="61379"/>
                  <a:pt x="3585410" y="111414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07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47784" y="2276872"/>
            <a:ext cx="1980000" cy="180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Method Invocation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7784" y="2996952"/>
            <a:ext cx="10485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6312" y="2924944"/>
            <a:ext cx="8961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3676312" y="2276872"/>
            <a:ext cx="1980000" cy="180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Method Invocation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6552440" y="2276872"/>
            <a:ext cx="1980000" cy="180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</a:t>
            </a:r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</a:t>
            </a:r>
            <a:r>
              <a:rPr lang="en-CA" dirty="0" smtClean="0">
                <a:solidFill>
                  <a:schemeClr val="tx1"/>
                </a:solidFill>
              </a:rPr>
              <a:t>statements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664056" y="620688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Main Method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4" idx="2"/>
            <a:endCxn id="4" idx="0"/>
          </p:cNvCxnSpPr>
          <p:nvPr/>
        </p:nvCxnSpPr>
        <p:spPr>
          <a:xfrm flipH="1">
            <a:off x="1637784" y="1124744"/>
            <a:ext cx="16272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3676312" y="55706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1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80" idx="2"/>
            <a:endCxn id="39" idx="0"/>
          </p:cNvCxnSpPr>
          <p:nvPr/>
        </p:nvCxnSpPr>
        <p:spPr>
          <a:xfrm>
            <a:off x="4666312" y="1061120"/>
            <a:ext cx="0" cy="121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/>
          <p:cNvSpPr/>
          <p:nvPr/>
        </p:nvSpPr>
        <p:spPr>
          <a:xfrm>
            <a:off x="6552440" y="55706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2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52" idx="0"/>
          </p:cNvCxnSpPr>
          <p:nvPr/>
        </p:nvCxnSpPr>
        <p:spPr>
          <a:xfrm>
            <a:off x="7542440" y="1061120"/>
            <a:ext cx="0" cy="121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27784" y="3284984"/>
            <a:ext cx="1048528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52120" y="3356992"/>
            <a:ext cx="9003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7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47784" y="1060088"/>
            <a:ext cx="1980000" cy="4673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Main method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3676312" y="1916832"/>
            <a:ext cx="1980000" cy="27723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6552440" y="2886307"/>
            <a:ext cx="1980000" cy="7738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2613127" y="2183391"/>
            <a:ext cx="2010270" cy="2788087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0 w 1331050"/>
              <a:gd name="connsiteY0" fmla="*/ 0 h 2509072"/>
              <a:gd name="connsiteX1" fmla="*/ 1330960 w 1331050"/>
              <a:gd name="connsiteY1" fmla="*/ 1270000 h 2509072"/>
              <a:gd name="connsiteX2" fmla="*/ 50964 w 1331050"/>
              <a:gd name="connsiteY2" fmla="*/ 2509072 h 2509072"/>
              <a:gd name="connsiteX0" fmla="*/ 1238573 w 2608079"/>
              <a:gd name="connsiteY0" fmla="*/ 0 h 2243878"/>
              <a:gd name="connsiteX1" fmla="*/ 2569533 w 2608079"/>
              <a:gd name="connsiteY1" fmla="*/ 1270000 h 2243878"/>
              <a:gd name="connsiteX2" fmla="*/ 0 w 2608079"/>
              <a:gd name="connsiteY2" fmla="*/ 2243878 h 2243878"/>
              <a:gd name="connsiteX0" fmla="*/ 1238573 w 1921702"/>
              <a:gd name="connsiteY0" fmla="*/ 0 h 2243878"/>
              <a:gd name="connsiteX1" fmla="*/ 1759823 w 1921702"/>
              <a:gd name="connsiteY1" fmla="*/ 1662487 h 2243878"/>
              <a:gd name="connsiteX2" fmla="*/ 0 w 1921702"/>
              <a:gd name="connsiteY2" fmla="*/ 2243878 h 2243878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2033189"/>
              <a:gd name="connsiteY0" fmla="*/ 0 h 2137800"/>
              <a:gd name="connsiteX1" fmla="*/ 1859787 w 2033189"/>
              <a:gd name="connsiteY1" fmla="*/ 1651880 h 2137800"/>
              <a:gd name="connsiteX2" fmla="*/ 0 w 2033189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2021645"/>
              <a:gd name="connsiteY0" fmla="*/ 0 h 2137800"/>
              <a:gd name="connsiteX1" fmla="*/ 1859787 w 2021645"/>
              <a:gd name="connsiteY1" fmla="*/ 1651880 h 2137800"/>
              <a:gd name="connsiteX2" fmla="*/ 0 w 2021645"/>
              <a:gd name="connsiteY2" fmla="*/ 2137800 h 2137800"/>
              <a:gd name="connsiteX0" fmla="*/ 0 w 1894515"/>
              <a:gd name="connsiteY0" fmla="*/ 0 h 831369"/>
              <a:gd name="connsiteX1" fmla="*/ 1872606 w 1894515"/>
              <a:gd name="connsiteY1" fmla="*/ 345449 h 831369"/>
              <a:gd name="connsiteX2" fmla="*/ 12819 w 1894515"/>
              <a:gd name="connsiteY2" fmla="*/ 831369 h 831369"/>
              <a:gd name="connsiteX0" fmla="*/ 0 w 2207997"/>
              <a:gd name="connsiteY0" fmla="*/ 2637143 h 3048020"/>
              <a:gd name="connsiteX1" fmla="*/ 1872606 w 2207997"/>
              <a:gd name="connsiteY1" fmla="*/ 2982592 h 3048020"/>
              <a:gd name="connsiteX2" fmla="*/ 1977902 w 2207997"/>
              <a:gd name="connsiteY2" fmla="*/ 1447 h 3048020"/>
              <a:gd name="connsiteX0" fmla="*/ 0 w 2163447"/>
              <a:gd name="connsiteY0" fmla="*/ 2638026 h 2640562"/>
              <a:gd name="connsiteX1" fmla="*/ 1493795 w 2163447"/>
              <a:gd name="connsiteY1" fmla="*/ 1576551 h 2640562"/>
              <a:gd name="connsiteX2" fmla="*/ 1977902 w 2163447"/>
              <a:gd name="connsiteY2" fmla="*/ 2330 h 2640562"/>
              <a:gd name="connsiteX0" fmla="*/ 0 w 2294030"/>
              <a:gd name="connsiteY0" fmla="*/ 2642254 h 2644790"/>
              <a:gd name="connsiteX1" fmla="*/ 1493795 w 2294030"/>
              <a:gd name="connsiteY1" fmla="*/ 1580779 h 2644790"/>
              <a:gd name="connsiteX2" fmla="*/ 1977902 w 2294030"/>
              <a:gd name="connsiteY2" fmla="*/ 6558 h 2644790"/>
              <a:gd name="connsiteX0" fmla="*/ 0 w 2294030"/>
              <a:gd name="connsiteY0" fmla="*/ 2642255 h 2751438"/>
              <a:gd name="connsiteX1" fmla="*/ 1493795 w 2294030"/>
              <a:gd name="connsiteY1" fmla="*/ 1580780 h 2751438"/>
              <a:gd name="connsiteX2" fmla="*/ 1977902 w 2294030"/>
              <a:gd name="connsiteY2" fmla="*/ 6559 h 2751438"/>
              <a:gd name="connsiteX0" fmla="*/ 0 w 2170978"/>
              <a:gd name="connsiteY0" fmla="*/ 2644247 h 2753430"/>
              <a:gd name="connsiteX1" fmla="*/ 1493795 w 2170978"/>
              <a:gd name="connsiteY1" fmla="*/ 1582772 h 2753430"/>
              <a:gd name="connsiteX2" fmla="*/ 1977902 w 2170978"/>
              <a:gd name="connsiteY2" fmla="*/ 8551 h 2753430"/>
              <a:gd name="connsiteX0" fmla="*/ 0 w 1977902"/>
              <a:gd name="connsiteY0" fmla="*/ 2637371 h 2746554"/>
              <a:gd name="connsiteX1" fmla="*/ 1493795 w 1977902"/>
              <a:gd name="connsiteY1" fmla="*/ 1575896 h 2746554"/>
              <a:gd name="connsiteX2" fmla="*/ 1977902 w 1977902"/>
              <a:gd name="connsiteY2" fmla="*/ 1675 h 2746554"/>
              <a:gd name="connsiteX0" fmla="*/ 0 w 1977902"/>
              <a:gd name="connsiteY0" fmla="*/ 2637371 h 2934531"/>
              <a:gd name="connsiteX1" fmla="*/ 1493795 w 1977902"/>
              <a:gd name="connsiteY1" fmla="*/ 1575896 h 2934531"/>
              <a:gd name="connsiteX2" fmla="*/ 1977902 w 1977902"/>
              <a:gd name="connsiteY2" fmla="*/ 1675 h 2934531"/>
              <a:gd name="connsiteX0" fmla="*/ 0 w 1977902"/>
              <a:gd name="connsiteY0" fmla="*/ 2636482 h 2933642"/>
              <a:gd name="connsiteX1" fmla="*/ 1493795 w 1977902"/>
              <a:gd name="connsiteY1" fmla="*/ 1575007 h 2933642"/>
              <a:gd name="connsiteX2" fmla="*/ 1977902 w 1977902"/>
              <a:gd name="connsiteY2" fmla="*/ 786 h 2933642"/>
              <a:gd name="connsiteX0" fmla="*/ 0 w 1977902"/>
              <a:gd name="connsiteY0" fmla="*/ 2636482 h 2909615"/>
              <a:gd name="connsiteX1" fmla="*/ 1493795 w 1977902"/>
              <a:gd name="connsiteY1" fmla="*/ 1575007 h 2909615"/>
              <a:gd name="connsiteX2" fmla="*/ 1977902 w 1977902"/>
              <a:gd name="connsiteY2" fmla="*/ 786 h 2909615"/>
              <a:gd name="connsiteX0" fmla="*/ 0 w 1977902"/>
              <a:gd name="connsiteY0" fmla="*/ 2637829 h 2910962"/>
              <a:gd name="connsiteX1" fmla="*/ 1493795 w 1977902"/>
              <a:gd name="connsiteY1" fmla="*/ 1576354 h 2910962"/>
              <a:gd name="connsiteX2" fmla="*/ 1977902 w 1977902"/>
              <a:gd name="connsiteY2" fmla="*/ 2133 h 29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902" h="2910962">
                <a:moveTo>
                  <a:pt x="0" y="2637829"/>
                </a:moveTo>
                <a:cubicBezTo>
                  <a:pt x="486512" y="3137899"/>
                  <a:pt x="1606947" y="3042567"/>
                  <a:pt x="1493795" y="1576354"/>
                </a:cubicBezTo>
                <a:cubicBezTo>
                  <a:pt x="1381301" y="343584"/>
                  <a:pt x="1483319" y="-32287"/>
                  <a:pt x="1977902" y="213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 flipH="1">
            <a:off x="2622288" y="1263335"/>
            <a:ext cx="1977523" cy="750114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1388519 w 2765429"/>
              <a:gd name="connsiteY0" fmla="*/ 0 h 3622888"/>
              <a:gd name="connsiteX1" fmla="*/ 2719479 w 2765429"/>
              <a:gd name="connsiteY1" fmla="*/ 1270000 h 3622888"/>
              <a:gd name="connsiteX2" fmla="*/ 0 w 2765429"/>
              <a:gd name="connsiteY2" fmla="*/ 3622888 h 3622888"/>
              <a:gd name="connsiteX0" fmla="*/ 1388519 w 2784450"/>
              <a:gd name="connsiteY0" fmla="*/ 0 h 3622888"/>
              <a:gd name="connsiteX1" fmla="*/ 2739472 w 2784450"/>
              <a:gd name="connsiteY1" fmla="*/ 2288346 h 3622888"/>
              <a:gd name="connsiteX2" fmla="*/ 0 w 2784450"/>
              <a:gd name="connsiteY2" fmla="*/ 3622888 h 3622888"/>
              <a:gd name="connsiteX0" fmla="*/ 1278559 w 2774767"/>
              <a:gd name="connsiteY0" fmla="*/ 0 h 3633496"/>
              <a:gd name="connsiteX1" fmla="*/ 2739472 w 2774767"/>
              <a:gd name="connsiteY1" fmla="*/ 2298954 h 3633496"/>
              <a:gd name="connsiteX2" fmla="*/ 0 w 2774767"/>
              <a:gd name="connsiteY2" fmla="*/ 3633496 h 3633496"/>
              <a:gd name="connsiteX0" fmla="*/ 1278559 w 2774767"/>
              <a:gd name="connsiteY0" fmla="*/ 0 h 3656782"/>
              <a:gd name="connsiteX1" fmla="*/ 2739472 w 2774767"/>
              <a:gd name="connsiteY1" fmla="*/ 2298954 h 3656782"/>
              <a:gd name="connsiteX2" fmla="*/ 0 w 2774767"/>
              <a:gd name="connsiteY2" fmla="*/ 3633496 h 3656782"/>
              <a:gd name="connsiteX0" fmla="*/ 1278559 w 2774767"/>
              <a:gd name="connsiteY0" fmla="*/ 0 h 3654498"/>
              <a:gd name="connsiteX1" fmla="*/ 2739472 w 2774767"/>
              <a:gd name="connsiteY1" fmla="*/ 2298954 h 3654498"/>
              <a:gd name="connsiteX2" fmla="*/ 0 w 2774767"/>
              <a:gd name="connsiteY2" fmla="*/ 3633496 h 3654498"/>
              <a:gd name="connsiteX0" fmla="*/ 1278559 w 2765124"/>
              <a:gd name="connsiteY0" fmla="*/ 0 h 3648326"/>
              <a:gd name="connsiteX1" fmla="*/ 2729475 w 2765124"/>
              <a:gd name="connsiteY1" fmla="*/ 1864035 h 3648326"/>
              <a:gd name="connsiteX2" fmla="*/ 0 w 2765124"/>
              <a:gd name="connsiteY2" fmla="*/ 3633496 h 3648326"/>
              <a:gd name="connsiteX0" fmla="*/ 1278559 w 2730138"/>
              <a:gd name="connsiteY0" fmla="*/ 0 h 3648981"/>
              <a:gd name="connsiteX1" fmla="*/ 2729475 w 2730138"/>
              <a:gd name="connsiteY1" fmla="*/ 1864035 h 3648981"/>
              <a:gd name="connsiteX2" fmla="*/ 0 w 2730138"/>
              <a:gd name="connsiteY2" fmla="*/ 3633496 h 3648981"/>
              <a:gd name="connsiteX0" fmla="*/ 1921574 w 2739713"/>
              <a:gd name="connsiteY0" fmla="*/ 0 h 3518416"/>
              <a:gd name="connsiteX1" fmla="*/ 2729475 w 2739713"/>
              <a:gd name="connsiteY1" fmla="*/ 1733470 h 3518416"/>
              <a:gd name="connsiteX2" fmla="*/ 0 w 2739713"/>
              <a:gd name="connsiteY2" fmla="*/ 3502931 h 3518416"/>
              <a:gd name="connsiteX0" fmla="*/ 1746206 w 2564345"/>
              <a:gd name="connsiteY0" fmla="*/ 566369 h 2403005"/>
              <a:gd name="connsiteX1" fmla="*/ 2554107 w 2564345"/>
              <a:gd name="connsiteY1" fmla="*/ 2299839 h 2403005"/>
              <a:gd name="connsiteX2" fmla="*/ 0 w 2564345"/>
              <a:gd name="connsiteY2" fmla="*/ 0 h 2403005"/>
              <a:gd name="connsiteX0" fmla="*/ 1746206 w 2062961"/>
              <a:gd name="connsiteY0" fmla="*/ 861491 h 877688"/>
              <a:gd name="connsiteX1" fmla="*/ 1349916 w 2062961"/>
              <a:gd name="connsiteY1" fmla="*/ 168614 h 877688"/>
              <a:gd name="connsiteX2" fmla="*/ 0 w 2062961"/>
              <a:gd name="connsiteY2" fmla="*/ 295122 h 877688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140276"/>
              <a:gd name="connsiteY0" fmla="*/ 805259 h 829558"/>
              <a:gd name="connsiteX1" fmla="*/ 1349916 w 2140276"/>
              <a:gd name="connsiteY1" fmla="*/ 112382 h 829558"/>
              <a:gd name="connsiteX2" fmla="*/ 0 w 2140276"/>
              <a:gd name="connsiteY2" fmla="*/ 238890 h 829558"/>
              <a:gd name="connsiteX0" fmla="*/ 1746206 w 1746206"/>
              <a:gd name="connsiteY0" fmla="*/ 805259 h 805259"/>
              <a:gd name="connsiteX1" fmla="*/ 1349916 w 1746206"/>
              <a:gd name="connsiteY1" fmla="*/ 112382 h 805259"/>
              <a:gd name="connsiteX2" fmla="*/ 0 w 1746206"/>
              <a:gd name="connsiteY2" fmla="*/ 238890 h 805259"/>
              <a:gd name="connsiteX0" fmla="*/ 1967793 w 1967793"/>
              <a:gd name="connsiteY0" fmla="*/ 739423 h 739423"/>
              <a:gd name="connsiteX1" fmla="*/ 846650 w 1967793"/>
              <a:gd name="connsiteY1" fmla="*/ 198872 h 739423"/>
              <a:gd name="connsiteX2" fmla="*/ 221587 w 1967793"/>
              <a:gd name="connsiteY2" fmla="*/ 173054 h 739423"/>
              <a:gd name="connsiteX0" fmla="*/ 2213853 w 2213853"/>
              <a:gd name="connsiteY0" fmla="*/ 623351 h 623351"/>
              <a:gd name="connsiteX1" fmla="*/ 1092710 w 2213853"/>
              <a:gd name="connsiteY1" fmla="*/ 82800 h 623351"/>
              <a:gd name="connsiteX2" fmla="*/ 0 w 2213853"/>
              <a:gd name="connsiteY2" fmla="*/ 285472 h 623351"/>
              <a:gd name="connsiteX0" fmla="*/ 2369447 w 2369447"/>
              <a:gd name="connsiteY0" fmla="*/ 642492 h 642492"/>
              <a:gd name="connsiteX1" fmla="*/ 1248304 w 2369447"/>
              <a:gd name="connsiteY1" fmla="*/ 101941 h 642492"/>
              <a:gd name="connsiteX2" fmla="*/ 155594 w 2369447"/>
              <a:gd name="connsiteY2" fmla="*/ 304613 h 642492"/>
              <a:gd name="connsiteX0" fmla="*/ 2237393 w 2237393"/>
              <a:gd name="connsiteY0" fmla="*/ 615495 h 615495"/>
              <a:gd name="connsiteX1" fmla="*/ 1116250 w 2237393"/>
              <a:gd name="connsiteY1" fmla="*/ 74944 h 615495"/>
              <a:gd name="connsiteX2" fmla="*/ 23540 w 2237393"/>
              <a:gd name="connsiteY2" fmla="*/ 277616 h 615495"/>
              <a:gd name="connsiteX0" fmla="*/ 1954177 w 1954177"/>
              <a:gd name="connsiteY0" fmla="*/ 560248 h 560248"/>
              <a:gd name="connsiteX1" fmla="*/ 833034 w 1954177"/>
              <a:gd name="connsiteY1" fmla="*/ 19697 h 560248"/>
              <a:gd name="connsiteX2" fmla="*/ 32603 w 1954177"/>
              <a:gd name="connsiteY2" fmla="*/ 548783 h 560248"/>
              <a:gd name="connsiteX0" fmla="*/ 1953686 w 1953686"/>
              <a:gd name="connsiteY0" fmla="*/ 675575 h 675575"/>
              <a:gd name="connsiteX1" fmla="*/ 844235 w 1953686"/>
              <a:gd name="connsiteY1" fmla="*/ 15338 h 675575"/>
              <a:gd name="connsiteX2" fmla="*/ 32112 w 1953686"/>
              <a:gd name="connsiteY2" fmla="*/ 664110 h 675575"/>
              <a:gd name="connsiteX0" fmla="*/ 1944854 w 1944854"/>
              <a:gd name="connsiteY0" fmla="*/ 570637 h 570637"/>
              <a:gd name="connsiteX1" fmla="*/ 1127682 w 1944854"/>
              <a:gd name="connsiteY1" fmla="*/ 19205 h 570637"/>
              <a:gd name="connsiteX2" fmla="*/ 23280 w 1944854"/>
              <a:gd name="connsiteY2" fmla="*/ 559172 h 570637"/>
              <a:gd name="connsiteX0" fmla="*/ 1944854 w 1944854"/>
              <a:gd name="connsiteY0" fmla="*/ 564752 h 564752"/>
              <a:gd name="connsiteX1" fmla="*/ 1127682 w 1944854"/>
              <a:gd name="connsiteY1" fmla="*/ 13320 h 564752"/>
              <a:gd name="connsiteX2" fmla="*/ 23280 w 1944854"/>
              <a:gd name="connsiteY2" fmla="*/ 553287 h 564752"/>
              <a:gd name="connsiteX0" fmla="*/ 1949841 w 1949841"/>
              <a:gd name="connsiteY0" fmla="*/ 596085 h 596085"/>
              <a:gd name="connsiteX1" fmla="*/ 945611 w 1949841"/>
              <a:gd name="connsiteY1" fmla="*/ 12011 h 596085"/>
              <a:gd name="connsiteX2" fmla="*/ 28267 w 1949841"/>
              <a:gd name="connsiteY2" fmla="*/ 584620 h 596085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921574 w 1921574"/>
              <a:gd name="connsiteY0" fmla="*/ 584074 h 584074"/>
              <a:gd name="connsiteX1" fmla="*/ 917344 w 1921574"/>
              <a:gd name="connsiteY1" fmla="*/ 0 h 584074"/>
              <a:gd name="connsiteX2" fmla="*/ 0 w 1921574"/>
              <a:gd name="connsiteY2" fmla="*/ 572609 h 584074"/>
              <a:gd name="connsiteX0" fmla="*/ 1921574 w 1921574"/>
              <a:gd name="connsiteY0" fmla="*/ 584074 h 584074"/>
              <a:gd name="connsiteX1" fmla="*/ 917344 w 1921574"/>
              <a:gd name="connsiteY1" fmla="*/ 0 h 584074"/>
              <a:gd name="connsiteX2" fmla="*/ 0 w 1921574"/>
              <a:gd name="connsiteY2" fmla="*/ 572609 h 584074"/>
              <a:gd name="connsiteX0" fmla="*/ 1921574 w 1921574"/>
              <a:gd name="connsiteY0" fmla="*/ 671118 h 671118"/>
              <a:gd name="connsiteX1" fmla="*/ 917344 w 1921574"/>
              <a:gd name="connsiteY1" fmla="*/ 0 h 671118"/>
              <a:gd name="connsiteX2" fmla="*/ 0 w 1921574"/>
              <a:gd name="connsiteY2" fmla="*/ 572609 h 671118"/>
              <a:gd name="connsiteX0" fmla="*/ 1921574 w 1921574"/>
              <a:gd name="connsiteY0" fmla="*/ 671118 h 671118"/>
              <a:gd name="connsiteX1" fmla="*/ 917344 w 1921574"/>
              <a:gd name="connsiteY1" fmla="*/ 0 h 671118"/>
              <a:gd name="connsiteX2" fmla="*/ 0 w 1921574"/>
              <a:gd name="connsiteY2" fmla="*/ 572609 h 671118"/>
              <a:gd name="connsiteX0" fmla="*/ 1921574 w 1921574"/>
              <a:gd name="connsiteY0" fmla="*/ 678349 h 678349"/>
              <a:gd name="connsiteX1" fmla="*/ 917344 w 1921574"/>
              <a:gd name="connsiteY1" fmla="*/ 7231 h 678349"/>
              <a:gd name="connsiteX2" fmla="*/ 0 w 1921574"/>
              <a:gd name="connsiteY2" fmla="*/ 579840 h 67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574" h="678349">
                <a:moveTo>
                  <a:pt x="1921574" y="678349"/>
                </a:moveTo>
                <a:cubicBezTo>
                  <a:pt x="1664840" y="378382"/>
                  <a:pt x="1454915" y="66994"/>
                  <a:pt x="917344" y="7231"/>
                </a:cubicBezTo>
                <a:cubicBezTo>
                  <a:pt x="447726" y="-17396"/>
                  <a:pt x="18820" y="-11874"/>
                  <a:pt x="0" y="57984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 flipH="1">
            <a:off x="5631929" y="2144189"/>
            <a:ext cx="1893302" cy="729440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1388519 w 2765429"/>
              <a:gd name="connsiteY0" fmla="*/ 0 h 3622888"/>
              <a:gd name="connsiteX1" fmla="*/ 2719479 w 2765429"/>
              <a:gd name="connsiteY1" fmla="*/ 1270000 h 3622888"/>
              <a:gd name="connsiteX2" fmla="*/ 0 w 2765429"/>
              <a:gd name="connsiteY2" fmla="*/ 3622888 h 3622888"/>
              <a:gd name="connsiteX0" fmla="*/ 1388519 w 2784450"/>
              <a:gd name="connsiteY0" fmla="*/ 0 h 3622888"/>
              <a:gd name="connsiteX1" fmla="*/ 2739472 w 2784450"/>
              <a:gd name="connsiteY1" fmla="*/ 2288346 h 3622888"/>
              <a:gd name="connsiteX2" fmla="*/ 0 w 2784450"/>
              <a:gd name="connsiteY2" fmla="*/ 3622888 h 3622888"/>
              <a:gd name="connsiteX0" fmla="*/ 1278559 w 2774767"/>
              <a:gd name="connsiteY0" fmla="*/ 0 h 3633496"/>
              <a:gd name="connsiteX1" fmla="*/ 2739472 w 2774767"/>
              <a:gd name="connsiteY1" fmla="*/ 2298954 h 3633496"/>
              <a:gd name="connsiteX2" fmla="*/ 0 w 2774767"/>
              <a:gd name="connsiteY2" fmla="*/ 3633496 h 3633496"/>
              <a:gd name="connsiteX0" fmla="*/ 1278559 w 2774767"/>
              <a:gd name="connsiteY0" fmla="*/ 0 h 3656782"/>
              <a:gd name="connsiteX1" fmla="*/ 2739472 w 2774767"/>
              <a:gd name="connsiteY1" fmla="*/ 2298954 h 3656782"/>
              <a:gd name="connsiteX2" fmla="*/ 0 w 2774767"/>
              <a:gd name="connsiteY2" fmla="*/ 3633496 h 3656782"/>
              <a:gd name="connsiteX0" fmla="*/ 1278559 w 2774767"/>
              <a:gd name="connsiteY0" fmla="*/ 0 h 3654498"/>
              <a:gd name="connsiteX1" fmla="*/ 2739472 w 2774767"/>
              <a:gd name="connsiteY1" fmla="*/ 2298954 h 3654498"/>
              <a:gd name="connsiteX2" fmla="*/ 0 w 2774767"/>
              <a:gd name="connsiteY2" fmla="*/ 3633496 h 3654498"/>
              <a:gd name="connsiteX0" fmla="*/ 1278559 w 2765124"/>
              <a:gd name="connsiteY0" fmla="*/ 0 h 3648326"/>
              <a:gd name="connsiteX1" fmla="*/ 2729475 w 2765124"/>
              <a:gd name="connsiteY1" fmla="*/ 1864035 h 3648326"/>
              <a:gd name="connsiteX2" fmla="*/ 0 w 2765124"/>
              <a:gd name="connsiteY2" fmla="*/ 3633496 h 3648326"/>
              <a:gd name="connsiteX0" fmla="*/ 1278559 w 2730138"/>
              <a:gd name="connsiteY0" fmla="*/ 0 h 3648981"/>
              <a:gd name="connsiteX1" fmla="*/ 2729475 w 2730138"/>
              <a:gd name="connsiteY1" fmla="*/ 1864035 h 3648981"/>
              <a:gd name="connsiteX2" fmla="*/ 0 w 2730138"/>
              <a:gd name="connsiteY2" fmla="*/ 3633496 h 3648981"/>
              <a:gd name="connsiteX0" fmla="*/ 1921574 w 2739713"/>
              <a:gd name="connsiteY0" fmla="*/ 0 h 3518416"/>
              <a:gd name="connsiteX1" fmla="*/ 2729475 w 2739713"/>
              <a:gd name="connsiteY1" fmla="*/ 1733470 h 3518416"/>
              <a:gd name="connsiteX2" fmla="*/ 0 w 2739713"/>
              <a:gd name="connsiteY2" fmla="*/ 3502931 h 3518416"/>
              <a:gd name="connsiteX0" fmla="*/ 1746206 w 2564345"/>
              <a:gd name="connsiteY0" fmla="*/ 566369 h 2403005"/>
              <a:gd name="connsiteX1" fmla="*/ 2554107 w 2564345"/>
              <a:gd name="connsiteY1" fmla="*/ 2299839 h 2403005"/>
              <a:gd name="connsiteX2" fmla="*/ 0 w 2564345"/>
              <a:gd name="connsiteY2" fmla="*/ 0 h 2403005"/>
              <a:gd name="connsiteX0" fmla="*/ 1746206 w 2062961"/>
              <a:gd name="connsiteY0" fmla="*/ 861491 h 877688"/>
              <a:gd name="connsiteX1" fmla="*/ 1349916 w 2062961"/>
              <a:gd name="connsiteY1" fmla="*/ 168614 h 877688"/>
              <a:gd name="connsiteX2" fmla="*/ 0 w 2062961"/>
              <a:gd name="connsiteY2" fmla="*/ 295122 h 877688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140276"/>
              <a:gd name="connsiteY0" fmla="*/ 805259 h 829558"/>
              <a:gd name="connsiteX1" fmla="*/ 1349916 w 2140276"/>
              <a:gd name="connsiteY1" fmla="*/ 112382 h 829558"/>
              <a:gd name="connsiteX2" fmla="*/ 0 w 2140276"/>
              <a:gd name="connsiteY2" fmla="*/ 238890 h 829558"/>
              <a:gd name="connsiteX0" fmla="*/ 1746206 w 1746206"/>
              <a:gd name="connsiteY0" fmla="*/ 805259 h 805259"/>
              <a:gd name="connsiteX1" fmla="*/ 1349916 w 1746206"/>
              <a:gd name="connsiteY1" fmla="*/ 112382 h 805259"/>
              <a:gd name="connsiteX2" fmla="*/ 0 w 1746206"/>
              <a:gd name="connsiteY2" fmla="*/ 238890 h 805259"/>
              <a:gd name="connsiteX0" fmla="*/ 1967793 w 1967793"/>
              <a:gd name="connsiteY0" fmla="*/ 739423 h 739423"/>
              <a:gd name="connsiteX1" fmla="*/ 846650 w 1967793"/>
              <a:gd name="connsiteY1" fmla="*/ 198872 h 739423"/>
              <a:gd name="connsiteX2" fmla="*/ 221587 w 1967793"/>
              <a:gd name="connsiteY2" fmla="*/ 173054 h 739423"/>
              <a:gd name="connsiteX0" fmla="*/ 2213853 w 2213853"/>
              <a:gd name="connsiteY0" fmla="*/ 623351 h 623351"/>
              <a:gd name="connsiteX1" fmla="*/ 1092710 w 2213853"/>
              <a:gd name="connsiteY1" fmla="*/ 82800 h 623351"/>
              <a:gd name="connsiteX2" fmla="*/ 0 w 2213853"/>
              <a:gd name="connsiteY2" fmla="*/ 285472 h 623351"/>
              <a:gd name="connsiteX0" fmla="*/ 2369447 w 2369447"/>
              <a:gd name="connsiteY0" fmla="*/ 642492 h 642492"/>
              <a:gd name="connsiteX1" fmla="*/ 1248304 w 2369447"/>
              <a:gd name="connsiteY1" fmla="*/ 101941 h 642492"/>
              <a:gd name="connsiteX2" fmla="*/ 155594 w 2369447"/>
              <a:gd name="connsiteY2" fmla="*/ 304613 h 642492"/>
              <a:gd name="connsiteX0" fmla="*/ 2237393 w 2237393"/>
              <a:gd name="connsiteY0" fmla="*/ 615495 h 615495"/>
              <a:gd name="connsiteX1" fmla="*/ 1116250 w 2237393"/>
              <a:gd name="connsiteY1" fmla="*/ 74944 h 615495"/>
              <a:gd name="connsiteX2" fmla="*/ 23540 w 2237393"/>
              <a:gd name="connsiteY2" fmla="*/ 277616 h 615495"/>
              <a:gd name="connsiteX0" fmla="*/ 1954177 w 1954177"/>
              <a:gd name="connsiteY0" fmla="*/ 560248 h 560248"/>
              <a:gd name="connsiteX1" fmla="*/ 833034 w 1954177"/>
              <a:gd name="connsiteY1" fmla="*/ 19697 h 560248"/>
              <a:gd name="connsiteX2" fmla="*/ 32603 w 1954177"/>
              <a:gd name="connsiteY2" fmla="*/ 548783 h 560248"/>
              <a:gd name="connsiteX0" fmla="*/ 1953686 w 1953686"/>
              <a:gd name="connsiteY0" fmla="*/ 675575 h 675575"/>
              <a:gd name="connsiteX1" fmla="*/ 844235 w 1953686"/>
              <a:gd name="connsiteY1" fmla="*/ 15338 h 675575"/>
              <a:gd name="connsiteX2" fmla="*/ 32112 w 1953686"/>
              <a:gd name="connsiteY2" fmla="*/ 664110 h 675575"/>
              <a:gd name="connsiteX0" fmla="*/ 1944854 w 1944854"/>
              <a:gd name="connsiteY0" fmla="*/ 570637 h 570637"/>
              <a:gd name="connsiteX1" fmla="*/ 1127682 w 1944854"/>
              <a:gd name="connsiteY1" fmla="*/ 19205 h 570637"/>
              <a:gd name="connsiteX2" fmla="*/ 23280 w 1944854"/>
              <a:gd name="connsiteY2" fmla="*/ 559172 h 570637"/>
              <a:gd name="connsiteX0" fmla="*/ 1944854 w 1944854"/>
              <a:gd name="connsiteY0" fmla="*/ 564752 h 564752"/>
              <a:gd name="connsiteX1" fmla="*/ 1127682 w 1944854"/>
              <a:gd name="connsiteY1" fmla="*/ 13320 h 564752"/>
              <a:gd name="connsiteX2" fmla="*/ 23280 w 1944854"/>
              <a:gd name="connsiteY2" fmla="*/ 553287 h 564752"/>
              <a:gd name="connsiteX0" fmla="*/ 1949841 w 1949841"/>
              <a:gd name="connsiteY0" fmla="*/ 596085 h 596085"/>
              <a:gd name="connsiteX1" fmla="*/ 945611 w 1949841"/>
              <a:gd name="connsiteY1" fmla="*/ 12011 h 596085"/>
              <a:gd name="connsiteX2" fmla="*/ 28267 w 1949841"/>
              <a:gd name="connsiteY2" fmla="*/ 584620 h 596085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847389 w 1847389"/>
              <a:gd name="connsiteY0" fmla="*/ 225018 h 572609"/>
              <a:gd name="connsiteX1" fmla="*/ 948379 w 1847389"/>
              <a:gd name="connsiteY1" fmla="*/ 0 h 572609"/>
              <a:gd name="connsiteX2" fmla="*/ 31035 w 1847389"/>
              <a:gd name="connsiteY2" fmla="*/ 572609 h 572609"/>
              <a:gd name="connsiteX0" fmla="*/ 1847389 w 1847389"/>
              <a:gd name="connsiteY0" fmla="*/ 312062 h 659653"/>
              <a:gd name="connsiteX1" fmla="*/ 948379 w 1847389"/>
              <a:gd name="connsiteY1" fmla="*/ 0 h 659653"/>
              <a:gd name="connsiteX2" fmla="*/ 31035 w 1847389"/>
              <a:gd name="connsiteY2" fmla="*/ 659653 h 659653"/>
              <a:gd name="connsiteX0" fmla="*/ 1816354 w 1816354"/>
              <a:gd name="connsiteY0" fmla="*/ 312062 h 659653"/>
              <a:gd name="connsiteX1" fmla="*/ 917344 w 1816354"/>
              <a:gd name="connsiteY1" fmla="*/ 0 h 659653"/>
              <a:gd name="connsiteX2" fmla="*/ 0 w 1816354"/>
              <a:gd name="connsiteY2" fmla="*/ 659653 h 659653"/>
              <a:gd name="connsiteX0" fmla="*/ 1816354 w 1816354"/>
              <a:gd name="connsiteY0" fmla="*/ 312062 h 659653"/>
              <a:gd name="connsiteX1" fmla="*/ 917344 w 1816354"/>
              <a:gd name="connsiteY1" fmla="*/ 0 h 659653"/>
              <a:gd name="connsiteX2" fmla="*/ 0 w 1816354"/>
              <a:gd name="connsiteY2" fmla="*/ 659653 h 659653"/>
              <a:gd name="connsiteX0" fmla="*/ 1839736 w 1839736"/>
              <a:gd name="connsiteY0" fmla="*/ 486150 h 659653"/>
              <a:gd name="connsiteX1" fmla="*/ 917344 w 1839736"/>
              <a:gd name="connsiteY1" fmla="*/ 0 h 659653"/>
              <a:gd name="connsiteX2" fmla="*/ 0 w 1839736"/>
              <a:gd name="connsiteY2" fmla="*/ 659653 h 65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736" h="659653">
                <a:moveTo>
                  <a:pt x="1839736" y="486150"/>
                </a:moveTo>
                <a:cubicBezTo>
                  <a:pt x="1559620" y="316748"/>
                  <a:pt x="1454915" y="59763"/>
                  <a:pt x="917344" y="0"/>
                </a:cubicBezTo>
                <a:cubicBezTo>
                  <a:pt x="461609" y="5521"/>
                  <a:pt x="77276" y="198505"/>
                  <a:pt x="0" y="65965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 23"/>
          <p:cNvSpPr/>
          <p:nvPr/>
        </p:nvSpPr>
        <p:spPr>
          <a:xfrm flipH="1">
            <a:off x="5636707" y="2844073"/>
            <a:ext cx="1962144" cy="1474514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0 w 1331050"/>
              <a:gd name="connsiteY0" fmla="*/ 0 h 2509072"/>
              <a:gd name="connsiteX1" fmla="*/ 1330960 w 1331050"/>
              <a:gd name="connsiteY1" fmla="*/ 1270000 h 2509072"/>
              <a:gd name="connsiteX2" fmla="*/ 50964 w 1331050"/>
              <a:gd name="connsiteY2" fmla="*/ 2509072 h 2509072"/>
              <a:gd name="connsiteX0" fmla="*/ 1238573 w 2608079"/>
              <a:gd name="connsiteY0" fmla="*/ 0 h 2243878"/>
              <a:gd name="connsiteX1" fmla="*/ 2569533 w 2608079"/>
              <a:gd name="connsiteY1" fmla="*/ 1270000 h 2243878"/>
              <a:gd name="connsiteX2" fmla="*/ 0 w 2608079"/>
              <a:gd name="connsiteY2" fmla="*/ 2243878 h 2243878"/>
              <a:gd name="connsiteX0" fmla="*/ 1238573 w 1921702"/>
              <a:gd name="connsiteY0" fmla="*/ 0 h 2243878"/>
              <a:gd name="connsiteX1" fmla="*/ 1759823 w 1921702"/>
              <a:gd name="connsiteY1" fmla="*/ 1662487 h 2243878"/>
              <a:gd name="connsiteX2" fmla="*/ 0 w 1921702"/>
              <a:gd name="connsiteY2" fmla="*/ 2243878 h 2243878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2033189"/>
              <a:gd name="connsiteY0" fmla="*/ 0 h 2137800"/>
              <a:gd name="connsiteX1" fmla="*/ 1859787 w 2033189"/>
              <a:gd name="connsiteY1" fmla="*/ 1651880 h 2137800"/>
              <a:gd name="connsiteX2" fmla="*/ 0 w 2033189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2021645"/>
              <a:gd name="connsiteY0" fmla="*/ 0 h 2137800"/>
              <a:gd name="connsiteX1" fmla="*/ 1859787 w 2021645"/>
              <a:gd name="connsiteY1" fmla="*/ 1651880 h 2137800"/>
              <a:gd name="connsiteX2" fmla="*/ 0 w 2021645"/>
              <a:gd name="connsiteY2" fmla="*/ 2137800 h 2137800"/>
              <a:gd name="connsiteX0" fmla="*/ 0 w 1894515"/>
              <a:gd name="connsiteY0" fmla="*/ 0 h 831369"/>
              <a:gd name="connsiteX1" fmla="*/ 1872606 w 1894515"/>
              <a:gd name="connsiteY1" fmla="*/ 345449 h 831369"/>
              <a:gd name="connsiteX2" fmla="*/ 12819 w 1894515"/>
              <a:gd name="connsiteY2" fmla="*/ 831369 h 831369"/>
              <a:gd name="connsiteX0" fmla="*/ 0 w 2207997"/>
              <a:gd name="connsiteY0" fmla="*/ 2637143 h 3048020"/>
              <a:gd name="connsiteX1" fmla="*/ 1872606 w 2207997"/>
              <a:gd name="connsiteY1" fmla="*/ 2982592 h 3048020"/>
              <a:gd name="connsiteX2" fmla="*/ 1977902 w 2207997"/>
              <a:gd name="connsiteY2" fmla="*/ 1447 h 3048020"/>
              <a:gd name="connsiteX0" fmla="*/ 0 w 2163447"/>
              <a:gd name="connsiteY0" fmla="*/ 2638026 h 2640562"/>
              <a:gd name="connsiteX1" fmla="*/ 1493795 w 2163447"/>
              <a:gd name="connsiteY1" fmla="*/ 1576551 h 2640562"/>
              <a:gd name="connsiteX2" fmla="*/ 1977902 w 2163447"/>
              <a:gd name="connsiteY2" fmla="*/ 2330 h 2640562"/>
              <a:gd name="connsiteX0" fmla="*/ 0 w 2294030"/>
              <a:gd name="connsiteY0" fmla="*/ 2642254 h 2644790"/>
              <a:gd name="connsiteX1" fmla="*/ 1493795 w 2294030"/>
              <a:gd name="connsiteY1" fmla="*/ 1580779 h 2644790"/>
              <a:gd name="connsiteX2" fmla="*/ 1977902 w 2294030"/>
              <a:gd name="connsiteY2" fmla="*/ 6558 h 2644790"/>
              <a:gd name="connsiteX0" fmla="*/ 0 w 2294030"/>
              <a:gd name="connsiteY0" fmla="*/ 2642255 h 2751438"/>
              <a:gd name="connsiteX1" fmla="*/ 1493795 w 2294030"/>
              <a:gd name="connsiteY1" fmla="*/ 1580780 h 2751438"/>
              <a:gd name="connsiteX2" fmla="*/ 1977902 w 2294030"/>
              <a:gd name="connsiteY2" fmla="*/ 6559 h 2751438"/>
              <a:gd name="connsiteX0" fmla="*/ 0 w 2170978"/>
              <a:gd name="connsiteY0" fmla="*/ 2644247 h 2753430"/>
              <a:gd name="connsiteX1" fmla="*/ 1493795 w 2170978"/>
              <a:gd name="connsiteY1" fmla="*/ 1582772 h 2753430"/>
              <a:gd name="connsiteX2" fmla="*/ 1977902 w 2170978"/>
              <a:gd name="connsiteY2" fmla="*/ 8551 h 2753430"/>
              <a:gd name="connsiteX0" fmla="*/ 0 w 1977902"/>
              <a:gd name="connsiteY0" fmla="*/ 2637371 h 2746554"/>
              <a:gd name="connsiteX1" fmla="*/ 1493795 w 1977902"/>
              <a:gd name="connsiteY1" fmla="*/ 1575896 h 2746554"/>
              <a:gd name="connsiteX2" fmla="*/ 1977902 w 1977902"/>
              <a:gd name="connsiteY2" fmla="*/ 1675 h 2746554"/>
              <a:gd name="connsiteX0" fmla="*/ 0 w 1977902"/>
              <a:gd name="connsiteY0" fmla="*/ 2637371 h 2934531"/>
              <a:gd name="connsiteX1" fmla="*/ 1493795 w 1977902"/>
              <a:gd name="connsiteY1" fmla="*/ 1575896 h 2934531"/>
              <a:gd name="connsiteX2" fmla="*/ 1977902 w 1977902"/>
              <a:gd name="connsiteY2" fmla="*/ 1675 h 2934531"/>
              <a:gd name="connsiteX0" fmla="*/ 0 w 1977902"/>
              <a:gd name="connsiteY0" fmla="*/ 2636294 h 3395800"/>
              <a:gd name="connsiteX1" fmla="*/ 1541146 w 1977902"/>
              <a:gd name="connsiteY1" fmla="*/ 2542081 h 3395800"/>
              <a:gd name="connsiteX2" fmla="*/ 1977902 w 1977902"/>
              <a:gd name="connsiteY2" fmla="*/ 598 h 3395800"/>
              <a:gd name="connsiteX0" fmla="*/ 0 w 2001578"/>
              <a:gd name="connsiteY0" fmla="*/ 822872 h 1582378"/>
              <a:gd name="connsiteX1" fmla="*/ 1541146 w 2001578"/>
              <a:gd name="connsiteY1" fmla="*/ 728659 h 1582378"/>
              <a:gd name="connsiteX2" fmla="*/ 2001578 w 2001578"/>
              <a:gd name="connsiteY2" fmla="*/ 134260 h 1582378"/>
              <a:gd name="connsiteX0" fmla="*/ 0 w 2001578"/>
              <a:gd name="connsiteY0" fmla="*/ 692427 h 1925977"/>
              <a:gd name="connsiteX1" fmla="*/ 1387254 w 2001578"/>
              <a:gd name="connsiteY1" fmla="*/ 1263991 h 1925977"/>
              <a:gd name="connsiteX2" fmla="*/ 2001578 w 2001578"/>
              <a:gd name="connsiteY2" fmla="*/ 3815 h 1925977"/>
              <a:gd name="connsiteX0" fmla="*/ 0 w 2001578"/>
              <a:gd name="connsiteY0" fmla="*/ 692427 h 1925977"/>
              <a:gd name="connsiteX1" fmla="*/ 1387254 w 2001578"/>
              <a:gd name="connsiteY1" fmla="*/ 1263991 h 1925977"/>
              <a:gd name="connsiteX2" fmla="*/ 2001578 w 2001578"/>
              <a:gd name="connsiteY2" fmla="*/ 3815 h 1925977"/>
              <a:gd name="connsiteX0" fmla="*/ 0 w 2001578"/>
              <a:gd name="connsiteY0" fmla="*/ 692427 h 1344101"/>
              <a:gd name="connsiteX1" fmla="*/ 1387254 w 2001578"/>
              <a:gd name="connsiteY1" fmla="*/ 1263991 h 1344101"/>
              <a:gd name="connsiteX2" fmla="*/ 2001578 w 2001578"/>
              <a:gd name="connsiteY2" fmla="*/ 3815 h 1344101"/>
              <a:gd name="connsiteX0" fmla="*/ 0 w 2001578"/>
              <a:gd name="connsiteY0" fmla="*/ 692427 h 1376381"/>
              <a:gd name="connsiteX1" fmla="*/ 1387254 w 2001578"/>
              <a:gd name="connsiteY1" fmla="*/ 1263991 h 1376381"/>
              <a:gd name="connsiteX2" fmla="*/ 2001578 w 2001578"/>
              <a:gd name="connsiteY2" fmla="*/ 3815 h 1376381"/>
              <a:gd name="connsiteX0" fmla="*/ 0 w 2001578"/>
              <a:gd name="connsiteY0" fmla="*/ 770785 h 1152162"/>
              <a:gd name="connsiteX1" fmla="*/ 1505633 w 2001578"/>
              <a:gd name="connsiteY1" fmla="*/ 802190 h 1152162"/>
              <a:gd name="connsiteX2" fmla="*/ 2001578 w 2001578"/>
              <a:gd name="connsiteY2" fmla="*/ 82173 h 1152162"/>
              <a:gd name="connsiteX0" fmla="*/ 0 w 2001578"/>
              <a:gd name="connsiteY0" fmla="*/ 690843 h 1072221"/>
              <a:gd name="connsiteX1" fmla="*/ 1505633 w 2001578"/>
              <a:gd name="connsiteY1" fmla="*/ 722248 h 1072221"/>
              <a:gd name="connsiteX2" fmla="*/ 2001578 w 2001578"/>
              <a:gd name="connsiteY2" fmla="*/ 2231 h 1072221"/>
              <a:gd name="connsiteX0" fmla="*/ 0 w 2001578"/>
              <a:gd name="connsiteY0" fmla="*/ 691574 h 1039644"/>
              <a:gd name="connsiteX1" fmla="*/ 1422768 w 2001578"/>
              <a:gd name="connsiteY1" fmla="*/ 622485 h 1039644"/>
              <a:gd name="connsiteX2" fmla="*/ 2001578 w 2001578"/>
              <a:gd name="connsiteY2" fmla="*/ 2962 h 1039644"/>
              <a:gd name="connsiteX0" fmla="*/ 0 w 2001578"/>
              <a:gd name="connsiteY0" fmla="*/ 691574 h 1131729"/>
              <a:gd name="connsiteX1" fmla="*/ 1422768 w 2001578"/>
              <a:gd name="connsiteY1" fmla="*/ 622485 h 1131729"/>
              <a:gd name="connsiteX2" fmla="*/ 2001578 w 2001578"/>
              <a:gd name="connsiteY2" fmla="*/ 2962 h 1131729"/>
              <a:gd name="connsiteX0" fmla="*/ 0 w 1895037"/>
              <a:gd name="connsiteY0" fmla="*/ 716473 h 1156628"/>
              <a:gd name="connsiteX1" fmla="*/ 1422768 w 1895037"/>
              <a:gd name="connsiteY1" fmla="*/ 647384 h 1156628"/>
              <a:gd name="connsiteX2" fmla="*/ 1895037 w 1895037"/>
              <a:gd name="connsiteY2" fmla="*/ 2738 h 1156628"/>
              <a:gd name="connsiteX0" fmla="*/ 0 w 1895037"/>
              <a:gd name="connsiteY0" fmla="*/ 713735 h 1153890"/>
              <a:gd name="connsiteX1" fmla="*/ 1422768 w 1895037"/>
              <a:gd name="connsiteY1" fmla="*/ 644646 h 1153890"/>
              <a:gd name="connsiteX2" fmla="*/ 1895037 w 1895037"/>
              <a:gd name="connsiteY2" fmla="*/ 0 h 1153890"/>
              <a:gd name="connsiteX0" fmla="*/ 0 w 1930551"/>
              <a:gd name="connsiteY0" fmla="*/ 877039 h 1317194"/>
              <a:gd name="connsiteX1" fmla="*/ 1422768 w 1930551"/>
              <a:gd name="connsiteY1" fmla="*/ 807950 h 1317194"/>
              <a:gd name="connsiteX2" fmla="*/ 1930551 w 1930551"/>
              <a:gd name="connsiteY2" fmla="*/ 0 h 1317194"/>
              <a:gd name="connsiteX0" fmla="*/ 0 w 1930551"/>
              <a:gd name="connsiteY0" fmla="*/ 877039 h 1440400"/>
              <a:gd name="connsiteX1" fmla="*/ 1422768 w 1930551"/>
              <a:gd name="connsiteY1" fmla="*/ 807950 h 1440400"/>
              <a:gd name="connsiteX2" fmla="*/ 1930551 w 1930551"/>
              <a:gd name="connsiteY2" fmla="*/ 0 h 1440400"/>
              <a:gd name="connsiteX0" fmla="*/ 0 w 1930551"/>
              <a:gd name="connsiteY0" fmla="*/ 877039 h 1440400"/>
              <a:gd name="connsiteX1" fmla="*/ 1422768 w 1930551"/>
              <a:gd name="connsiteY1" fmla="*/ 807950 h 1440400"/>
              <a:gd name="connsiteX2" fmla="*/ 1930551 w 1930551"/>
              <a:gd name="connsiteY2" fmla="*/ 0 h 1440400"/>
              <a:gd name="connsiteX0" fmla="*/ 0 w 1930551"/>
              <a:gd name="connsiteY0" fmla="*/ 877039 h 1555385"/>
              <a:gd name="connsiteX1" fmla="*/ 1372786 w 1930551"/>
              <a:gd name="connsiteY1" fmla="*/ 1013476 h 1555385"/>
              <a:gd name="connsiteX2" fmla="*/ 1930551 w 1930551"/>
              <a:gd name="connsiteY2" fmla="*/ 0 h 1555385"/>
              <a:gd name="connsiteX0" fmla="*/ 0 w 1930551"/>
              <a:gd name="connsiteY0" fmla="*/ 877039 h 1539498"/>
              <a:gd name="connsiteX1" fmla="*/ 1260326 w 1930551"/>
              <a:gd name="connsiteY1" fmla="*/ 986957 h 1539498"/>
              <a:gd name="connsiteX2" fmla="*/ 1930551 w 1930551"/>
              <a:gd name="connsiteY2" fmla="*/ 0 h 153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551" h="1539498">
                <a:moveTo>
                  <a:pt x="0" y="877039"/>
                </a:moveTo>
                <a:cubicBezTo>
                  <a:pt x="131376" y="1578098"/>
                  <a:pt x="1154478" y="1879863"/>
                  <a:pt x="1260326" y="986957"/>
                </a:cubicBezTo>
                <a:cubicBezTo>
                  <a:pt x="1391825" y="104870"/>
                  <a:pt x="1435968" y="28389"/>
                  <a:pt x="1930551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11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1341</Words>
  <Application>Microsoft Office PowerPoint</Application>
  <PresentationFormat>On-screen Show (4:3)</PresentationFormat>
  <Paragraphs>258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Programming I</vt:lpstr>
      <vt:lpstr>Topics</vt:lpstr>
      <vt:lpstr>Not in this lecture</vt:lpstr>
      <vt:lpstr>Control Structures</vt:lpstr>
      <vt:lpstr>Method/Functions/Procedures/Subs</vt:lpstr>
      <vt:lpstr>PowerPoint Presentation</vt:lpstr>
      <vt:lpstr>PowerPoint Presentation</vt:lpstr>
      <vt:lpstr>PowerPoint Presentation</vt:lpstr>
      <vt:lpstr>PowerPoint Presentation</vt:lpstr>
      <vt:lpstr>Anatomy</vt:lpstr>
      <vt:lpstr>The Method Header</vt:lpstr>
      <vt:lpstr>The Method Header cont’d</vt:lpstr>
      <vt:lpstr>Sample Method Headers</vt:lpstr>
      <vt:lpstr>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Built-in Methods</vt:lpstr>
      <vt:lpstr>Why Methods?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IT</cp:lastModifiedBy>
  <cp:revision>117</cp:revision>
  <dcterms:created xsi:type="dcterms:W3CDTF">2013-02-12T13:42:02Z</dcterms:created>
  <dcterms:modified xsi:type="dcterms:W3CDTF">2019-10-31T13:34:00Z</dcterms:modified>
</cp:coreProperties>
</file>