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2" r:id="rId3"/>
    <p:sldId id="267" r:id="rId4"/>
    <p:sldId id="293" r:id="rId5"/>
    <p:sldId id="294" r:id="rId6"/>
    <p:sldId id="295" r:id="rId7"/>
    <p:sldId id="298" r:id="rId8"/>
    <p:sldId id="271" r:id="rId9"/>
    <p:sldId id="299" r:id="rId10"/>
    <p:sldId id="300" r:id="rId11"/>
    <p:sldId id="288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97" autoAdjust="0"/>
  </p:normalViewPr>
  <p:slideViewPr>
    <p:cSldViewPr>
      <p:cViewPr varScale="1">
        <p:scale>
          <a:sx n="92" d="100"/>
          <a:sy n="92" d="100"/>
        </p:scale>
        <p:origin x="21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21/03/2019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The statement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age;</a:t>
            </a:r>
          </a:p>
          <a:p>
            <a:r>
              <a:rPr lang="en-CA" baseline="0" dirty="0" smtClean="0"/>
              <a:t>Allocate storage for a single variable of type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at the location called age</a:t>
            </a:r>
          </a:p>
          <a:p>
            <a:r>
              <a:rPr lang="en-CA" baseline="0" dirty="0" smtClean="0"/>
              <a:t>When the compiler sees the identifier age, it goes to that location and fetch that </a:t>
            </a:r>
            <a:r>
              <a:rPr lang="en-CA" baseline="0" dirty="0" err="1" smtClean="0"/>
              <a:t>int</a:t>
            </a:r>
            <a:r>
              <a:rPr lang="en-CA" baseline="0" dirty="0" smtClean="0"/>
              <a:t> and inserts it into our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80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83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Recap</a:t>
            </a:r>
          </a:p>
          <a:p>
            <a:r>
              <a:rPr lang="en-CA" dirty="0" err="1" smtClean="0"/>
              <a:t>int</a:t>
            </a:r>
            <a:r>
              <a:rPr lang="en-CA" dirty="0" smtClean="0"/>
              <a:t> age;</a:t>
            </a:r>
          </a:p>
          <a:p>
            <a:r>
              <a:rPr lang="en-CA" dirty="0" smtClean="0"/>
              <a:t>Declares</a:t>
            </a:r>
            <a:r>
              <a:rPr lang="en-CA" baseline="0" dirty="0" smtClean="0"/>
              <a:t> a single variable</a:t>
            </a:r>
          </a:p>
          <a:p>
            <a:endParaRPr lang="en-CA" baseline="0" dirty="0" smtClean="0"/>
          </a:p>
          <a:p>
            <a:r>
              <a:rPr lang="en-CA" baseline="0" dirty="0" smtClean="0"/>
              <a:t>When storage is allocated to the array… all the items will have a default value:</a:t>
            </a:r>
          </a:p>
          <a:p>
            <a:r>
              <a:rPr lang="en-CA" baseline="0" dirty="0" smtClean="0"/>
              <a:t>Numbers -&gt; 0, or 0.0</a:t>
            </a:r>
          </a:p>
          <a:p>
            <a:r>
              <a:rPr lang="en-CA" baseline="0" dirty="0" err="1" smtClean="0"/>
              <a:t>Bool</a:t>
            </a:r>
            <a:r>
              <a:rPr lang="en-CA" baseline="0" dirty="0" smtClean="0"/>
              <a:t> -&gt; false</a:t>
            </a:r>
          </a:p>
          <a:p>
            <a:r>
              <a:rPr lang="en-CA" baseline="0" dirty="0" smtClean="0"/>
              <a:t>Char -&gt; the null char</a:t>
            </a:r>
          </a:p>
          <a:p>
            <a:r>
              <a:rPr lang="en-CA" baseline="0" dirty="0" smtClean="0"/>
              <a:t>String -&gt; the empty string</a:t>
            </a:r>
          </a:p>
          <a:p>
            <a:endParaRPr lang="en-CA" baseline="0" dirty="0" smtClean="0"/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08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Why does </a:t>
            </a:r>
            <a:r>
              <a:rPr lang="en-CA" dirty="0" err="1" smtClean="0"/>
              <a:t>Console.WriteLine</a:t>
            </a:r>
            <a:r>
              <a:rPr lang="en-CA" dirty="0" smtClean="0"/>
              <a:t>(marks)</a:t>
            </a:r>
            <a:r>
              <a:rPr lang="en-CA" baseline="0" dirty="0" smtClean="0"/>
              <a:t> output gibberish?</a:t>
            </a:r>
          </a:p>
          <a:p>
            <a:r>
              <a:rPr lang="en-CA" baseline="0" dirty="0" smtClean="0"/>
              <a:t>The last legal index is one less than the number of items in the array</a:t>
            </a:r>
          </a:p>
          <a:p>
            <a:endParaRPr lang="en-CA" baseline="0" dirty="0" smtClean="0"/>
          </a:p>
          <a:p>
            <a:r>
              <a:rPr lang="en-CA" baseline="0" dirty="0" smtClean="0"/>
              <a:t>Setting the items is time consuming and a pain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31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is much more easier, but you have to know all the items are declaration time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74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is a convenient property of a collection if we want to do anything useful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96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can use the .Length property</a:t>
            </a:r>
            <a:r>
              <a:rPr lang="en-CA" baseline="0" dirty="0" smtClean="0"/>
              <a:t> and a do-while loop to process all the items in an array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can use the .Length property</a:t>
            </a:r>
            <a:r>
              <a:rPr lang="en-CA" baseline="0" dirty="0" smtClean="0"/>
              <a:t> and a do-while loop to process all the items in an array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can use the .Length property</a:t>
            </a:r>
            <a:r>
              <a:rPr lang="en-CA" baseline="0" dirty="0" smtClean="0"/>
              <a:t> and a do-while loop to process all the items in an array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There are two</a:t>
            </a:r>
            <a:r>
              <a:rPr lang="en-CA" baseline="0" dirty="0" smtClean="0"/>
              <a:t> methods of the string class that returns an array:</a:t>
            </a:r>
          </a:p>
          <a:p>
            <a:r>
              <a:rPr lang="en-CA" baseline="0" dirty="0" smtClean="0"/>
              <a:t>	The Split method take a string returns an array of string</a:t>
            </a:r>
          </a:p>
          <a:p>
            <a:r>
              <a:rPr lang="en-CA" baseline="0" dirty="0" smtClean="0"/>
              <a:t>	The </a:t>
            </a:r>
            <a:r>
              <a:rPr lang="en-CA" baseline="0" dirty="0" err="1" smtClean="0"/>
              <a:t>ToCharArray</a:t>
            </a:r>
            <a:r>
              <a:rPr lang="en-CA" baseline="0" dirty="0" smtClean="0"/>
              <a:t>  takes a string and returns an array of chars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97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21/03/2019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21/03/2019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21/03/2019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21/03/2019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21/03/2019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21/03/2019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21/03/2019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Arrays</a:t>
            </a:r>
          </a:p>
          <a:p>
            <a:r>
              <a:rPr lang="en-CA" dirty="0" smtClean="0"/>
              <a:t>Narendra </a:t>
            </a:r>
            <a:r>
              <a:rPr lang="en-CA" dirty="0" err="1" smtClean="0"/>
              <a:t>Pershad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Summing all the items in an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[] primes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{2, 3, 5, 7, 11, 13, 17, 19, 23, 29, 37, 41, 47};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sum = 0;</a:t>
            </a:r>
            <a:endParaRPr lang="en-CA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counter =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0; counter 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primes.Length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; counter++)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sum += primes[counter];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//now we can display the sum</a:t>
            </a: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"the sum is {0}"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, sum);</a:t>
            </a:r>
          </a:p>
        </p:txBody>
      </p:sp>
    </p:spTree>
    <p:extLst>
      <p:ext uri="{BB962C8B-B14F-4D97-AF65-F5344CB8AC3E}">
        <p14:creationId xmlns:p14="http://schemas.microsoft.com/office/powerpoint/2010/main" val="386550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Built-in Methods to return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//The Split() method of the object string explodes the individual words to produce a string array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poem 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"Mary had a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little 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lamb"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.Split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obama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"Barak 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Houssein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Obama"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.Split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sillyWords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"foo bar 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baz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quux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Split()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//The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ToCharArray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()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method of the object string explodes the individual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letter to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produce a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char array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vowels 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aeiou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ToCharArray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alphabet 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abcdefghijklmnopqrstuvwxyz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ToCharArray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letters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"Narendra"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ToCharArray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3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identifier for the array</a:t>
            </a:r>
          </a:p>
          <a:p>
            <a:pPr lvl="1"/>
            <a:r>
              <a:rPr lang="en-US" dirty="0" smtClean="0"/>
              <a:t>Add readability to your code</a:t>
            </a:r>
          </a:p>
          <a:p>
            <a:pPr lvl="1"/>
            <a:r>
              <a:rPr lang="en-US" dirty="0" smtClean="0"/>
              <a:t>Identifier for lots of variables</a:t>
            </a:r>
          </a:p>
          <a:p>
            <a:pPr lvl="1"/>
            <a:r>
              <a:rPr lang="en-US" dirty="0" smtClean="0"/>
              <a:t>Easy to process the all the values</a:t>
            </a:r>
          </a:p>
          <a:p>
            <a:pPr lvl="2"/>
            <a:r>
              <a:rPr lang="en-US" dirty="0" smtClean="0"/>
              <a:t>First index starts at 0 and goes to one less than </a:t>
            </a:r>
            <a:r>
              <a:rPr lang="en-US" smtClean="0"/>
              <a:t>the size</a:t>
            </a:r>
            <a:endParaRPr lang="en-US" dirty="0" smtClean="0"/>
          </a:p>
          <a:p>
            <a:r>
              <a:rPr lang="en-US" dirty="0" smtClean="0"/>
              <a:t>The items are stored sequentially in memory</a:t>
            </a:r>
          </a:p>
          <a:p>
            <a:pPr lvl="1"/>
            <a:r>
              <a:rPr lang="en-US" dirty="0" smtClean="0"/>
              <a:t>Very efficient in storage and accessing items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All the items must be on the same 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Declare an array and assign values to array elements</a:t>
            </a:r>
          </a:p>
          <a:p>
            <a:r>
              <a:rPr lang="en-US" dirty="0"/>
              <a:t>Access array elements</a:t>
            </a:r>
          </a:p>
          <a:p>
            <a:r>
              <a:rPr lang="en-US" dirty="0"/>
              <a:t>Search an array using a loop</a:t>
            </a:r>
          </a:p>
          <a:p>
            <a:r>
              <a:rPr lang="en-US" dirty="0"/>
              <a:t>Use 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Sort()</a:t>
            </a:r>
            <a:r>
              <a:rPr lang="en-US" dirty="0"/>
              <a:t>,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Reverse()</a:t>
            </a:r>
            <a:r>
              <a:rPr lang="en-US" dirty="0"/>
              <a:t> methods</a:t>
            </a:r>
          </a:p>
          <a:p>
            <a:r>
              <a:rPr lang="en-US" dirty="0"/>
              <a:t>Use multidimensional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Shortcuts in creating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6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an array?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Multi-value variable</a:t>
            </a:r>
          </a:p>
          <a:p>
            <a:r>
              <a:rPr lang="en-CA" dirty="0" smtClean="0"/>
              <a:t>A set of values that shares the same name</a:t>
            </a:r>
          </a:p>
          <a:p>
            <a:pPr lvl="1"/>
            <a:r>
              <a:rPr lang="en-CA" dirty="0" smtClean="0"/>
              <a:t>Midterm marks of all the students in COMP100</a:t>
            </a:r>
          </a:p>
          <a:p>
            <a:r>
              <a:rPr lang="en-CA" dirty="0" smtClean="0"/>
              <a:t>Each value is called an item or element</a:t>
            </a:r>
          </a:p>
          <a:p>
            <a:pPr lvl="1"/>
            <a:r>
              <a:rPr lang="en-CA" dirty="0" smtClean="0"/>
              <a:t>The elements are referenced by using a subscript</a:t>
            </a:r>
          </a:p>
          <a:p>
            <a:pPr lvl="1"/>
            <a:r>
              <a:rPr lang="en-CA" dirty="0" smtClean="0"/>
              <a:t>Subscripts are integer and starts at 0</a:t>
            </a:r>
          </a:p>
          <a:p>
            <a:r>
              <a:rPr lang="en-CA" dirty="0" smtClean="0"/>
              <a:t>Used extensively in legacy code</a:t>
            </a:r>
          </a:p>
          <a:p>
            <a:r>
              <a:rPr lang="en-CA" dirty="0" smtClean="0"/>
              <a:t>The size of Array can change, but it is a potentially expensive operation</a:t>
            </a:r>
          </a:p>
        </p:txBody>
      </p:sp>
    </p:spTree>
    <p:extLst>
      <p:ext uri="{BB962C8B-B14F-4D97-AF65-F5344CB8AC3E}">
        <p14:creationId xmlns:p14="http://schemas.microsoft.com/office/powerpoint/2010/main" val="428885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Declaration</a:t>
            </a:r>
          </a:p>
          <a:p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mark;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vowel;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endParaRPr lang="en-CA" sz="2000" dirty="0"/>
          </a:p>
          <a:p>
            <a:r>
              <a:rPr lang="en-CA" sz="2000" dirty="0" smtClean="0"/>
              <a:t>Allocating </a:t>
            </a:r>
            <a:r>
              <a:rPr lang="en-CA" sz="2000" dirty="0" smtClean="0"/>
              <a:t>storage</a:t>
            </a:r>
            <a:endParaRPr lang="en-CA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dirty="0"/>
              <a:t>Declaration</a:t>
            </a:r>
          </a:p>
          <a:p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[] marks;</a:t>
            </a:r>
          </a:p>
          <a:p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[] vowels;</a:t>
            </a:r>
          </a:p>
          <a:p>
            <a:endParaRPr lang="en-CA" sz="2000" dirty="0"/>
          </a:p>
          <a:p>
            <a:pPr marL="0" indent="0">
              <a:buNone/>
            </a:pPr>
            <a:r>
              <a:rPr lang="en-CA" sz="2000" dirty="0"/>
              <a:t>Allocating storage</a:t>
            </a:r>
          </a:p>
          <a:p>
            <a:r>
              <a:rPr lang="en-CA" sz="2000" dirty="0">
                <a:latin typeface="Consolas" pitchFamily="49" charset="0"/>
                <a:cs typeface="Consolas" pitchFamily="49" charset="0"/>
              </a:rPr>
              <a:t>marks =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[38];</a:t>
            </a:r>
          </a:p>
          <a:p>
            <a:r>
              <a:rPr lang="en-CA" sz="2000" dirty="0">
                <a:latin typeface="Consolas" pitchFamily="49" charset="0"/>
                <a:cs typeface="Consolas" pitchFamily="49" charset="0"/>
              </a:rPr>
              <a:t>vowels =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 char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[5];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9549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Accessing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Setting values</a:t>
            </a: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marks[0] = 75;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//assigns 75 to the first item</a:t>
            </a: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marks[1] = 91;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//assigns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91 </a:t>
            </a:r>
            <a:r>
              <a:rPr lang="en-CA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to the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second item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>
                <a:latin typeface="Consolas" pitchFamily="49" charset="0"/>
                <a:cs typeface="Consolas" pitchFamily="49" charset="0"/>
              </a:rPr>
              <a:t>vowels[0] = 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'a</a:t>
            </a:r>
            <a:r>
              <a:rPr lang="en-CA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vowels[1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; 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vowels[2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; 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vowels[3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'o'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; 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vowels[4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CA" dirty="0" smtClean="0"/>
              <a:t>Getting value</a:t>
            </a:r>
          </a:p>
          <a:p>
            <a:pPr marL="5715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(marks[0]);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//outputs the first item</a:t>
            </a:r>
            <a:endParaRPr lang="en-CA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(marks);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//gibberish</a:t>
            </a:r>
          </a:p>
        </p:txBody>
      </p:sp>
    </p:spTree>
    <p:extLst>
      <p:ext uri="{BB962C8B-B14F-4D97-AF65-F5344CB8AC3E}">
        <p14:creationId xmlns:p14="http://schemas.microsoft.com/office/powerpoint/2010/main" val="408255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Shortcuts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Declaration/allocation/initialization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//declares a char array that contains the chars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a,e,i,o,u</a:t>
            </a:r>
            <a:endParaRPr lang="en-CA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vowels = {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'o'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//declares a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array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that contains the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integers 2, 3, 5, 7, 11, 17, 19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primes = {2, 3, 5, 7, 11, 13, 17, 19};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//declares a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 array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that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containing the first line of the famous nursery rhyme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poem = {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"Mary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had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little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lamb"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//declares a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string to hold the names of the president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obama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= {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"Barak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Houssain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"Obama"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858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.Length property of all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vowels = {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'e'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'o'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'u'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vowels.Length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primes = {2, 3, 5, 7, 11, 13, 17, 19};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primes.Length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poem = {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"Mary"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"had"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"little"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"lamb"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poem.Length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obama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{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"Barak"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Houssein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"Obama"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obama.Length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Display all the items in an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[] poem = {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"Mary"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"had"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"little"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"lamb"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(poem);</a:t>
            </a: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//will print gibberish</a:t>
            </a:r>
            <a:endParaRPr lang="en-CA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counter = 0;</a:t>
            </a:r>
            <a:endParaRPr lang="en-CA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(poem[counter]);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counter++;</a:t>
            </a:r>
          </a:p>
          <a:p>
            <a:pPr marL="0" indent="0">
              <a:buNone/>
            </a:pPr>
            <a:r>
              <a:rPr lang="en-CA" sz="200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CA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sz="2000" smtClean="0">
                <a:latin typeface="Consolas" pitchFamily="49" charset="0"/>
                <a:cs typeface="Consolas" pitchFamily="49" charset="0"/>
              </a:rPr>
              <a:t> (counter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poem.Length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469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Updating all the items in an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[] marks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{50, 67, 73, 55, 89, 68, 66, 76, 49};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counter = 0;</a:t>
            </a:r>
            <a:endParaRPr lang="en-CA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(counter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marks.Length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marks[counter] += 3;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counter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//now we can print the updates array</a:t>
            </a: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counter = 0;</a:t>
            </a:r>
            <a:endParaRPr lang="en-CA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(counter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marks.Length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(marks[counter]);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counter++;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438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1021</Words>
  <Application>Microsoft Office PowerPoint</Application>
  <PresentationFormat>On-screen Show (4:3)</PresentationFormat>
  <Paragraphs>160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Programming I</vt:lpstr>
      <vt:lpstr>Topics</vt:lpstr>
      <vt:lpstr>What is an array?</vt:lpstr>
      <vt:lpstr>Using arrays</vt:lpstr>
      <vt:lpstr>Accessing elements</vt:lpstr>
      <vt:lpstr>Shortcuts</vt:lpstr>
      <vt:lpstr>The .Length property of all arrays</vt:lpstr>
      <vt:lpstr>Display all the items in an array</vt:lpstr>
      <vt:lpstr>Updating all the items in an array</vt:lpstr>
      <vt:lpstr>Summing all the items in an array</vt:lpstr>
      <vt:lpstr>Built-in Methods to return arrays</vt:lpstr>
      <vt:lpstr>Why Arrays?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IT</cp:lastModifiedBy>
  <cp:revision>136</cp:revision>
  <dcterms:created xsi:type="dcterms:W3CDTF">2013-02-12T13:42:02Z</dcterms:created>
  <dcterms:modified xsi:type="dcterms:W3CDTF">2019-03-21T19:26:20Z</dcterms:modified>
</cp:coreProperties>
</file>