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9" r:id="rId4"/>
    <p:sldId id="257" r:id="rId5"/>
    <p:sldId id="260" r:id="rId6"/>
    <p:sldId id="258" r:id="rId7"/>
    <p:sldId id="261" r:id="rId8"/>
    <p:sldId id="263" r:id="rId9"/>
    <p:sldId id="2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en-US"/>
              <a:t>Desenvolvendo User Toolkits</a:t>
            </a:r>
            <a:endParaRPr lang="pt-BR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en-US"/>
              <a:t>Luiz Corinhas Ferreira Neto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b="1"/>
              <a:t>ui.Root</a:t>
            </a:r>
            <a:endParaRPr lang="pt-BR" altLang="en-US" b="1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47700" y="1377315"/>
            <a:ext cx="10379710" cy="435165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ui.root é o painel base de todo GEE 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70050" y="2258695"/>
            <a:ext cx="8471535" cy="396938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593850" y="3544570"/>
            <a:ext cx="8547735" cy="28403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1264920" y="6489700"/>
            <a:ext cx="9898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https://code.earthengine.google.com/c55bb85b633e6be7ce3bc187bf5eed08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ui.Panel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ui.Panel - Mais alto nível de generalização no GEE</a:t>
            </a:r>
            <a:endParaRPr lang="pt-BR" alt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en-US"/>
              <a:t>Possui ui.Panel.Layout - Formato como widgets serão organizados na tela</a:t>
            </a:r>
            <a:endParaRPr lang="pt-BR" alt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alt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en-US"/>
              <a:t>Para gerenciar os widgets use </a:t>
            </a:r>
            <a:r>
              <a:rPr lang="pt-BR" altLang="en-US" b="1"/>
              <a:t>add() e remove() </a:t>
            </a:r>
            <a:endParaRPr lang="pt-BR" alt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en-US"/>
              <a:t>Para obter a lista de widgets carregados use </a:t>
            </a:r>
            <a:r>
              <a:rPr lang="pt-BR" altLang="en-US" b="1"/>
              <a:t>widgets()</a:t>
            </a:r>
            <a:endParaRPr lang="pt-BR" altLang="en-US" b="1"/>
          </a:p>
        </p:txBody>
      </p:sp>
      <p:sp>
        <p:nvSpPr>
          <p:cNvPr id="4" name="Caixa de Texto 3"/>
          <p:cNvSpPr txBox="1"/>
          <p:nvPr/>
        </p:nvSpPr>
        <p:spPr>
          <a:xfrm>
            <a:off x="739775" y="6327140"/>
            <a:ext cx="10712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https://code.earthengine.google.com/ead8f8315599c9459c35ad877701d612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ui.Map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Objeto capaz de apresentar objetos espacializados, 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Pode ser utilizado múltiplas vezes no mesmo script e pode possuir sincronia de movimento entre os mapas.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Possui herança do objeto ui.Panel, portanto possui as mesmas funções</a:t>
            </a:r>
            <a:endParaRPr lang="pt-BR" altLang="en-US"/>
          </a:p>
          <a:p>
            <a:pPr>
              <a:buFont typeface="Arial" panose="020B0604020202020204" pitchFamily="34" charset="0"/>
            </a:pP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955040" y="6489700"/>
            <a:ext cx="10878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https://code.earthengine.google.com/a5521b3367d955834265469d1a7b7779</a:t>
            </a: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Layouts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sz="3200"/>
              <a:t>Todos podem ser encontrados em ui.Panel.Layout</a:t>
            </a:r>
            <a:endParaRPr lang="pt-BR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sz="3200"/>
              <a:t>Tipos</a:t>
            </a:r>
            <a:endParaRPr lang="pt-BR" altLang="en-US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en-US" sz="2800"/>
              <a:t>Absolute - Controlado pelo atributo position no dicionário “Style”, possui localizações pré-definidas independentes da ordem de inserção dos widgets</a:t>
            </a:r>
            <a:endParaRPr lang="pt-BR" altLang="en-US" sz="280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pt-BR" altLang="en-US" sz="2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en-US" sz="2800"/>
              <a:t>Flow - Pode ser Vertical ou Horizontal, sempre considerando  a ordem de inserção do widget</a:t>
            </a:r>
            <a:endParaRPr lang="pt-BR" altLang="en-US" sz="2800"/>
          </a:p>
        </p:txBody>
      </p:sp>
      <p:sp>
        <p:nvSpPr>
          <p:cNvPr id="4" name="Caixa de Texto 3"/>
          <p:cNvSpPr txBox="1"/>
          <p:nvPr/>
        </p:nvSpPr>
        <p:spPr>
          <a:xfrm>
            <a:off x="1638300" y="6489700"/>
            <a:ext cx="80702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https://developers.google.com/earth-engine/guides/ui_panels#layouts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Outros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 lang="pt-BR" altLang="en-US"/>
              <a:t>Alem dos elementos básicos apresentados anteriormente, o GEE possui outros elementos de interface como: Sliders, Labels, Buttons...etc.</a:t>
            </a:r>
            <a:endParaRPr lang="pt-BR" altLang="en-US"/>
          </a:p>
          <a:p>
            <a:pPr>
              <a:buFont typeface="Arial" panose="020B0604020202020204" pitchFamily="34" charset="0"/>
            </a:pPr>
            <a:endParaRPr lang="pt-BR" altLang="en-US"/>
          </a:p>
          <a:p>
            <a:pPr>
              <a:buFont typeface="Arial" panose="020B0604020202020204" pitchFamily="34" charset="0"/>
            </a:pPr>
            <a:r>
              <a:rPr lang="pt-BR" altLang="en-US"/>
              <a:t>Estes objetos são de uso situacional, e estão em constante crescimento, por favor, verifique a documentação para o uso.</a:t>
            </a: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Construindo um User toolkit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Users toolkits são ferramentas gráficas para fácil interação do Usuário com o Script.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/>
              <a:t>Exemplo: Vamos construir um User toolkit que torne qualquer usuário capaz de visualizar o NDVI para todo pais, variando a color-ramp alem de máximos e mínimos do NDVI.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>
                <a:sym typeface="+mn-ea"/>
              </a:rPr>
              <a:t>Construindo um User toolkit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Pensando no Layout</a:t>
            </a:r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1095375" y="2534285"/>
            <a:ext cx="10370820" cy="396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1095375" y="2534285"/>
            <a:ext cx="4102735" cy="396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6558915" y="2013585"/>
            <a:ext cx="1382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 b="1"/>
              <a:t>MAPA</a:t>
            </a:r>
            <a:endParaRPr lang="pt-BR" altLang="en-US" sz="2000" b="1"/>
          </a:p>
        </p:txBody>
      </p:sp>
      <p:sp>
        <p:nvSpPr>
          <p:cNvPr id="7" name="Caixa de Texto 6"/>
          <p:cNvSpPr txBox="1"/>
          <p:nvPr/>
        </p:nvSpPr>
        <p:spPr>
          <a:xfrm>
            <a:off x="1163320" y="2135505"/>
            <a:ext cx="2089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 b="1"/>
              <a:t>Menu Lateral </a:t>
            </a:r>
            <a:endParaRPr lang="pt-BR" altLang="en-US" sz="2000" b="1"/>
          </a:p>
        </p:txBody>
      </p:sp>
      <p:sp>
        <p:nvSpPr>
          <p:cNvPr id="8" name="Caixa de Texto 7"/>
          <p:cNvSpPr txBox="1"/>
          <p:nvPr/>
        </p:nvSpPr>
        <p:spPr>
          <a:xfrm>
            <a:off x="1163320" y="3075940"/>
            <a:ext cx="3752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 b="1"/>
              <a:t>Label + Campo (Máximo)</a:t>
            </a:r>
            <a:endParaRPr lang="pt-BR" altLang="en-US" sz="2000" b="1"/>
          </a:p>
        </p:txBody>
      </p:sp>
      <p:sp>
        <p:nvSpPr>
          <p:cNvPr id="9" name="Caixa de Texto 8"/>
          <p:cNvSpPr txBox="1"/>
          <p:nvPr/>
        </p:nvSpPr>
        <p:spPr>
          <a:xfrm>
            <a:off x="1163320" y="4019550"/>
            <a:ext cx="343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 b="1"/>
              <a:t>Label + Campo (Mínimo)</a:t>
            </a:r>
            <a:endParaRPr lang="pt-BR" altLang="en-US" sz="2000" b="1"/>
          </a:p>
        </p:txBody>
      </p:sp>
      <p:sp>
        <p:nvSpPr>
          <p:cNvPr id="10" name="Caixa de Texto 9"/>
          <p:cNvSpPr txBox="1"/>
          <p:nvPr/>
        </p:nvSpPr>
        <p:spPr>
          <a:xfrm>
            <a:off x="1163320" y="4726305"/>
            <a:ext cx="343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 b="1"/>
              <a:t>Label + Combobox (Color Ramp)</a:t>
            </a:r>
            <a:endParaRPr lang="pt-BR" altLang="en-US" sz="2000" b="1"/>
          </a:p>
        </p:txBody>
      </p:sp>
      <p:sp>
        <p:nvSpPr>
          <p:cNvPr id="11" name="Caixa de Texto 10"/>
          <p:cNvSpPr txBox="1"/>
          <p:nvPr/>
        </p:nvSpPr>
        <p:spPr>
          <a:xfrm>
            <a:off x="1095375" y="5977255"/>
            <a:ext cx="2089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 b="1"/>
              <a:t>Botão Aplicar</a:t>
            </a:r>
            <a:endParaRPr lang="pt-BR" altLang="en-US" sz="2000" b="1"/>
          </a:p>
        </p:txBody>
      </p:sp>
      <p:sp>
        <p:nvSpPr>
          <p:cNvPr id="12" name="Caixa de Texto 11"/>
          <p:cNvSpPr txBox="1"/>
          <p:nvPr/>
        </p:nvSpPr>
        <p:spPr>
          <a:xfrm>
            <a:off x="2590800" y="2534285"/>
            <a:ext cx="1112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 b="1"/>
              <a:t>Titulo</a:t>
            </a:r>
            <a:endParaRPr lang="pt-BR" altLang="en-US" sz="2000" b="1"/>
          </a:p>
        </p:txBody>
      </p:sp>
      <p:sp>
        <p:nvSpPr>
          <p:cNvPr id="15" name="Caixa de Texto 14"/>
          <p:cNvSpPr txBox="1"/>
          <p:nvPr/>
        </p:nvSpPr>
        <p:spPr>
          <a:xfrm>
            <a:off x="1652270" y="6489700"/>
            <a:ext cx="9519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https://code.earthengine.google.com/39440d0c10ec2e61d0d2940bd80b79ad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1884</Words>
  <Application>WPS Presentation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solved-notebook02</cp:lastModifiedBy>
  <cp:revision>15</cp:revision>
  <dcterms:created xsi:type="dcterms:W3CDTF">2021-04-26T15:58:14Z</dcterms:created>
  <dcterms:modified xsi:type="dcterms:W3CDTF">2021-04-26T17:39:14Z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1046-11.2.0.10101</vt:lpwstr>
  </property>
</Properties>
</file>