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4928A-AAD2-4785-BA3B-9F61EBFA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B342B8-8C2E-4144-A791-D31ED013F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D778E-A5B4-4B66-A72C-55C4C821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2BF77-7918-4A5E-8352-3357C82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5839E-9EB1-41B7-BD9B-29DB614F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47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B385C-DFF8-4F60-90F2-90FB3851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C64E19-B730-4316-A9FA-F17FC54C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18DABA-83FC-4D64-94EA-4144030C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6C32A-976E-4CA1-983F-C25DF34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2BA55-F918-43C7-93DE-5EF18CB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3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B1D6A2-9938-4660-AF5F-2711F17F6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E7A093-2F20-4B45-8087-CE4B8C091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0C349C-4062-499B-BB40-0BF2D1C4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58331E-3B87-42EF-98FD-6AC75ADC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C98BAA-0E72-48C1-A2E3-D14D7636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80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666FC-F885-4279-8708-4BC6532E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B5340-A641-4E88-A086-DC7DBC99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37F25-688B-4953-AEAB-4A3A10DC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DDB50-2763-4C37-9D25-4733587A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3BC6E-215A-466B-A445-4125064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6F0B8-BE79-4105-8E23-C3088A25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3E682C-8B4B-4F7B-B0FD-AC4702AC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97D44-6C72-4838-9A24-D0E19539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36F80-CE94-43E0-8135-B716DFF6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648FB-D5C6-495C-9D84-D282AB64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67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C3B76-1781-4800-93A5-5CF47383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A9CF1-0620-4DF6-8562-9CE2F999B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DDD4DA-E111-438E-A945-85DEEA03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0FDD65-5658-40F3-82BF-842F31FF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CA59FE-8596-4B6B-8586-1B75C3A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CE5EFC-DCF1-4C88-821B-E7C875D9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68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9DE5F-8114-4118-B1B3-47EA3BA5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98F97E-665B-4EEC-9DE0-670D06E3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49FBE-34F3-4DC8-8E13-FEBA1CAB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346070-E81D-4AB3-A57C-0D9B828D4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3573D-8A43-4C6E-90DD-373DBA6F0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AFDEB2-E424-49F7-9C95-BEB29415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EAC05E-393E-4499-BD25-DA7B0971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B7EDBFC-0383-486A-9C0A-6A347B0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27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5AD90-16A6-4E5B-8837-04A8AEAC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6F1B9F-D221-4CBB-A2DD-49A16E73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D3EF38-3C27-4214-9954-ADE684EE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D8156D-01F9-4AE2-A5FB-0A8B855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26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28A33E-555A-4538-B6B5-813E76C3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DDF1C2-9853-4630-B4C6-A8054CD2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66B919-A483-4D7B-8C72-B1FC7D51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2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25EBF-6CB3-4168-9E45-511AA9CC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482C5-7D61-4BE5-B8DC-3617124B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8E2448-1BE4-4E3B-B669-85B61FA4F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3C40EC-4ABA-407C-A8FE-AE9C5DE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74B5BF-10BB-4D2D-94B0-AB9A0A4F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8081C7-EDFF-4B72-BDE6-0AB3410E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1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B3925-C1F3-4153-89DB-DCD00D5D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A4093B-9531-4FD8-ACAA-09775A65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E773AE-B7FF-46AD-9F21-241251A2D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8C4439-B05F-4F70-AED9-495FAE5C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C1D8F-1979-481C-A58F-FDE5D0C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17393-667D-4117-8578-2F4EA652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0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FEFEDE-9AD4-4FB5-BE4C-62F9482A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8D607E-DBAC-428B-AFC3-432CDD281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89195-2210-485D-BE3B-0EFE2FCE1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D99A-2045-414D-B1C2-0E54FBDA0952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31EE-FE10-4699-9E5D-94308CE96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83103-AC1E-4C18-9577-9CEC5C5B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B61D-64B2-468A-B707-78C91FBB4B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9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37F05-649D-47AB-AE00-CC398A725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HD </a:t>
            </a:r>
            <a:r>
              <a:rPr lang="pt-BR" sz="4800" b="1" dirty="0" err="1"/>
              <a:t>Stronder</a:t>
            </a:r>
            <a:r>
              <a:rPr lang="pt-BR" sz="4800" b="1" dirty="0"/>
              <a:t> </a:t>
            </a:r>
            <a:r>
              <a:rPr lang="pt-BR" dirty="0"/>
              <a:t>– </a:t>
            </a:r>
            <a:r>
              <a:rPr lang="pt-BR" sz="4000" dirty="0"/>
              <a:t>Empresa de suplementos alimentares para academia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E0CD76-4435-4070-8747-B93D150B8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875" y="4405313"/>
            <a:ext cx="9067800" cy="1123950"/>
          </a:xfrm>
        </p:spPr>
        <p:txBody>
          <a:bodyPr>
            <a:normAutofit/>
          </a:bodyPr>
          <a:lstStyle/>
          <a:p>
            <a:r>
              <a:rPr lang="pt-BR" sz="1800" dirty="0"/>
              <a:t>Heloisa Morais Barbosa </a:t>
            </a:r>
          </a:p>
          <a:p>
            <a:r>
              <a:rPr lang="pt-BR" sz="1800" dirty="0" err="1"/>
              <a:t>Dandara</a:t>
            </a:r>
            <a:r>
              <a:rPr lang="pt-BR" sz="1800" dirty="0"/>
              <a:t> Tais Dutra </a:t>
            </a:r>
          </a:p>
        </p:txBody>
      </p:sp>
    </p:spTree>
    <p:extLst>
      <p:ext uri="{BB962C8B-B14F-4D97-AF65-F5344CB8AC3E}">
        <p14:creationId xmlns:p14="http://schemas.microsoft.com/office/powerpoint/2010/main" val="148133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EB24A-5897-4E03-A496-0AECA722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/>
          <a:lstStyle/>
          <a:p>
            <a:r>
              <a:rPr lang="pt-BR" b="1" dirty="0"/>
              <a:t>Missões: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236D4-5A0F-404E-8DAA-EF439001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 empresa HD </a:t>
            </a:r>
            <a:r>
              <a:rPr lang="pt-BR" dirty="0" err="1"/>
              <a:t>Stronder</a:t>
            </a:r>
            <a:r>
              <a:rPr lang="pt-BR" dirty="0"/>
              <a:t>, tem o foco em entregar suplementos de academia, para o próprio bem-estar físico do cliente, fazendo-o que através disso crie mais hábitos saudáveis, proporcionando uma boa disposição física e uma qualidade de vida melhor.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sz="4400" dirty="0"/>
              <a:t>Visão:</a:t>
            </a:r>
          </a:p>
          <a:p>
            <a:pPr marL="0" indent="0">
              <a:buNone/>
            </a:pPr>
            <a:r>
              <a:rPr lang="pt-BR" dirty="0"/>
              <a:t>Buscamos ser uma loja de suplementos que procura sempre a plena satisfação do cliente, garantindo atendimento com excelência técnica profissional, aplicando preços de um valor justo e dentro do bolso do cliente, procuramos também sempre entregar todos os produtos em um bom estado e perfeita qualidade, para o próprio bem-estar do cliente. Assim, se tornando uma referência em produtos e serviços prestados.</a:t>
            </a:r>
          </a:p>
        </p:txBody>
      </p:sp>
    </p:spTree>
    <p:extLst>
      <p:ext uri="{BB962C8B-B14F-4D97-AF65-F5344CB8AC3E}">
        <p14:creationId xmlns:p14="http://schemas.microsoft.com/office/powerpoint/2010/main" val="382328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A3BD-4267-4294-B8F2-9ADA6F91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884B9-99D5-4AAA-90E2-E5B54F66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1- Sempre respeito e ética para os clientes e entre pessoas que ali trabalham.</a:t>
            </a:r>
          </a:p>
          <a:p>
            <a:pPr marL="0" indent="0">
              <a:buNone/>
            </a:pPr>
            <a:r>
              <a:rPr lang="pt-BR" dirty="0"/>
              <a:t>2- Comprometimento: dar todo o suporte e ajuda com empenho e responsabilidade para os clientes.</a:t>
            </a:r>
          </a:p>
          <a:p>
            <a:pPr marL="0" indent="0">
              <a:buNone/>
            </a:pPr>
            <a:r>
              <a:rPr lang="pt-BR" dirty="0"/>
              <a:t>3- Integridade: Honrar compromissos e agir com transparência.</a:t>
            </a:r>
          </a:p>
          <a:p>
            <a:pPr marL="0" indent="0">
              <a:buNone/>
            </a:pPr>
            <a:r>
              <a:rPr lang="pt-BR" dirty="0"/>
              <a:t>4- Trabalhar em equipe</a:t>
            </a:r>
          </a:p>
        </p:txBody>
      </p:sp>
    </p:spTree>
    <p:extLst>
      <p:ext uri="{BB962C8B-B14F-4D97-AF65-F5344CB8AC3E}">
        <p14:creationId xmlns:p14="http://schemas.microsoft.com/office/powerpoint/2010/main" val="340852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CC2BD-57B0-418E-9BA1-82499DD4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Políticas de Empresa no mesmo ramo Industrial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8A9B6-E516-4794-A03E-7B4DADF1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8446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 dirty="0"/>
              <a:t>Objetivos da Qualidade:</a:t>
            </a:r>
          </a:p>
          <a:p>
            <a:r>
              <a:rPr lang="pt-BR" dirty="0"/>
              <a:t>Sempre melhorar os processos de trabalho, cumprindo os requisitos estabelecidos pelo sistema de gestão de qualidade e a legislação vigente.</a:t>
            </a:r>
          </a:p>
          <a:p>
            <a:r>
              <a:rPr lang="pt-BR" dirty="0"/>
              <a:t>Atender e satisfazer as expectativas dos nossos profissionais de saúde parceiros e clientes, por meio do desenvolvimento e entrega de suplementos nutricionais de alta qualidade.</a:t>
            </a:r>
          </a:p>
          <a:p>
            <a:r>
              <a:rPr lang="pt-BR" dirty="0"/>
              <a:t>Promover o desenvolvimento e bem-estar de todos os colaboradores, mediante o respeito e capacitação da equipe.</a:t>
            </a:r>
          </a:p>
        </p:txBody>
      </p:sp>
    </p:spTree>
    <p:extLst>
      <p:ext uri="{BB962C8B-B14F-4D97-AF65-F5344CB8AC3E}">
        <p14:creationId xmlns:p14="http://schemas.microsoft.com/office/powerpoint/2010/main" val="108106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9185E-FA2A-4BE9-98AF-89C6D6F7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Política de Qualidade do HD </a:t>
            </a:r>
            <a:r>
              <a:rPr lang="pt-BR" b="1" dirty="0" err="1"/>
              <a:t>Stronder</a:t>
            </a:r>
            <a:r>
              <a:rPr lang="pt-BR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F0BED-8BBA-4E64-9023-37D250CB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57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 A empresa HD </a:t>
            </a:r>
            <a:r>
              <a:rPr lang="pt-BR" dirty="0" err="1"/>
              <a:t>Stronder</a:t>
            </a:r>
            <a:r>
              <a:rPr lang="pt-BR" dirty="0"/>
              <a:t> é uma empresa de suplementos que se importa com o </a:t>
            </a:r>
            <a:r>
              <a:rPr lang="pt-BR" dirty="0" err="1"/>
              <a:t>fisíco</a:t>
            </a:r>
            <a:r>
              <a:rPr lang="pt-BR" dirty="0"/>
              <a:t> e a saúde dos seus clientes, trazendo um bem estar e melhorar sua qualidade de vida, comprometida em atender todas as necessidades dos seus consumidores.</a:t>
            </a:r>
          </a:p>
          <a:p>
            <a:r>
              <a:rPr lang="pt-BR" dirty="0"/>
              <a:t>Também tem comprometimento com o meio ambiente, reconhecemos a importância de prática socioambiental para um futuro melhor e por isso, investiu em ações que contribuíssem com a reciclagem de nossas embalagens.</a:t>
            </a:r>
          </a:p>
          <a:p>
            <a:r>
              <a:rPr lang="pt-BR" dirty="0"/>
              <a:t>Nós somos um empresa que atua desde a fabricação dos nossos suplementos até o processo final de entrega para os nossos clientes. Dessa maneira é possível garantir melhores preços e ter a confiança de que todos são produzidos a partir de matéria prima da mais alta qualidade.</a:t>
            </a:r>
          </a:p>
          <a:p>
            <a:r>
              <a:rPr lang="pt-BR" dirty="0"/>
              <a:t>Todos os produtos passam por criteriosos testes de qualidade em laboratório próprio por equipe especializada.</a:t>
            </a:r>
          </a:p>
          <a:p>
            <a:r>
              <a:rPr lang="pt-BR" dirty="0"/>
              <a:t> Nós nos comprometemos em seguir todas a leis e normas que uma organização deve seguir para operar legalmente nossos trabalhos, trazendo mais confiança aos nossos clientes.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63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CA85F-232B-45AD-ACB3-968CAF56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Melhoria Contínua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BB815-8247-4564-BE1B-A0868DEE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desenvolvimento de suplementos com um alto padrão de qualidade e excelência, é prioridade para nossa empresa. É por isso que investimos em matérias primas puras e em rigoroso processo de qualidade e segurança. Além disso, os profissionais são todos especializados na área, totalmente capacitados e competentes que trabalham diariamente em pesquisa, desenvolvimento e inovação.</a:t>
            </a:r>
          </a:p>
        </p:txBody>
      </p:sp>
    </p:spTree>
    <p:extLst>
      <p:ext uri="{BB962C8B-B14F-4D97-AF65-F5344CB8AC3E}">
        <p14:creationId xmlns:p14="http://schemas.microsoft.com/office/powerpoint/2010/main" val="2579360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500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HD Stronder – Empresa de suplementos alimentares para academia </vt:lpstr>
      <vt:lpstr>Missões:</vt:lpstr>
      <vt:lpstr>Valores:</vt:lpstr>
      <vt:lpstr>Políticas de Empresa no mesmo ramo Industrial </vt:lpstr>
      <vt:lpstr>Política de Qualidade do HD Stronder </vt:lpstr>
      <vt:lpstr>Melhoria Contínua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 Stronder – Empresa de suplementos alimentares para academia</dc:title>
  <dc:creator>Aluno</dc:creator>
  <cp:lastModifiedBy>Aluno</cp:lastModifiedBy>
  <cp:revision>13</cp:revision>
  <dcterms:created xsi:type="dcterms:W3CDTF">2025-02-24T14:52:51Z</dcterms:created>
  <dcterms:modified xsi:type="dcterms:W3CDTF">2025-02-24T18:34:42Z</dcterms:modified>
</cp:coreProperties>
</file>