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B929-EFEB-254D-B03D-C9CDF6DF4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62A0D-C091-A4FF-41A3-8B7D0432A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1C9AE-B6EC-B468-2E75-A97C9B3B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02E9-FE46-4BF8-A3D2-780657BC80BD}" type="datetimeFigureOut">
              <a:rPr lang="en-CA" smtClean="0"/>
              <a:t>2024-01-22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F0AC2-3ABD-3213-CA32-B08172DF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4827D-6254-F535-DA3E-8603C00F7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FF46-ADA5-441B-B27A-40E8A645D6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55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A5F1-434F-D808-37AA-D2C3D82C0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FDE31-C3C0-65A1-F842-799E9ECC3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E6EC9-C7BE-C2C6-9F66-B7978E10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02E9-FE46-4BF8-A3D2-780657BC80BD}" type="datetimeFigureOut">
              <a:rPr lang="en-CA" smtClean="0"/>
              <a:t>2024-01-22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85AA1-BE25-D03F-7541-768BCFCB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01359-981F-11B2-57E3-3EF83AE8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FF46-ADA5-441B-B27A-40E8A645D6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942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B31F04-58C2-296C-2EA0-6E1E0ED7E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596A6-3C53-FE2A-447E-4DC92FEEC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14AFC-1903-BBC3-396F-CC6C8EDA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02E9-FE46-4BF8-A3D2-780657BC80BD}" type="datetimeFigureOut">
              <a:rPr lang="en-CA" smtClean="0"/>
              <a:t>2024-01-22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75EC5-F9E1-2EB6-7AE6-A8A7D2A8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E1FCC-DA68-EE5C-E33E-FBC84A21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FF46-ADA5-441B-B27A-40E8A645D6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8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0FA4C-D89D-C23C-9014-D87D14CA1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DA12A-2E93-D0E8-847D-BC28D5736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5A622-7D29-B488-6675-8539A9729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02E9-FE46-4BF8-A3D2-780657BC80BD}" type="datetimeFigureOut">
              <a:rPr lang="en-CA" smtClean="0"/>
              <a:t>2024-01-22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6210F-D083-7E07-506D-7B25496D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7B428-C300-FEEA-3DCF-A149CFFD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FF46-ADA5-441B-B27A-40E8A645D6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79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6A52-A789-CA11-85A4-36C99FFED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04C4E-45AB-7F0B-22A8-4CAFDF5B1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E0C17-CB18-9ABA-58D6-9855B67E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02E9-FE46-4BF8-A3D2-780657BC80BD}" type="datetimeFigureOut">
              <a:rPr lang="en-CA" smtClean="0"/>
              <a:t>2024-01-22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FC22D-16E1-FCE1-E58E-28C88A6E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0CD09-BD04-7DDD-8288-7D193E2C3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FF46-ADA5-441B-B27A-40E8A645D6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65DA-CB40-B7B5-9E6B-028B8059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99967-1FA3-5656-566A-AF8618F18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A3E62-D7E0-2E1A-6BB4-FA016DD8F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4723C-ADED-38DA-93F9-C604C34F0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02E9-FE46-4BF8-A3D2-780657BC80BD}" type="datetimeFigureOut">
              <a:rPr lang="en-CA" smtClean="0"/>
              <a:t>2024-01-22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0B570-A431-25E6-0AB0-EA9687407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2BEA9-1A51-DA11-793E-60A1531E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FF46-ADA5-441B-B27A-40E8A645D6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828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F29C4-9EC4-49A7-02A2-6E55E3BF2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57734-7963-800F-856E-A5E0CB4B5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7DF87-3F9F-20E8-A7E0-11F96E3B8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9DF0A1-F1C9-D9FE-C98C-E06AAF55F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39E046-AAD8-AB62-ECD6-8CD4CB00E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EAD7D7-E2F0-9CA5-132A-9394B40D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02E9-FE46-4BF8-A3D2-780657BC80BD}" type="datetimeFigureOut">
              <a:rPr lang="en-CA" smtClean="0"/>
              <a:t>2024-01-22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51B82-3F6E-9396-83D1-7D958B17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CADC4-1785-3242-360B-A184E66D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FF46-ADA5-441B-B27A-40E8A645D6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352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6BD7-7837-87F1-8926-04B3CB9E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F53AA-41F2-C7DB-F942-47EB7F1B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02E9-FE46-4BF8-A3D2-780657BC80BD}" type="datetimeFigureOut">
              <a:rPr lang="en-CA" smtClean="0"/>
              <a:t>2024-01-22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63851-912E-06AA-9FEE-25A071BD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FA274-5782-36AB-8E51-63015490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FF46-ADA5-441B-B27A-40E8A645D6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862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127C4E-544A-CAEA-D4F9-90C3747B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02E9-FE46-4BF8-A3D2-780657BC80BD}" type="datetimeFigureOut">
              <a:rPr lang="en-CA" smtClean="0"/>
              <a:t>2024-01-22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CDF8DA-47B4-A674-381F-2EF4E210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902E9-C3EF-630E-D44E-7347C043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FF46-ADA5-441B-B27A-40E8A645D6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152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C8F3-19F2-3FB4-E8D1-97D31E9C9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B12CC-D74F-4BEC-4A7F-312E2239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71FDD-00A5-668C-2AE9-F245A381A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B228C-4B53-2F0A-B376-477925CE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02E9-FE46-4BF8-A3D2-780657BC80BD}" type="datetimeFigureOut">
              <a:rPr lang="en-CA" smtClean="0"/>
              <a:t>2024-01-22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E9ED9-3B83-BAF6-2CA0-8D3AC60F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AAA94-7801-4613-187D-ACA2A005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FF46-ADA5-441B-B27A-40E8A645D6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653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C7A7-0842-55B2-3941-6025D961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DEAE3-F4A9-33B2-10D3-57E48D194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9CF80-9831-7E13-7ED0-DDECA8C89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E53CF-09F7-BD73-FBC0-51FE9977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02E9-FE46-4BF8-A3D2-780657BC80BD}" type="datetimeFigureOut">
              <a:rPr lang="en-CA" smtClean="0"/>
              <a:t>2024-01-22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335A1-D631-46C5-0951-7B6413D2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1E5CC-FFCA-CF56-053C-93CA04359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FF46-ADA5-441B-B27A-40E8A645D6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578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92034-F308-0546-1722-91207F23A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522DB-ECAB-2282-86C1-E6CCB1FF7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73DDD-03FF-01DF-D6F4-B96F3B33E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102E9-FE46-4BF8-A3D2-780657BC80BD}" type="datetimeFigureOut">
              <a:rPr lang="en-CA" smtClean="0"/>
              <a:t>2024-01-22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F804C-072A-A998-EFCF-253A047EC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B2F1E-C737-6CA5-5A73-ECEC7D0EB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0FF46-ADA5-441B-B27A-40E8A645D6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7362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aggle.com/" TargetMode="External"/><Relationship Id="rId2" Type="http://schemas.openxmlformats.org/officeDocument/2006/relationships/hyperlink" Target="https://imerit.net/blog/25-best-nlp-datasets-for-machine-learning-all-pb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rchive.ics.uci.ed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4743-E645-E3FC-3AE2-DEFF9F4A9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9554"/>
            <a:ext cx="9144000" cy="610646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1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6E323-3900-95A2-4FCD-B6A1F5735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38998"/>
            <a:ext cx="9144000" cy="3173666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sz="2800" dirty="0"/>
              <a:t>Introduction about the dataset</a:t>
            </a:r>
          </a:p>
          <a:p>
            <a:pPr marL="457200" indent="-457200" algn="l">
              <a:buAutoNum type="arabicPeriod"/>
            </a:pPr>
            <a:r>
              <a:rPr lang="en-US" sz="2800" dirty="0"/>
              <a:t>What is the goal</a:t>
            </a:r>
          </a:p>
          <a:p>
            <a:pPr marL="457200" indent="-457200" algn="l">
              <a:buAutoNum type="arabicPeriod"/>
            </a:pPr>
            <a:r>
              <a:rPr lang="en-US" sz="2800" dirty="0"/>
              <a:t>Preprocessing text</a:t>
            </a:r>
          </a:p>
          <a:p>
            <a:pPr marL="457200" indent="-457200" algn="l">
              <a:buAutoNum type="arabicPeriod"/>
            </a:pPr>
            <a:r>
              <a:rPr lang="en-US" sz="2800" dirty="0"/>
              <a:t>Visualization</a:t>
            </a:r>
          </a:p>
          <a:p>
            <a:pPr marL="457200" indent="-457200" algn="l">
              <a:buAutoNum type="arabicPeriod"/>
            </a:pPr>
            <a:r>
              <a:rPr lang="en-US" sz="2800" dirty="0"/>
              <a:t>Report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6796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F86E323-3900-95A2-4FCD-B6A1F5735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05256"/>
            <a:ext cx="9144000" cy="440740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1. "Sentiment Analysis of Online Product Reviews"</a:t>
            </a:r>
          </a:p>
          <a:p>
            <a:pPr algn="l"/>
            <a:r>
              <a:rPr lang="en-US" sz="2800" dirty="0"/>
              <a:t>2. "Topic Modeling in News Articles"</a:t>
            </a:r>
          </a:p>
          <a:p>
            <a:pPr algn="l"/>
            <a:r>
              <a:rPr lang="en-US" sz="2800" dirty="0"/>
              <a:t>3. "Automated Essay Grading System"</a:t>
            </a:r>
          </a:p>
          <a:p>
            <a:pPr algn="l"/>
            <a:r>
              <a:rPr lang="en-US" sz="2800" dirty="0"/>
              <a:t>4. "Social Media Trend Analysis using NLP"</a:t>
            </a:r>
          </a:p>
          <a:p>
            <a:pPr algn="l"/>
            <a:r>
              <a:rPr lang="en-US" sz="2800" dirty="0"/>
              <a:t>5. "Customer Feedback Analysis for Service Improvement"</a:t>
            </a:r>
          </a:p>
          <a:p>
            <a:pPr algn="l"/>
            <a:r>
              <a:rPr lang="en-US" sz="2800" dirty="0"/>
              <a:t>6. "Named Entity Recognition in Historical Documents"</a:t>
            </a:r>
          </a:p>
          <a:p>
            <a:pPr algn="l"/>
            <a:r>
              <a:rPr lang="en-US" sz="2800" dirty="0"/>
              <a:t>7. "Spam Detection in Emails"</a:t>
            </a:r>
          </a:p>
          <a:p>
            <a:pPr algn="l"/>
            <a:r>
              <a:rPr lang="en-US" sz="2800" dirty="0"/>
              <a:t>8. "Chatbot Development for Customer Service"</a:t>
            </a:r>
          </a:p>
          <a:p>
            <a:pPr algn="l"/>
            <a:r>
              <a:rPr lang="en-US" sz="2800" dirty="0"/>
              <a:t>9. "Resume Screening and Candidate Matching"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65327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F86E323-3900-95A2-4FCD-B6A1F5735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05256"/>
            <a:ext cx="9144000" cy="440740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800" dirty="0"/>
              <a:t>10. "Language Identification and Translation"</a:t>
            </a:r>
          </a:p>
          <a:p>
            <a:pPr algn="l"/>
            <a:r>
              <a:rPr lang="en-US" sz="2800" dirty="0"/>
              <a:t>11. "Movie Reviews Sentiment Analysis"</a:t>
            </a:r>
          </a:p>
          <a:p>
            <a:pPr algn="l"/>
            <a:r>
              <a:rPr lang="en-US" sz="2800" dirty="0"/>
              <a:t>12. "Real-time Twitter Sentiment Tracking"</a:t>
            </a:r>
          </a:p>
          <a:p>
            <a:pPr algn="l"/>
            <a:r>
              <a:rPr lang="en-US" sz="2800" dirty="0"/>
              <a:t>13. "Emotion Detection in Text Messages"</a:t>
            </a:r>
          </a:p>
          <a:p>
            <a:pPr algn="l"/>
            <a:r>
              <a:rPr lang="en-US" sz="2800" dirty="0"/>
              <a:t>14. "Automated FAQ Generation from Product Descriptions"</a:t>
            </a:r>
          </a:p>
          <a:p>
            <a:pPr algn="l"/>
            <a:r>
              <a:rPr lang="en-US" sz="2800" dirty="0"/>
              <a:t>15. "Summarization of Academic Papers"</a:t>
            </a:r>
          </a:p>
          <a:p>
            <a:pPr algn="l"/>
            <a:r>
              <a:rPr lang="en-US" sz="2800" dirty="0"/>
              <a:t>16. "Aspect-based Opinion Mining in Restaurant Reviews"</a:t>
            </a:r>
          </a:p>
          <a:p>
            <a:pPr algn="l"/>
            <a:r>
              <a:rPr lang="en-US" sz="2800" dirty="0"/>
              <a:t>17. "Text Classification for News Categorization"</a:t>
            </a:r>
          </a:p>
          <a:p>
            <a:pPr algn="l"/>
            <a:r>
              <a:rPr lang="en-US" sz="2800" dirty="0"/>
              <a:t>18. "Developing a Predictive Text Keyboard"</a:t>
            </a:r>
          </a:p>
          <a:p>
            <a:pPr algn="l"/>
            <a:r>
              <a:rPr lang="en-US" sz="2800" dirty="0"/>
              <a:t>19. "Analyzing Political Bias in News Articles"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818466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F86E323-3900-95A2-4FCD-B6A1F5735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05256"/>
            <a:ext cx="9144000" cy="440740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800" dirty="0"/>
              <a:t>20. "Extraction of Key Phrases from Legal Documents"</a:t>
            </a:r>
          </a:p>
          <a:p>
            <a:pPr algn="l"/>
            <a:r>
              <a:rPr lang="en-US" sz="2800" dirty="0"/>
              <a:t>21. "Healthcare Data Analysis for Patient Insights"</a:t>
            </a:r>
          </a:p>
          <a:p>
            <a:pPr algn="l"/>
            <a:r>
              <a:rPr lang="en-US" sz="2800" dirty="0"/>
              <a:t>22. "Content Recommendation Engine for Blogs"</a:t>
            </a:r>
          </a:p>
          <a:p>
            <a:pPr algn="l"/>
            <a:r>
              <a:rPr lang="en-US" sz="2800" dirty="0"/>
              <a:t>23. "Automatic Generation of Marketing Copy"</a:t>
            </a:r>
          </a:p>
          <a:p>
            <a:pPr algn="l"/>
            <a:r>
              <a:rPr lang="en-US" sz="2800" dirty="0"/>
              <a:t>24. "Analyzing Customer Churn through Feedback"</a:t>
            </a:r>
          </a:p>
          <a:p>
            <a:pPr algn="l"/>
            <a:r>
              <a:rPr lang="en-US" sz="2800" dirty="0"/>
              <a:t>25. "Detection of Fake News and Misinformation"</a:t>
            </a:r>
          </a:p>
          <a:p>
            <a:pPr algn="l"/>
            <a:r>
              <a:rPr lang="en-US" sz="2800" dirty="0"/>
              <a:t>26. "Voice-to-Text Transcription Accuracy Improvement"</a:t>
            </a:r>
          </a:p>
          <a:p>
            <a:pPr algn="l"/>
            <a:r>
              <a:rPr lang="en-US" sz="2800" dirty="0"/>
              <a:t>27. "Lexical Diversity Analysis in Literature"</a:t>
            </a:r>
          </a:p>
          <a:p>
            <a:pPr algn="l"/>
            <a:r>
              <a:rPr lang="en-US" sz="2800" dirty="0"/>
              <a:t>28. "Evaluating Public Sentiment on Environmental Issues"</a:t>
            </a:r>
          </a:p>
          <a:p>
            <a:pPr algn="l"/>
            <a:r>
              <a:rPr lang="en-US" sz="2800" dirty="0"/>
              <a:t>29. "Understanding Market Trends through Financial News"</a:t>
            </a:r>
          </a:p>
          <a:p>
            <a:pPr algn="l"/>
            <a:r>
              <a:rPr lang="en-US" sz="2800" dirty="0"/>
              <a:t>30. "Cultural Analysis through Social Media Language Patterns"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938334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F86E323-3900-95A2-4FCD-B6A1F5735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05256"/>
            <a:ext cx="9144000" cy="440740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800" dirty="0"/>
              <a:t>20. "Extraction of Key Phrases from Legal Documents"</a:t>
            </a:r>
          </a:p>
          <a:p>
            <a:pPr algn="l"/>
            <a:r>
              <a:rPr lang="en-US" sz="2800" dirty="0"/>
              <a:t>21. "Healthcare Data Analysis for Patient Insights"</a:t>
            </a:r>
          </a:p>
          <a:p>
            <a:pPr algn="l"/>
            <a:r>
              <a:rPr lang="en-US" sz="2800" dirty="0"/>
              <a:t>22. "Content Recommendation Engine for Blogs"</a:t>
            </a:r>
          </a:p>
          <a:p>
            <a:pPr algn="l"/>
            <a:r>
              <a:rPr lang="en-US" sz="2800" dirty="0"/>
              <a:t>23. "Automatic Generation of Marketing Copy"</a:t>
            </a:r>
          </a:p>
          <a:p>
            <a:pPr algn="l"/>
            <a:r>
              <a:rPr lang="en-US" sz="2800" dirty="0"/>
              <a:t>24. "Analyzing Customer Churn through Feedback"</a:t>
            </a:r>
          </a:p>
          <a:p>
            <a:pPr algn="l"/>
            <a:r>
              <a:rPr lang="en-US" sz="2800" dirty="0"/>
              <a:t>25. "Detection of Fake News and Misinformation"</a:t>
            </a:r>
          </a:p>
          <a:p>
            <a:pPr algn="l"/>
            <a:r>
              <a:rPr lang="en-US" sz="2800" dirty="0"/>
              <a:t>26. "Voice-to-Text Transcription Accuracy Improvement"</a:t>
            </a:r>
          </a:p>
          <a:p>
            <a:pPr algn="l"/>
            <a:r>
              <a:rPr lang="en-US" sz="2800" dirty="0"/>
              <a:t>27. "Lexical Diversity Analysis in Literature"</a:t>
            </a:r>
          </a:p>
          <a:p>
            <a:pPr algn="l"/>
            <a:r>
              <a:rPr lang="en-US" sz="2800" dirty="0"/>
              <a:t>28. "Evaluating Public Sentiment on Environmental Issues"</a:t>
            </a:r>
          </a:p>
          <a:p>
            <a:pPr algn="l"/>
            <a:r>
              <a:rPr lang="en-US" sz="2800" dirty="0"/>
              <a:t>29. "Understanding Market Trends through Financial News"</a:t>
            </a:r>
          </a:p>
          <a:p>
            <a:pPr algn="l"/>
            <a:r>
              <a:rPr lang="en-US" sz="2800" dirty="0"/>
              <a:t>30. "Cultural Analysis through Social Media Language Patterns"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19295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F86E323-3900-95A2-4FCD-B6A1F5735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05256"/>
            <a:ext cx="9144000" cy="4407408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hlinkClick r:id="rId2"/>
              </a:rPr>
              <a:t>https://imerit.net/blog/25-best-nlp-datasets-for-machine-learning-all-pbm/</a:t>
            </a:r>
            <a:endParaRPr lang="en-US" sz="2800" dirty="0"/>
          </a:p>
          <a:p>
            <a:pPr algn="l"/>
            <a:endParaRPr lang="en-US" sz="2800" dirty="0"/>
          </a:p>
          <a:p>
            <a:pPr algn="l"/>
            <a:r>
              <a:rPr lang="en-US" sz="2800" dirty="0">
                <a:hlinkClick r:id="rId3"/>
              </a:rPr>
              <a:t>https://kaggle.com</a:t>
            </a:r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r>
              <a:rPr lang="en-US" sz="2800" dirty="0">
                <a:hlinkClick r:id="rId4"/>
              </a:rPr>
              <a:t>https://archive.ics.uci.edu/</a:t>
            </a:r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537327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423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Project 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David Gholamian</dc:creator>
  <cp:lastModifiedBy>David Gholamian</cp:lastModifiedBy>
  <cp:revision>1</cp:revision>
  <dcterms:created xsi:type="dcterms:W3CDTF">2024-01-22T20:46:37Z</dcterms:created>
  <dcterms:modified xsi:type="dcterms:W3CDTF">2024-01-22T22:06:29Z</dcterms:modified>
</cp:coreProperties>
</file>