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2133-3AC1-40BF-869E-E17E10B18665}" type="datetimeFigureOut">
              <a:rPr lang="pt-BR" smtClean="0"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D84E-58F4-42EA-80BE-59699EFB3ADD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Heran%C3%A7a_(programa%C3%A7%C3%A3o)" TargetMode="External"/><Relationship Id="rId3" Type="http://schemas.openxmlformats.org/officeDocument/2006/relationships/hyperlink" Target="http://pt.wikipedia.org/wiki/Objeto_(inform%C3%A1tica)" TargetMode="External"/><Relationship Id="rId7" Type="http://schemas.openxmlformats.org/officeDocument/2006/relationships/hyperlink" Target="http://pt.wikipedia.org/wiki/Mensagem_(programa%C3%A7%C3%A3o)" TargetMode="External"/><Relationship Id="rId2" Type="http://schemas.openxmlformats.org/officeDocument/2006/relationships/hyperlink" Target="http://pt.wikipedia.org/wiki/Classe_(programa%C3%A7%C3%A3o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M%C3%A9todo_(programa%C3%A7%C3%A3o)" TargetMode="External"/><Relationship Id="rId5" Type="http://schemas.openxmlformats.org/officeDocument/2006/relationships/hyperlink" Target="http://pt.wikipedia.org/wiki/Atributo_(programa%C3%A7%C3%A3o)" TargetMode="External"/><Relationship Id="rId4" Type="http://schemas.openxmlformats.org/officeDocument/2006/relationships/hyperlink" Target="http://pt.wikipedia.org/wiki/Inst%C3%A2ncia_(classe)" TargetMode="External"/><Relationship Id="rId9" Type="http://schemas.openxmlformats.org/officeDocument/2006/relationships/hyperlink" Target="http://pt.wikipedia.org/wiki/Associa%C3%A7%C3%A3o_(programa%C3%A7%C3%A3o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S-9y0H3Si8" TargetMode="External"/><Relationship Id="rId2" Type="http://schemas.openxmlformats.org/officeDocument/2006/relationships/hyperlink" Target="http://www.dca.fee.unicamp.br/cursos/POOCPP/node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058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Conceitos de Orientação a Objetos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1)</a:t>
            </a:r>
            <a:r>
              <a:rPr lang="pt-BR" dirty="0"/>
              <a:t> Estruturas básicas de controle: </a:t>
            </a:r>
            <a:r>
              <a:rPr lang="pt-BR" dirty="0" err="1"/>
              <a:t>sequência</a:t>
            </a:r>
            <a:r>
              <a:rPr lang="pt-BR" dirty="0"/>
              <a:t>, condição e repetição</a:t>
            </a:r>
            <a:r>
              <a:rPr lang="pt-BR" dirty="0" smtClean="0"/>
              <a:t>.</a:t>
            </a:r>
          </a:p>
          <a:p>
            <a:r>
              <a:rPr lang="pt-BR" b="1" dirty="0"/>
              <a:t>2)</a:t>
            </a:r>
            <a:r>
              <a:rPr lang="pt-BR" dirty="0"/>
              <a:t> </a:t>
            </a:r>
            <a:r>
              <a:rPr lang="pt-BR" dirty="0" err="1"/>
              <a:t>Subprogramação</a:t>
            </a:r>
            <a:r>
              <a:rPr lang="pt-BR" dirty="0"/>
              <a:t> (ou </a:t>
            </a:r>
            <a:r>
              <a:rPr lang="pt-BR" dirty="0" err="1"/>
              <a:t>modularização</a:t>
            </a:r>
            <a:r>
              <a:rPr lang="pt-BR" dirty="0" smtClean="0"/>
              <a:t>).</a:t>
            </a:r>
          </a:p>
          <a:p>
            <a:r>
              <a:rPr lang="pt-BR" b="1" dirty="0"/>
              <a:t>3)</a:t>
            </a:r>
            <a:r>
              <a:rPr lang="pt-BR" dirty="0"/>
              <a:t> Tipos Abstratos de </a:t>
            </a:r>
            <a:r>
              <a:rPr lang="pt-BR" dirty="0" smtClean="0"/>
              <a:t>Dados(modelos matemáticos + operações).</a:t>
            </a:r>
          </a:p>
          <a:p>
            <a:r>
              <a:rPr lang="pt-BR" dirty="0" smtClean="0"/>
              <a:t>C, Fortran, Pascal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Aproximação do Mundo Real</a:t>
            </a:r>
          </a:p>
          <a:p>
            <a:r>
              <a:rPr lang="pt-BR" dirty="0" smtClean="0"/>
              <a:t>Data + Código</a:t>
            </a:r>
          </a:p>
          <a:p>
            <a:r>
              <a:rPr lang="pt-BR" dirty="0" smtClean="0"/>
              <a:t>Java, C++, </a:t>
            </a:r>
            <a:r>
              <a:rPr lang="pt-BR" dirty="0" err="1" smtClean="0"/>
              <a:t>Python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www.webfinal.com.br/blog/wp-content/uploads/2010/07/sextane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719097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 descr="http://guiadophp.yoonix.com.br/wp-content/uploads/2010/04/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85728"/>
            <a:ext cx="4023356" cy="6286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http://videos.web-03.net/artigos/Thiago_Varallo/Introducao_POO_Java/Introducao_POO_Jav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7929618" cy="6343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>
                <a:latin typeface="+mj-lt"/>
                <a:hlinkClick r:id="rId2" tooltip="Classe (programação)"/>
              </a:rPr>
              <a:t>Classe</a:t>
            </a:r>
            <a:r>
              <a:rPr lang="pt-BR" sz="1800" dirty="0">
                <a:latin typeface="+mj-lt"/>
              </a:rPr>
              <a:t> </a:t>
            </a:r>
            <a:endParaRPr lang="pt-BR" sz="1800" dirty="0" smtClean="0">
              <a:latin typeface="+mj-lt"/>
            </a:endParaRPr>
          </a:p>
          <a:p>
            <a:r>
              <a:rPr lang="pt-BR" sz="1800" dirty="0" smtClean="0">
                <a:latin typeface="+mj-lt"/>
                <a:hlinkClick r:id="rId3" tooltip="Objeto (informática)"/>
              </a:rPr>
              <a:t>Objeto</a:t>
            </a:r>
            <a:r>
              <a:rPr lang="pt-BR" sz="1800" dirty="0">
                <a:latin typeface="+mj-lt"/>
              </a:rPr>
              <a:t> / </a:t>
            </a:r>
            <a:r>
              <a:rPr lang="pt-BR" sz="1800" dirty="0">
                <a:latin typeface="+mj-lt"/>
                <a:hlinkClick r:id="rId4" tooltip="Instância (classe)"/>
              </a:rPr>
              <a:t>instância</a:t>
            </a:r>
            <a:r>
              <a:rPr lang="pt-BR" sz="1800" dirty="0">
                <a:latin typeface="+mj-lt"/>
              </a:rPr>
              <a:t> </a:t>
            </a:r>
          </a:p>
          <a:p>
            <a:r>
              <a:rPr lang="pt-BR" sz="1800" dirty="0">
                <a:latin typeface="+mj-lt"/>
                <a:hlinkClick r:id="rId5" tooltip="Atributo (programação)"/>
              </a:rPr>
              <a:t>Atributo</a:t>
            </a:r>
            <a:r>
              <a:rPr lang="pt-BR" sz="1800" dirty="0">
                <a:latin typeface="+mj-lt"/>
              </a:rPr>
              <a:t> </a:t>
            </a:r>
          </a:p>
          <a:p>
            <a:r>
              <a:rPr lang="pt-BR" sz="1800" dirty="0">
                <a:latin typeface="+mj-lt"/>
                <a:hlinkClick r:id="rId6" tooltip="Método (programação)"/>
              </a:rPr>
              <a:t>Método</a:t>
            </a:r>
            <a:r>
              <a:rPr lang="pt-BR" sz="1800" dirty="0">
                <a:latin typeface="+mj-lt"/>
              </a:rPr>
              <a:t> </a:t>
            </a:r>
          </a:p>
          <a:p>
            <a:r>
              <a:rPr lang="pt-BR" sz="1800" dirty="0">
                <a:latin typeface="+mj-lt"/>
                <a:hlinkClick r:id="rId7" tooltip="Mensagem (programação)"/>
              </a:rPr>
              <a:t>Mensagem</a:t>
            </a:r>
            <a:r>
              <a:rPr lang="pt-BR" sz="1800" dirty="0">
                <a:latin typeface="+mj-lt"/>
              </a:rPr>
              <a:t> é uma chamada a um </a:t>
            </a:r>
            <a:r>
              <a:rPr lang="pt-BR" sz="1800" dirty="0" smtClean="0">
                <a:latin typeface="+mj-lt"/>
              </a:rPr>
              <a:t>objeto </a:t>
            </a:r>
            <a:r>
              <a:rPr lang="pt-BR" sz="1800" dirty="0">
                <a:latin typeface="+mj-lt"/>
              </a:rPr>
              <a:t>para invocar um de seus </a:t>
            </a:r>
            <a:r>
              <a:rPr lang="pt-BR" sz="1800" dirty="0" smtClean="0">
                <a:latin typeface="+mj-lt"/>
              </a:rPr>
              <a:t>métodos.</a:t>
            </a:r>
            <a:endParaRPr lang="pt-BR" sz="1800" dirty="0">
              <a:latin typeface="+mj-lt"/>
            </a:endParaRPr>
          </a:p>
          <a:p>
            <a:r>
              <a:rPr lang="pt-BR" sz="1800" dirty="0">
                <a:latin typeface="+mj-lt"/>
                <a:hlinkClick r:id="rId8" tooltip="Herança (programação)"/>
              </a:rPr>
              <a:t>Herança</a:t>
            </a:r>
            <a:r>
              <a:rPr lang="pt-BR" sz="1800" dirty="0">
                <a:latin typeface="+mj-lt"/>
              </a:rPr>
              <a:t> (ou generalização) é o mecanismo pelo qual uma classe (sub-classe) pode estender outra classe (super-classe), aproveitando seus comportamentos (métodos) e variáveis possíveis (atributos). 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hlinkClick r:id="rId9" tooltip="Associação (programação)"/>
              </a:rPr>
              <a:t>Associação</a:t>
            </a:r>
            <a:r>
              <a:rPr lang="pt-BR" sz="1800" dirty="0">
                <a:latin typeface="+mj-lt"/>
              </a:rPr>
              <a:t> é o mecanismo pelo qual um objeto utiliza os recursos de outro. Pode tratar-se de uma associação simples "usa um" ou de um acoplamento "parte de". Por exemplo: Um humano usa um telefone. A tecla "1" é parte de um </a:t>
            </a:r>
            <a:r>
              <a:rPr lang="pt-BR" sz="1800" dirty="0" smtClean="0">
                <a:latin typeface="+mj-lt"/>
              </a:rPr>
              <a:t>telefone</a:t>
            </a:r>
          </a:p>
          <a:p>
            <a:r>
              <a:rPr lang="pt-BR" sz="1800" u="sng" dirty="0" smtClean="0">
                <a:solidFill>
                  <a:srgbClr val="0070C0"/>
                </a:solidFill>
                <a:latin typeface="+mj-lt"/>
              </a:rPr>
              <a:t>Polimorfismo</a:t>
            </a:r>
            <a:r>
              <a:rPr lang="pt-BR" sz="1800" dirty="0" smtClean="0">
                <a:latin typeface="+mj-lt"/>
              </a:rPr>
              <a:t> significa </a:t>
            </a:r>
            <a:r>
              <a:rPr lang="pt-BR" sz="1800" dirty="0">
                <a:latin typeface="+mj-lt"/>
              </a:rPr>
              <a:t>que a mesma operação pode se comportar de forma diferente em classes </a:t>
            </a:r>
            <a:r>
              <a:rPr lang="pt-BR" sz="1800" dirty="0" smtClean="0">
                <a:latin typeface="+mj-lt"/>
              </a:rPr>
              <a:t>diferentes</a:t>
            </a:r>
          </a:p>
          <a:p>
            <a:r>
              <a:rPr lang="pt-BR" sz="1800" u="sng" dirty="0" smtClean="0">
                <a:solidFill>
                  <a:srgbClr val="0070C0"/>
                </a:solidFill>
                <a:latin typeface="+mj-lt"/>
              </a:rPr>
              <a:t>Encapsulamento</a:t>
            </a:r>
            <a:endParaRPr lang="pt-BR" sz="1800" u="sng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Veja 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http://www.dca.fee.unicamp.br/cursos/POOCPP/node3.html</a:t>
            </a:r>
            <a:endParaRPr lang="pt-BR" dirty="0" smtClean="0"/>
          </a:p>
          <a:p>
            <a:r>
              <a:rPr lang="en-US" dirty="0" err="1"/>
              <a:t>Lec</a:t>
            </a:r>
            <a:r>
              <a:rPr lang="en-US" dirty="0"/>
              <a:t> 14 | MIT 6.00 Introduction to Computer Science and </a:t>
            </a:r>
            <a:r>
              <a:rPr lang="en-US" u="sng" dirty="0"/>
              <a:t>Programming</a:t>
            </a:r>
            <a:r>
              <a:rPr lang="en-US" dirty="0"/>
              <a:t>, Fall </a:t>
            </a:r>
            <a:r>
              <a:rPr lang="en-US" dirty="0" smtClean="0"/>
              <a:t>2008 (a </a:t>
            </a:r>
            <a:r>
              <a:rPr lang="en-US" dirty="0" err="1" smtClean="0"/>
              <a:t>partir</a:t>
            </a:r>
            <a:r>
              <a:rPr lang="en-US" dirty="0" smtClean="0"/>
              <a:t> de 40 min)</a:t>
            </a:r>
            <a:endParaRPr lang="en-US" dirty="0"/>
          </a:p>
          <a:p>
            <a:r>
              <a:rPr lang="pt-BR" u="sng" dirty="0" smtClean="0">
                <a:hlinkClick r:id="rId3"/>
              </a:rPr>
              <a:t>https://www.youtube.com/watch?v=SS-9y0H3Si8</a:t>
            </a:r>
            <a:endParaRPr lang="pt-BR" u="sng" dirty="0" smtClean="0"/>
          </a:p>
          <a:p>
            <a:r>
              <a:rPr lang="pt-BR" dirty="0"/>
              <a:t>Universidade XTI - JAVA - 034 - Orientação a Objetos (OO)</a:t>
            </a:r>
          </a:p>
          <a:p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Aula 058</vt:lpstr>
      <vt:lpstr>Programação Estruturada</vt:lpstr>
      <vt:lpstr>Programação Orientada a Objetos</vt:lpstr>
      <vt:lpstr>PowerPoint Presentation</vt:lpstr>
      <vt:lpstr>PowerPoint Presentation</vt:lpstr>
      <vt:lpstr>PowerPoint Presentation</vt:lpstr>
      <vt:lpstr>Conteitos</vt:lpstr>
      <vt:lpstr>Veja 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058</dc:title>
  <dc:creator>pedro.forli</dc:creator>
  <cp:lastModifiedBy>Mary</cp:lastModifiedBy>
  <cp:revision>5</cp:revision>
  <dcterms:created xsi:type="dcterms:W3CDTF">2014-07-14T17:29:08Z</dcterms:created>
  <dcterms:modified xsi:type="dcterms:W3CDTF">2014-07-14T21:38:15Z</dcterms:modified>
</cp:coreProperties>
</file>