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33.xml" ContentType="application/vnd.openxmlformats-officedocument.presentationml.slide+xml"/>
  <Override PartName="/ppt/slides/_rels/slide32.xml.rels" ContentType="application/vnd.openxmlformats-package.relationships+xml"/>
  <Override PartName="/ppt/slides/_rels/slide29.xml.rels" ContentType="application/vnd.openxmlformats-package.relationships+xml"/>
  <Override PartName="/ppt/slides/_rels/slide24.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30.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4.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30.png" ContentType="image/png"/>
  <Override PartName="/ppt/media/image27.png" ContentType="image/png"/>
  <Override PartName="/ppt/media/image26.png" ContentType="image/png"/>
  <Override PartName="/ppt/media/image28.png" ContentType="image/png"/>
  <Override PartName="/ppt/media/image25.png" ContentType="image/png"/>
  <Override PartName="/ppt/media/image31.png" ContentType="image/png"/>
  <Override PartName="/ppt/media/image22.png" ContentType="image/png"/>
  <Override PartName="/ppt/media/image24.png" ContentType="image/png"/>
  <Override PartName="/ppt/media/image21.png" ContentType="image/png"/>
  <Override PartName="/ppt/media/image20.png" ContentType="image/png"/>
  <Override PartName="/ppt/media/image19.png" ContentType="image/png"/>
  <Override PartName="/ppt/media/image17.png" ContentType="image/png"/>
  <Override PartName="/ppt/media/image14.png" ContentType="image/png"/>
  <Override PartName="/ppt/media/image16.png" ContentType="image/png"/>
  <Override PartName="/ppt/media/image13.png" ContentType="image/png"/>
  <Override PartName="/ppt/media/image23.png" ContentType="image/png"/>
  <Override PartName="/ppt/media/image12.png" ContentType="image/png"/>
  <Override PartName="/ppt/media/image10.png" ContentType="image/png"/>
  <Override PartName="/ppt/media/image9.png" ContentType="image/png"/>
  <Override PartName="/ppt/media/image15.png" ContentType="image/png"/>
  <Override PartName="/ppt/media/image29.png" ContentType="image/png"/>
  <Override PartName="/ppt/media/image8.png" ContentType="image/png"/>
  <Override PartName="/ppt/media/image6.png" ContentType="image/png"/>
  <Override PartName="/ppt/media/image5.png" ContentType="image/png"/>
  <Override PartName="/ppt/media/image18.png" ContentType="image/png"/>
  <Override PartName="/ppt/media/image4.png" ContentType="image/png"/>
  <Override PartName="/ppt/media/image7.png" ContentType="image/png"/>
  <Override PartName="/ppt/media/image3.png" ContentType="image/png"/>
  <Override PartName="/ppt/media/image2.png" ContentType="image/png"/>
  <Override PartName="/ppt/media/image1.png" ContentType="image/png"/>
  <Override PartName="/ppt/media/image1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60000" y="301320"/>
            <a:ext cx="9360000" cy="958680"/>
          </a:xfrm>
          <a:prstGeom prst="rect">
            <a:avLst/>
          </a:prstGeom>
        </p:spPr>
        <p:txBody>
          <a:bodyPr lIns="0" rIns="0" tIns="0" bIns="0" anchor="ctr"/>
          <a:p>
            <a:endParaRPr/>
          </a:p>
        </p:txBody>
      </p:sp>
      <p:sp>
        <p:nvSpPr>
          <p:cNvPr id="27" name="PlaceHolder 2"/>
          <p:cNvSpPr>
            <a:spLocks noGrp="1"/>
          </p:cNvSpPr>
          <p:nvPr>
            <p:ph type="body"/>
          </p:nvPr>
        </p:nvSpPr>
        <p:spPr>
          <a:xfrm>
            <a:off x="360000" y="1980000"/>
            <a:ext cx="9360000" cy="2403720"/>
          </a:xfrm>
          <a:prstGeom prst="rect">
            <a:avLst/>
          </a:prstGeom>
        </p:spPr>
        <p:txBody>
          <a:bodyPr lIns="0" rIns="0" tIns="0" bIns="0"/>
          <a:p>
            <a:endParaRPr/>
          </a:p>
        </p:txBody>
      </p:sp>
      <p:sp>
        <p:nvSpPr>
          <p:cNvPr id="28" name="PlaceHolder 3"/>
          <p:cNvSpPr>
            <a:spLocks noGrp="1"/>
          </p:cNvSpPr>
          <p:nvPr>
            <p:ph type="body"/>
          </p:nvPr>
        </p:nvSpPr>
        <p:spPr>
          <a:xfrm>
            <a:off x="360000" y="4612320"/>
            <a:ext cx="9360000" cy="240372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60000" y="301320"/>
            <a:ext cx="9360000" cy="958680"/>
          </a:xfrm>
          <a:prstGeom prst="rect">
            <a:avLst/>
          </a:prstGeom>
        </p:spPr>
        <p:txBody>
          <a:bodyPr lIns="0" rIns="0" tIns="0" bIns="0" anchor="ctr"/>
          <a:p>
            <a:endParaRPr/>
          </a:p>
        </p:txBody>
      </p:sp>
      <p:sp>
        <p:nvSpPr>
          <p:cNvPr id="30" name="PlaceHolder 2"/>
          <p:cNvSpPr>
            <a:spLocks noGrp="1"/>
          </p:cNvSpPr>
          <p:nvPr>
            <p:ph type="body"/>
          </p:nvPr>
        </p:nvSpPr>
        <p:spPr>
          <a:xfrm>
            <a:off x="360000" y="1980000"/>
            <a:ext cx="4567320" cy="2403720"/>
          </a:xfrm>
          <a:prstGeom prst="rect">
            <a:avLst/>
          </a:prstGeom>
        </p:spPr>
        <p:txBody>
          <a:bodyPr lIns="0" rIns="0" tIns="0" bIns="0"/>
          <a:p>
            <a:endParaRPr/>
          </a:p>
        </p:txBody>
      </p:sp>
      <p:sp>
        <p:nvSpPr>
          <p:cNvPr id="31" name="PlaceHolder 3"/>
          <p:cNvSpPr>
            <a:spLocks noGrp="1"/>
          </p:cNvSpPr>
          <p:nvPr>
            <p:ph type="body"/>
          </p:nvPr>
        </p:nvSpPr>
        <p:spPr>
          <a:xfrm>
            <a:off x="5155920" y="1980000"/>
            <a:ext cx="4567320" cy="2403720"/>
          </a:xfrm>
          <a:prstGeom prst="rect">
            <a:avLst/>
          </a:prstGeom>
        </p:spPr>
        <p:txBody>
          <a:bodyPr lIns="0" rIns="0" tIns="0" bIns="0"/>
          <a:p>
            <a:endParaRPr/>
          </a:p>
        </p:txBody>
      </p:sp>
      <p:sp>
        <p:nvSpPr>
          <p:cNvPr id="32" name="PlaceHolder 4"/>
          <p:cNvSpPr>
            <a:spLocks noGrp="1"/>
          </p:cNvSpPr>
          <p:nvPr>
            <p:ph type="body"/>
          </p:nvPr>
        </p:nvSpPr>
        <p:spPr>
          <a:xfrm>
            <a:off x="5155920" y="4612320"/>
            <a:ext cx="4567320" cy="2403720"/>
          </a:xfrm>
          <a:prstGeom prst="rect">
            <a:avLst/>
          </a:prstGeom>
        </p:spPr>
        <p:txBody>
          <a:bodyPr lIns="0" rIns="0" tIns="0" bIns="0"/>
          <a:p>
            <a:endParaRPr/>
          </a:p>
        </p:txBody>
      </p:sp>
      <p:sp>
        <p:nvSpPr>
          <p:cNvPr id="33" name="PlaceHolder 5"/>
          <p:cNvSpPr>
            <a:spLocks noGrp="1"/>
          </p:cNvSpPr>
          <p:nvPr>
            <p:ph type="body"/>
          </p:nvPr>
        </p:nvSpPr>
        <p:spPr>
          <a:xfrm>
            <a:off x="360000" y="4612320"/>
            <a:ext cx="4567320" cy="240372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60000" y="301320"/>
            <a:ext cx="9360000" cy="958680"/>
          </a:xfrm>
          <a:prstGeom prst="rect">
            <a:avLst/>
          </a:prstGeom>
        </p:spPr>
        <p:txBody>
          <a:bodyPr lIns="0" rIns="0" tIns="0" bIns="0" anchor="ctr"/>
          <a:p>
            <a:endParaRPr/>
          </a:p>
        </p:txBody>
      </p:sp>
      <p:sp>
        <p:nvSpPr>
          <p:cNvPr id="35" name="PlaceHolder 2"/>
          <p:cNvSpPr>
            <a:spLocks noGrp="1"/>
          </p:cNvSpPr>
          <p:nvPr>
            <p:ph type="body"/>
          </p:nvPr>
        </p:nvSpPr>
        <p:spPr>
          <a:xfrm>
            <a:off x="360000" y="1980000"/>
            <a:ext cx="9360000" cy="5040000"/>
          </a:xfrm>
          <a:prstGeom prst="rect">
            <a:avLst/>
          </a:prstGeom>
        </p:spPr>
        <p:txBody>
          <a:bodyPr lIns="0" rIns="0" tIns="0" bIns="0"/>
          <a:p>
            <a:endParaRPr/>
          </a:p>
        </p:txBody>
      </p:sp>
      <p:sp>
        <p:nvSpPr>
          <p:cNvPr id="36" name="PlaceHolder 3"/>
          <p:cNvSpPr>
            <a:spLocks noGrp="1"/>
          </p:cNvSpPr>
          <p:nvPr>
            <p:ph type="body"/>
          </p:nvPr>
        </p:nvSpPr>
        <p:spPr>
          <a:xfrm>
            <a:off x="360000" y="1980000"/>
            <a:ext cx="9360000" cy="5040000"/>
          </a:xfrm>
          <a:prstGeom prst="rect">
            <a:avLst/>
          </a:prstGeom>
        </p:spPr>
        <p:txBody>
          <a:bodyPr lIns="0" rIns="0" tIns="0" bIns="0"/>
          <a:p>
            <a:endParaRPr/>
          </a:p>
        </p:txBody>
      </p:sp>
      <p:pic>
        <p:nvPicPr>
          <p:cNvPr id="37" name="" descr=""/>
          <p:cNvPicPr/>
          <p:nvPr/>
        </p:nvPicPr>
        <p:blipFill>
          <a:blip r:embed="rId2"/>
          <a:stretch/>
        </p:blipFill>
        <p:spPr>
          <a:xfrm>
            <a:off x="1881720" y="1980000"/>
            <a:ext cx="6316560" cy="5040000"/>
          </a:xfrm>
          <a:prstGeom prst="rect">
            <a:avLst/>
          </a:prstGeom>
          <a:ln>
            <a:noFill/>
          </a:ln>
        </p:spPr>
      </p:pic>
      <p:pic>
        <p:nvPicPr>
          <p:cNvPr id="38" name="" descr=""/>
          <p:cNvPicPr/>
          <p:nvPr/>
        </p:nvPicPr>
        <p:blipFill>
          <a:blip r:embed="rId3"/>
          <a:stretch/>
        </p:blipFill>
        <p:spPr>
          <a:xfrm>
            <a:off x="1881720" y="1980000"/>
            <a:ext cx="6316560" cy="504000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360000" y="301320"/>
            <a:ext cx="9360000" cy="958680"/>
          </a:xfrm>
          <a:prstGeom prst="rect">
            <a:avLst/>
          </a:prstGeom>
        </p:spPr>
        <p:txBody>
          <a:bodyPr lIns="0" rIns="0" tIns="0" bIns="0" anchor="ctr"/>
          <a:p>
            <a:endParaRPr/>
          </a:p>
        </p:txBody>
      </p:sp>
      <p:sp>
        <p:nvSpPr>
          <p:cNvPr id="48" name="PlaceHolder 2"/>
          <p:cNvSpPr>
            <a:spLocks noGrp="1"/>
          </p:cNvSpPr>
          <p:nvPr>
            <p:ph type="subTitle"/>
          </p:nvPr>
        </p:nvSpPr>
        <p:spPr>
          <a:xfrm>
            <a:off x="360000" y="1980000"/>
            <a:ext cx="9360000" cy="504000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60000" y="301320"/>
            <a:ext cx="9360000" cy="958680"/>
          </a:xfrm>
          <a:prstGeom prst="rect">
            <a:avLst/>
          </a:prstGeom>
        </p:spPr>
        <p:txBody>
          <a:bodyPr lIns="0" rIns="0" tIns="0" bIns="0" anchor="ctr"/>
          <a:p>
            <a:endParaRPr/>
          </a:p>
        </p:txBody>
      </p:sp>
      <p:sp>
        <p:nvSpPr>
          <p:cNvPr id="50" name="PlaceHolder 2"/>
          <p:cNvSpPr>
            <a:spLocks noGrp="1"/>
          </p:cNvSpPr>
          <p:nvPr>
            <p:ph type="body"/>
          </p:nvPr>
        </p:nvSpPr>
        <p:spPr>
          <a:xfrm>
            <a:off x="360000" y="1980000"/>
            <a:ext cx="9360000" cy="504000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301320"/>
            <a:ext cx="9360000" cy="958680"/>
          </a:xfrm>
          <a:prstGeom prst="rect">
            <a:avLst/>
          </a:prstGeom>
        </p:spPr>
        <p:txBody>
          <a:bodyPr lIns="0" rIns="0" tIns="0" bIns="0" anchor="ctr"/>
          <a:p>
            <a:endParaRPr/>
          </a:p>
        </p:txBody>
      </p:sp>
      <p:sp>
        <p:nvSpPr>
          <p:cNvPr id="52" name="PlaceHolder 2"/>
          <p:cNvSpPr>
            <a:spLocks noGrp="1"/>
          </p:cNvSpPr>
          <p:nvPr>
            <p:ph type="body"/>
          </p:nvPr>
        </p:nvSpPr>
        <p:spPr>
          <a:xfrm>
            <a:off x="360000" y="1980000"/>
            <a:ext cx="4567320" cy="5040000"/>
          </a:xfrm>
          <a:prstGeom prst="rect">
            <a:avLst/>
          </a:prstGeom>
        </p:spPr>
        <p:txBody>
          <a:bodyPr lIns="0" rIns="0" tIns="0" bIns="0"/>
          <a:p>
            <a:endParaRPr/>
          </a:p>
        </p:txBody>
      </p:sp>
      <p:sp>
        <p:nvSpPr>
          <p:cNvPr id="53" name="PlaceHolder 3"/>
          <p:cNvSpPr>
            <a:spLocks noGrp="1"/>
          </p:cNvSpPr>
          <p:nvPr>
            <p:ph type="body"/>
          </p:nvPr>
        </p:nvSpPr>
        <p:spPr>
          <a:xfrm>
            <a:off x="5155920" y="1980000"/>
            <a:ext cx="4567320" cy="504000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360000" y="301320"/>
            <a:ext cx="9360000" cy="95868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360000" y="301320"/>
            <a:ext cx="9360000" cy="444528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60000" y="301320"/>
            <a:ext cx="9360000" cy="958680"/>
          </a:xfrm>
          <a:prstGeom prst="rect">
            <a:avLst/>
          </a:prstGeom>
        </p:spPr>
        <p:txBody>
          <a:bodyPr lIns="0" rIns="0" tIns="0" bIns="0" anchor="ctr"/>
          <a:p>
            <a:endParaRPr/>
          </a:p>
        </p:txBody>
      </p:sp>
      <p:sp>
        <p:nvSpPr>
          <p:cNvPr id="57" name="PlaceHolder 2"/>
          <p:cNvSpPr>
            <a:spLocks noGrp="1"/>
          </p:cNvSpPr>
          <p:nvPr>
            <p:ph type="body"/>
          </p:nvPr>
        </p:nvSpPr>
        <p:spPr>
          <a:xfrm>
            <a:off x="360000" y="1980000"/>
            <a:ext cx="4567320" cy="2403720"/>
          </a:xfrm>
          <a:prstGeom prst="rect">
            <a:avLst/>
          </a:prstGeom>
        </p:spPr>
        <p:txBody>
          <a:bodyPr lIns="0" rIns="0" tIns="0" bIns="0"/>
          <a:p>
            <a:endParaRPr/>
          </a:p>
        </p:txBody>
      </p:sp>
      <p:sp>
        <p:nvSpPr>
          <p:cNvPr id="58" name="PlaceHolder 3"/>
          <p:cNvSpPr>
            <a:spLocks noGrp="1"/>
          </p:cNvSpPr>
          <p:nvPr>
            <p:ph type="body"/>
          </p:nvPr>
        </p:nvSpPr>
        <p:spPr>
          <a:xfrm>
            <a:off x="360000" y="4612320"/>
            <a:ext cx="4567320" cy="2403720"/>
          </a:xfrm>
          <a:prstGeom prst="rect">
            <a:avLst/>
          </a:prstGeom>
        </p:spPr>
        <p:txBody>
          <a:bodyPr lIns="0" rIns="0" tIns="0" bIns="0"/>
          <a:p>
            <a:endParaRPr/>
          </a:p>
        </p:txBody>
      </p:sp>
      <p:sp>
        <p:nvSpPr>
          <p:cNvPr id="59" name="PlaceHolder 4"/>
          <p:cNvSpPr>
            <a:spLocks noGrp="1"/>
          </p:cNvSpPr>
          <p:nvPr>
            <p:ph type="body"/>
          </p:nvPr>
        </p:nvSpPr>
        <p:spPr>
          <a:xfrm>
            <a:off x="5155920" y="1980000"/>
            <a:ext cx="4567320" cy="504000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60000" y="301320"/>
            <a:ext cx="9360000" cy="958680"/>
          </a:xfrm>
          <a:prstGeom prst="rect">
            <a:avLst/>
          </a:prstGeom>
        </p:spPr>
        <p:txBody>
          <a:bodyPr lIns="0" rIns="0" tIns="0" bIns="0" anchor="ctr"/>
          <a:p>
            <a:endParaRPr/>
          </a:p>
        </p:txBody>
      </p:sp>
      <p:sp>
        <p:nvSpPr>
          <p:cNvPr id="6" name="PlaceHolder 2"/>
          <p:cNvSpPr>
            <a:spLocks noGrp="1"/>
          </p:cNvSpPr>
          <p:nvPr>
            <p:ph type="subTitle"/>
          </p:nvPr>
        </p:nvSpPr>
        <p:spPr>
          <a:xfrm>
            <a:off x="360000" y="1980000"/>
            <a:ext cx="9360000" cy="504000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60000" y="301320"/>
            <a:ext cx="9360000" cy="958680"/>
          </a:xfrm>
          <a:prstGeom prst="rect">
            <a:avLst/>
          </a:prstGeom>
        </p:spPr>
        <p:txBody>
          <a:bodyPr lIns="0" rIns="0" tIns="0" bIns="0" anchor="ctr"/>
          <a:p>
            <a:endParaRPr/>
          </a:p>
        </p:txBody>
      </p:sp>
      <p:sp>
        <p:nvSpPr>
          <p:cNvPr id="61" name="PlaceHolder 2"/>
          <p:cNvSpPr>
            <a:spLocks noGrp="1"/>
          </p:cNvSpPr>
          <p:nvPr>
            <p:ph type="body"/>
          </p:nvPr>
        </p:nvSpPr>
        <p:spPr>
          <a:xfrm>
            <a:off x="360000" y="1980000"/>
            <a:ext cx="4567320" cy="5040000"/>
          </a:xfrm>
          <a:prstGeom prst="rect">
            <a:avLst/>
          </a:prstGeom>
        </p:spPr>
        <p:txBody>
          <a:bodyPr lIns="0" rIns="0" tIns="0" bIns="0"/>
          <a:p>
            <a:endParaRPr/>
          </a:p>
        </p:txBody>
      </p:sp>
      <p:sp>
        <p:nvSpPr>
          <p:cNvPr id="62" name="PlaceHolder 3"/>
          <p:cNvSpPr>
            <a:spLocks noGrp="1"/>
          </p:cNvSpPr>
          <p:nvPr>
            <p:ph type="body"/>
          </p:nvPr>
        </p:nvSpPr>
        <p:spPr>
          <a:xfrm>
            <a:off x="5155920" y="1980000"/>
            <a:ext cx="4567320" cy="2403720"/>
          </a:xfrm>
          <a:prstGeom prst="rect">
            <a:avLst/>
          </a:prstGeom>
        </p:spPr>
        <p:txBody>
          <a:bodyPr lIns="0" rIns="0" tIns="0" bIns="0"/>
          <a:p>
            <a:endParaRPr/>
          </a:p>
        </p:txBody>
      </p:sp>
      <p:sp>
        <p:nvSpPr>
          <p:cNvPr id="63" name="PlaceHolder 4"/>
          <p:cNvSpPr>
            <a:spLocks noGrp="1"/>
          </p:cNvSpPr>
          <p:nvPr>
            <p:ph type="body"/>
          </p:nvPr>
        </p:nvSpPr>
        <p:spPr>
          <a:xfrm>
            <a:off x="5155920" y="4612320"/>
            <a:ext cx="4567320" cy="240372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60000" y="301320"/>
            <a:ext cx="9360000" cy="958680"/>
          </a:xfrm>
          <a:prstGeom prst="rect">
            <a:avLst/>
          </a:prstGeom>
        </p:spPr>
        <p:txBody>
          <a:bodyPr lIns="0" rIns="0" tIns="0" bIns="0" anchor="ctr"/>
          <a:p>
            <a:endParaRPr/>
          </a:p>
        </p:txBody>
      </p:sp>
      <p:sp>
        <p:nvSpPr>
          <p:cNvPr id="65" name="PlaceHolder 2"/>
          <p:cNvSpPr>
            <a:spLocks noGrp="1"/>
          </p:cNvSpPr>
          <p:nvPr>
            <p:ph type="body"/>
          </p:nvPr>
        </p:nvSpPr>
        <p:spPr>
          <a:xfrm>
            <a:off x="360000" y="1980000"/>
            <a:ext cx="4567320" cy="2403720"/>
          </a:xfrm>
          <a:prstGeom prst="rect">
            <a:avLst/>
          </a:prstGeom>
        </p:spPr>
        <p:txBody>
          <a:bodyPr lIns="0" rIns="0" tIns="0" bIns="0"/>
          <a:p>
            <a:endParaRPr/>
          </a:p>
        </p:txBody>
      </p:sp>
      <p:sp>
        <p:nvSpPr>
          <p:cNvPr id="66" name="PlaceHolder 3"/>
          <p:cNvSpPr>
            <a:spLocks noGrp="1"/>
          </p:cNvSpPr>
          <p:nvPr>
            <p:ph type="body"/>
          </p:nvPr>
        </p:nvSpPr>
        <p:spPr>
          <a:xfrm>
            <a:off x="5155920" y="1980000"/>
            <a:ext cx="4567320" cy="2403720"/>
          </a:xfrm>
          <a:prstGeom prst="rect">
            <a:avLst/>
          </a:prstGeom>
        </p:spPr>
        <p:txBody>
          <a:bodyPr lIns="0" rIns="0" tIns="0" bIns="0"/>
          <a:p>
            <a:endParaRPr/>
          </a:p>
        </p:txBody>
      </p:sp>
      <p:sp>
        <p:nvSpPr>
          <p:cNvPr id="67" name="PlaceHolder 4"/>
          <p:cNvSpPr>
            <a:spLocks noGrp="1"/>
          </p:cNvSpPr>
          <p:nvPr>
            <p:ph type="body"/>
          </p:nvPr>
        </p:nvSpPr>
        <p:spPr>
          <a:xfrm>
            <a:off x="360000" y="4612320"/>
            <a:ext cx="9360000" cy="240372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60000" y="301320"/>
            <a:ext cx="9360000" cy="958680"/>
          </a:xfrm>
          <a:prstGeom prst="rect">
            <a:avLst/>
          </a:prstGeom>
        </p:spPr>
        <p:txBody>
          <a:bodyPr lIns="0" rIns="0" tIns="0" bIns="0" anchor="ctr"/>
          <a:p>
            <a:endParaRPr/>
          </a:p>
        </p:txBody>
      </p:sp>
      <p:sp>
        <p:nvSpPr>
          <p:cNvPr id="69" name="PlaceHolder 2"/>
          <p:cNvSpPr>
            <a:spLocks noGrp="1"/>
          </p:cNvSpPr>
          <p:nvPr>
            <p:ph type="body"/>
          </p:nvPr>
        </p:nvSpPr>
        <p:spPr>
          <a:xfrm>
            <a:off x="360000" y="1980000"/>
            <a:ext cx="9360000" cy="2403720"/>
          </a:xfrm>
          <a:prstGeom prst="rect">
            <a:avLst/>
          </a:prstGeom>
        </p:spPr>
        <p:txBody>
          <a:bodyPr lIns="0" rIns="0" tIns="0" bIns="0"/>
          <a:p>
            <a:endParaRPr/>
          </a:p>
        </p:txBody>
      </p:sp>
      <p:sp>
        <p:nvSpPr>
          <p:cNvPr id="70" name="PlaceHolder 3"/>
          <p:cNvSpPr>
            <a:spLocks noGrp="1"/>
          </p:cNvSpPr>
          <p:nvPr>
            <p:ph type="body"/>
          </p:nvPr>
        </p:nvSpPr>
        <p:spPr>
          <a:xfrm>
            <a:off x="360000" y="4612320"/>
            <a:ext cx="9360000" cy="240372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60000" y="301320"/>
            <a:ext cx="9360000" cy="958680"/>
          </a:xfrm>
          <a:prstGeom prst="rect">
            <a:avLst/>
          </a:prstGeom>
        </p:spPr>
        <p:txBody>
          <a:bodyPr lIns="0" rIns="0" tIns="0" bIns="0" anchor="ctr"/>
          <a:p>
            <a:endParaRPr/>
          </a:p>
        </p:txBody>
      </p:sp>
      <p:sp>
        <p:nvSpPr>
          <p:cNvPr id="72" name="PlaceHolder 2"/>
          <p:cNvSpPr>
            <a:spLocks noGrp="1"/>
          </p:cNvSpPr>
          <p:nvPr>
            <p:ph type="body"/>
          </p:nvPr>
        </p:nvSpPr>
        <p:spPr>
          <a:xfrm>
            <a:off x="360000" y="1980000"/>
            <a:ext cx="4567320" cy="2403720"/>
          </a:xfrm>
          <a:prstGeom prst="rect">
            <a:avLst/>
          </a:prstGeom>
        </p:spPr>
        <p:txBody>
          <a:bodyPr lIns="0" rIns="0" tIns="0" bIns="0"/>
          <a:p>
            <a:endParaRPr/>
          </a:p>
        </p:txBody>
      </p:sp>
      <p:sp>
        <p:nvSpPr>
          <p:cNvPr id="73" name="PlaceHolder 3"/>
          <p:cNvSpPr>
            <a:spLocks noGrp="1"/>
          </p:cNvSpPr>
          <p:nvPr>
            <p:ph type="body"/>
          </p:nvPr>
        </p:nvSpPr>
        <p:spPr>
          <a:xfrm>
            <a:off x="5155920" y="1980000"/>
            <a:ext cx="4567320" cy="2403720"/>
          </a:xfrm>
          <a:prstGeom prst="rect">
            <a:avLst/>
          </a:prstGeom>
        </p:spPr>
        <p:txBody>
          <a:bodyPr lIns="0" rIns="0" tIns="0" bIns="0"/>
          <a:p>
            <a:endParaRPr/>
          </a:p>
        </p:txBody>
      </p:sp>
      <p:sp>
        <p:nvSpPr>
          <p:cNvPr id="74" name="PlaceHolder 4"/>
          <p:cNvSpPr>
            <a:spLocks noGrp="1"/>
          </p:cNvSpPr>
          <p:nvPr>
            <p:ph type="body"/>
          </p:nvPr>
        </p:nvSpPr>
        <p:spPr>
          <a:xfrm>
            <a:off x="5155920" y="4612320"/>
            <a:ext cx="4567320" cy="2403720"/>
          </a:xfrm>
          <a:prstGeom prst="rect">
            <a:avLst/>
          </a:prstGeom>
        </p:spPr>
        <p:txBody>
          <a:bodyPr lIns="0" rIns="0" tIns="0" bIns="0"/>
          <a:p>
            <a:endParaRPr/>
          </a:p>
        </p:txBody>
      </p:sp>
      <p:sp>
        <p:nvSpPr>
          <p:cNvPr id="75" name="PlaceHolder 5"/>
          <p:cNvSpPr>
            <a:spLocks noGrp="1"/>
          </p:cNvSpPr>
          <p:nvPr>
            <p:ph type="body"/>
          </p:nvPr>
        </p:nvSpPr>
        <p:spPr>
          <a:xfrm>
            <a:off x="360000" y="4612320"/>
            <a:ext cx="4567320" cy="240372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360000" y="301320"/>
            <a:ext cx="9360000" cy="958680"/>
          </a:xfrm>
          <a:prstGeom prst="rect">
            <a:avLst/>
          </a:prstGeom>
        </p:spPr>
        <p:txBody>
          <a:bodyPr lIns="0" rIns="0" tIns="0" bIns="0" anchor="ctr"/>
          <a:p>
            <a:endParaRPr/>
          </a:p>
        </p:txBody>
      </p:sp>
      <p:sp>
        <p:nvSpPr>
          <p:cNvPr id="77" name="PlaceHolder 2"/>
          <p:cNvSpPr>
            <a:spLocks noGrp="1"/>
          </p:cNvSpPr>
          <p:nvPr>
            <p:ph type="body"/>
          </p:nvPr>
        </p:nvSpPr>
        <p:spPr>
          <a:xfrm>
            <a:off x="360000" y="1980000"/>
            <a:ext cx="9360000" cy="5040000"/>
          </a:xfrm>
          <a:prstGeom prst="rect">
            <a:avLst/>
          </a:prstGeom>
        </p:spPr>
        <p:txBody>
          <a:bodyPr lIns="0" rIns="0" tIns="0" bIns="0"/>
          <a:p>
            <a:endParaRPr/>
          </a:p>
        </p:txBody>
      </p:sp>
      <p:sp>
        <p:nvSpPr>
          <p:cNvPr id="78" name="PlaceHolder 3"/>
          <p:cNvSpPr>
            <a:spLocks noGrp="1"/>
          </p:cNvSpPr>
          <p:nvPr>
            <p:ph type="body"/>
          </p:nvPr>
        </p:nvSpPr>
        <p:spPr>
          <a:xfrm>
            <a:off x="360000" y="1980000"/>
            <a:ext cx="9360000" cy="5040000"/>
          </a:xfrm>
          <a:prstGeom prst="rect">
            <a:avLst/>
          </a:prstGeom>
        </p:spPr>
        <p:txBody>
          <a:bodyPr lIns="0" rIns="0" tIns="0" bIns="0"/>
          <a:p>
            <a:endParaRPr/>
          </a:p>
        </p:txBody>
      </p:sp>
      <p:pic>
        <p:nvPicPr>
          <p:cNvPr id="79" name="" descr=""/>
          <p:cNvPicPr/>
          <p:nvPr/>
        </p:nvPicPr>
        <p:blipFill>
          <a:blip r:embed="rId2"/>
          <a:stretch/>
        </p:blipFill>
        <p:spPr>
          <a:xfrm>
            <a:off x="1881720" y="1980000"/>
            <a:ext cx="6316560" cy="5040000"/>
          </a:xfrm>
          <a:prstGeom prst="rect">
            <a:avLst/>
          </a:prstGeom>
          <a:ln>
            <a:noFill/>
          </a:ln>
        </p:spPr>
      </p:pic>
      <p:pic>
        <p:nvPicPr>
          <p:cNvPr id="80" name="" descr=""/>
          <p:cNvPicPr/>
          <p:nvPr/>
        </p:nvPicPr>
        <p:blipFill>
          <a:blip r:embed="rId3"/>
          <a:stretch/>
        </p:blipFill>
        <p:spPr>
          <a:xfrm>
            <a:off x="1881720" y="1980000"/>
            <a:ext cx="6316560" cy="504000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60000" y="301320"/>
            <a:ext cx="9360000" cy="958680"/>
          </a:xfrm>
          <a:prstGeom prst="rect">
            <a:avLst/>
          </a:prstGeom>
        </p:spPr>
        <p:txBody>
          <a:bodyPr lIns="0" rIns="0" tIns="0" bIns="0" anchor="ctr"/>
          <a:p>
            <a:endParaRPr/>
          </a:p>
        </p:txBody>
      </p:sp>
      <p:sp>
        <p:nvSpPr>
          <p:cNvPr id="8" name="PlaceHolder 2"/>
          <p:cNvSpPr>
            <a:spLocks noGrp="1"/>
          </p:cNvSpPr>
          <p:nvPr>
            <p:ph type="body"/>
          </p:nvPr>
        </p:nvSpPr>
        <p:spPr>
          <a:xfrm>
            <a:off x="360000" y="1980000"/>
            <a:ext cx="9360000" cy="504000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60000" y="301320"/>
            <a:ext cx="9360000" cy="958680"/>
          </a:xfrm>
          <a:prstGeom prst="rect">
            <a:avLst/>
          </a:prstGeom>
        </p:spPr>
        <p:txBody>
          <a:bodyPr lIns="0" rIns="0" tIns="0" bIns="0" anchor="ctr"/>
          <a:p>
            <a:endParaRPr/>
          </a:p>
        </p:txBody>
      </p:sp>
      <p:sp>
        <p:nvSpPr>
          <p:cNvPr id="10" name="PlaceHolder 2"/>
          <p:cNvSpPr>
            <a:spLocks noGrp="1"/>
          </p:cNvSpPr>
          <p:nvPr>
            <p:ph type="body"/>
          </p:nvPr>
        </p:nvSpPr>
        <p:spPr>
          <a:xfrm>
            <a:off x="360000" y="1980000"/>
            <a:ext cx="4567320" cy="5040000"/>
          </a:xfrm>
          <a:prstGeom prst="rect">
            <a:avLst/>
          </a:prstGeom>
        </p:spPr>
        <p:txBody>
          <a:bodyPr lIns="0" rIns="0" tIns="0" bIns="0"/>
          <a:p>
            <a:endParaRPr/>
          </a:p>
        </p:txBody>
      </p:sp>
      <p:sp>
        <p:nvSpPr>
          <p:cNvPr id="11" name="PlaceHolder 3"/>
          <p:cNvSpPr>
            <a:spLocks noGrp="1"/>
          </p:cNvSpPr>
          <p:nvPr>
            <p:ph type="body"/>
          </p:nvPr>
        </p:nvSpPr>
        <p:spPr>
          <a:xfrm>
            <a:off x="5155920" y="1980000"/>
            <a:ext cx="4567320" cy="504000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60000" y="301320"/>
            <a:ext cx="9360000" cy="95868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60000" y="301320"/>
            <a:ext cx="9360000" cy="444528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60000" y="301320"/>
            <a:ext cx="9360000" cy="958680"/>
          </a:xfrm>
          <a:prstGeom prst="rect">
            <a:avLst/>
          </a:prstGeom>
        </p:spPr>
        <p:txBody>
          <a:bodyPr lIns="0" rIns="0" tIns="0" bIns="0" anchor="ctr"/>
          <a:p>
            <a:endParaRPr/>
          </a:p>
        </p:txBody>
      </p:sp>
      <p:sp>
        <p:nvSpPr>
          <p:cNvPr id="15" name="PlaceHolder 2"/>
          <p:cNvSpPr>
            <a:spLocks noGrp="1"/>
          </p:cNvSpPr>
          <p:nvPr>
            <p:ph type="body"/>
          </p:nvPr>
        </p:nvSpPr>
        <p:spPr>
          <a:xfrm>
            <a:off x="360000" y="1980000"/>
            <a:ext cx="4567320" cy="2403720"/>
          </a:xfrm>
          <a:prstGeom prst="rect">
            <a:avLst/>
          </a:prstGeom>
        </p:spPr>
        <p:txBody>
          <a:bodyPr lIns="0" rIns="0" tIns="0" bIns="0"/>
          <a:p>
            <a:endParaRPr/>
          </a:p>
        </p:txBody>
      </p:sp>
      <p:sp>
        <p:nvSpPr>
          <p:cNvPr id="16" name="PlaceHolder 3"/>
          <p:cNvSpPr>
            <a:spLocks noGrp="1"/>
          </p:cNvSpPr>
          <p:nvPr>
            <p:ph type="body"/>
          </p:nvPr>
        </p:nvSpPr>
        <p:spPr>
          <a:xfrm>
            <a:off x="360000" y="4612320"/>
            <a:ext cx="4567320" cy="2403720"/>
          </a:xfrm>
          <a:prstGeom prst="rect">
            <a:avLst/>
          </a:prstGeom>
        </p:spPr>
        <p:txBody>
          <a:bodyPr lIns="0" rIns="0" tIns="0" bIns="0"/>
          <a:p>
            <a:endParaRPr/>
          </a:p>
        </p:txBody>
      </p:sp>
      <p:sp>
        <p:nvSpPr>
          <p:cNvPr id="17" name="PlaceHolder 4"/>
          <p:cNvSpPr>
            <a:spLocks noGrp="1"/>
          </p:cNvSpPr>
          <p:nvPr>
            <p:ph type="body"/>
          </p:nvPr>
        </p:nvSpPr>
        <p:spPr>
          <a:xfrm>
            <a:off x="5155920" y="1980000"/>
            <a:ext cx="4567320" cy="504000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60000" y="301320"/>
            <a:ext cx="9360000" cy="958680"/>
          </a:xfrm>
          <a:prstGeom prst="rect">
            <a:avLst/>
          </a:prstGeom>
        </p:spPr>
        <p:txBody>
          <a:bodyPr lIns="0" rIns="0" tIns="0" bIns="0" anchor="ctr"/>
          <a:p>
            <a:endParaRPr/>
          </a:p>
        </p:txBody>
      </p:sp>
      <p:sp>
        <p:nvSpPr>
          <p:cNvPr id="19" name="PlaceHolder 2"/>
          <p:cNvSpPr>
            <a:spLocks noGrp="1"/>
          </p:cNvSpPr>
          <p:nvPr>
            <p:ph type="body"/>
          </p:nvPr>
        </p:nvSpPr>
        <p:spPr>
          <a:xfrm>
            <a:off x="360000" y="1980000"/>
            <a:ext cx="4567320" cy="5040000"/>
          </a:xfrm>
          <a:prstGeom prst="rect">
            <a:avLst/>
          </a:prstGeom>
        </p:spPr>
        <p:txBody>
          <a:bodyPr lIns="0" rIns="0" tIns="0" bIns="0"/>
          <a:p>
            <a:endParaRPr/>
          </a:p>
        </p:txBody>
      </p:sp>
      <p:sp>
        <p:nvSpPr>
          <p:cNvPr id="20" name="PlaceHolder 3"/>
          <p:cNvSpPr>
            <a:spLocks noGrp="1"/>
          </p:cNvSpPr>
          <p:nvPr>
            <p:ph type="body"/>
          </p:nvPr>
        </p:nvSpPr>
        <p:spPr>
          <a:xfrm>
            <a:off x="5155920" y="1980000"/>
            <a:ext cx="4567320" cy="2403720"/>
          </a:xfrm>
          <a:prstGeom prst="rect">
            <a:avLst/>
          </a:prstGeom>
        </p:spPr>
        <p:txBody>
          <a:bodyPr lIns="0" rIns="0" tIns="0" bIns="0"/>
          <a:p>
            <a:endParaRPr/>
          </a:p>
        </p:txBody>
      </p:sp>
      <p:sp>
        <p:nvSpPr>
          <p:cNvPr id="21" name="PlaceHolder 4"/>
          <p:cNvSpPr>
            <a:spLocks noGrp="1"/>
          </p:cNvSpPr>
          <p:nvPr>
            <p:ph type="body"/>
          </p:nvPr>
        </p:nvSpPr>
        <p:spPr>
          <a:xfrm>
            <a:off x="5155920" y="4612320"/>
            <a:ext cx="4567320" cy="240372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60000" y="301320"/>
            <a:ext cx="9360000" cy="958680"/>
          </a:xfrm>
          <a:prstGeom prst="rect">
            <a:avLst/>
          </a:prstGeom>
        </p:spPr>
        <p:txBody>
          <a:bodyPr lIns="0" rIns="0" tIns="0" bIns="0" anchor="ctr"/>
          <a:p>
            <a:endParaRPr/>
          </a:p>
        </p:txBody>
      </p:sp>
      <p:sp>
        <p:nvSpPr>
          <p:cNvPr id="23" name="PlaceHolder 2"/>
          <p:cNvSpPr>
            <a:spLocks noGrp="1"/>
          </p:cNvSpPr>
          <p:nvPr>
            <p:ph type="body"/>
          </p:nvPr>
        </p:nvSpPr>
        <p:spPr>
          <a:xfrm>
            <a:off x="360000" y="1980000"/>
            <a:ext cx="4567320" cy="2403720"/>
          </a:xfrm>
          <a:prstGeom prst="rect">
            <a:avLst/>
          </a:prstGeom>
        </p:spPr>
        <p:txBody>
          <a:bodyPr lIns="0" rIns="0" tIns="0" bIns="0"/>
          <a:p>
            <a:endParaRPr/>
          </a:p>
        </p:txBody>
      </p:sp>
      <p:sp>
        <p:nvSpPr>
          <p:cNvPr id="24" name="PlaceHolder 3"/>
          <p:cNvSpPr>
            <a:spLocks noGrp="1"/>
          </p:cNvSpPr>
          <p:nvPr>
            <p:ph type="body"/>
          </p:nvPr>
        </p:nvSpPr>
        <p:spPr>
          <a:xfrm>
            <a:off x="5155920" y="1980000"/>
            <a:ext cx="4567320" cy="2403720"/>
          </a:xfrm>
          <a:prstGeom prst="rect">
            <a:avLst/>
          </a:prstGeom>
        </p:spPr>
        <p:txBody>
          <a:bodyPr lIns="0" rIns="0" tIns="0" bIns="0"/>
          <a:p>
            <a:endParaRPr/>
          </a:p>
        </p:txBody>
      </p:sp>
      <p:sp>
        <p:nvSpPr>
          <p:cNvPr id="25" name="PlaceHolder 4"/>
          <p:cNvSpPr>
            <a:spLocks noGrp="1"/>
          </p:cNvSpPr>
          <p:nvPr>
            <p:ph type="body"/>
          </p:nvPr>
        </p:nvSpPr>
        <p:spPr>
          <a:xfrm>
            <a:off x="360000" y="4612320"/>
            <a:ext cx="9360000" cy="240372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rIns="0" tIns="0" bIns="0" anchor="ctr"/>
          <a:p>
            <a:pPr algn="ctr"/>
            <a:r>
              <a:rPr lang="pt-BR" sz="4400">
                <a:latin typeface="Arial"/>
              </a:rPr>
              <a:t>Clique para editar o formato do texto do título</a:t>
            </a:r>
            <a:endParaRPr/>
          </a:p>
        </p:txBody>
      </p:sp>
      <p:sp>
        <p:nvSpPr>
          <p:cNvPr id="1" name="PlaceHolder 2"/>
          <p:cNvSpPr>
            <a:spLocks noGrp="1"/>
          </p:cNvSpPr>
          <p:nvPr>
            <p:ph type="body"/>
          </p:nvPr>
        </p:nvSpPr>
        <p:spPr>
          <a:xfrm>
            <a:off x="504000" y="1769040"/>
            <a:ext cx="9071640" cy="4384440"/>
          </a:xfrm>
          <a:prstGeom prst="rect">
            <a:avLst/>
          </a:prstGeom>
        </p:spPr>
        <p:txBody>
          <a:bodyPr lIns="0" rIns="0" tIns="0" bIns="0"/>
          <a:p>
            <a:pPr>
              <a:buSzPct val="45000"/>
              <a:buFont typeface="StarSymbol"/>
              <a:buChar char=""/>
            </a:pPr>
            <a:r>
              <a:rPr lang="pt-BR" sz="3200">
                <a:latin typeface="Arial"/>
              </a:rPr>
              <a:t>Clique para editar o formato do texto da estrutura de tópicos</a:t>
            </a:r>
            <a:endParaRPr/>
          </a:p>
          <a:p>
            <a:pPr lvl="1">
              <a:buSzPct val="75000"/>
              <a:buFont typeface="StarSymbol"/>
              <a:buChar char=""/>
            </a:pPr>
            <a:r>
              <a:rPr lang="pt-BR" sz="2800">
                <a:latin typeface="Arial"/>
              </a:rPr>
              <a:t>2.º nível da estrutura de tópicos</a:t>
            </a:r>
            <a:endParaRPr/>
          </a:p>
          <a:p>
            <a:pPr lvl="2">
              <a:buSzPct val="45000"/>
              <a:buFont typeface="StarSymbol"/>
              <a:buChar char=""/>
            </a:pPr>
            <a:r>
              <a:rPr lang="pt-BR" sz="2400">
                <a:latin typeface="Arial"/>
              </a:rPr>
              <a:t>3.º nível da estrutura de tópicos</a:t>
            </a:r>
            <a:endParaRPr/>
          </a:p>
          <a:p>
            <a:pPr lvl="3">
              <a:buSzPct val="75000"/>
              <a:buFont typeface="StarSymbol"/>
              <a:buChar char=""/>
            </a:pPr>
            <a:r>
              <a:rPr lang="pt-BR" sz="2000">
                <a:latin typeface="Arial"/>
              </a:rPr>
              <a:t>4.º nível da estrutura de tópicos</a:t>
            </a:r>
            <a:endParaRPr/>
          </a:p>
          <a:p>
            <a:pPr lvl="4">
              <a:buSzPct val="45000"/>
              <a:buFont typeface="StarSymbol"/>
              <a:buChar char=""/>
            </a:pPr>
            <a:r>
              <a:rPr lang="pt-BR" sz="2000">
                <a:latin typeface="Arial"/>
              </a:rPr>
              <a:t>5.º nível da estrutura de tópicos</a:t>
            </a:r>
            <a:endParaRPr/>
          </a:p>
          <a:p>
            <a:pPr lvl="5">
              <a:buSzPct val="45000"/>
              <a:buFont typeface="StarSymbol"/>
              <a:buChar char=""/>
            </a:pPr>
            <a:r>
              <a:rPr lang="pt-BR" sz="2000">
                <a:latin typeface="Arial"/>
              </a:rPr>
              <a:t>6.º nível da estrutura de tópicos</a:t>
            </a:r>
            <a:endParaRPr/>
          </a:p>
          <a:p>
            <a:pPr lvl="6">
              <a:buSzPct val="45000"/>
              <a:buFont typeface="StarSymbol"/>
              <a:buChar char=""/>
            </a:pPr>
            <a:r>
              <a:rPr lang="pt-BR" sz="2000">
                <a:latin typeface="Arial"/>
              </a:rPr>
              <a:t>7.º nível da estrutura de tópicos</a:t>
            </a:r>
            <a:endParaRPr/>
          </a:p>
        </p:txBody>
      </p:sp>
      <p:sp>
        <p:nvSpPr>
          <p:cNvPr id="2" name="PlaceHolder 3"/>
          <p:cNvSpPr>
            <a:spLocks noGrp="1"/>
          </p:cNvSpPr>
          <p:nvPr>
            <p:ph type="dt"/>
          </p:nvPr>
        </p:nvSpPr>
        <p:spPr>
          <a:xfrm>
            <a:off x="504000" y="6887160"/>
            <a:ext cx="2348280" cy="521280"/>
          </a:xfrm>
          <a:prstGeom prst="rect">
            <a:avLst/>
          </a:prstGeom>
        </p:spPr>
        <p:txBody>
          <a:bodyPr lIns="0" rIns="0" tIns="0" bIns="0"/>
          <a:p>
            <a:r>
              <a:rPr lang="pt-BR" sz="1400">
                <a:latin typeface="Times New Roman"/>
              </a:rPr>
              <a:t>&lt;data/hora&gt;</a:t>
            </a:r>
            <a:endParaRPr/>
          </a:p>
        </p:txBody>
      </p:sp>
      <p:sp>
        <p:nvSpPr>
          <p:cNvPr id="3" name="PlaceHolder 4"/>
          <p:cNvSpPr>
            <a:spLocks noGrp="1"/>
          </p:cNvSpPr>
          <p:nvPr>
            <p:ph type="ftr"/>
          </p:nvPr>
        </p:nvSpPr>
        <p:spPr>
          <a:xfrm>
            <a:off x="3447360" y="6887160"/>
            <a:ext cx="3195000" cy="521280"/>
          </a:xfrm>
          <a:prstGeom prst="rect">
            <a:avLst/>
          </a:prstGeom>
        </p:spPr>
        <p:txBody>
          <a:bodyPr lIns="0" rIns="0" tIns="0" bIns="0"/>
          <a:p>
            <a:pPr algn="ctr"/>
            <a:r>
              <a:rPr lang="pt-BR" sz="1400">
                <a:latin typeface="Times New Roman"/>
              </a:rPr>
              <a:t>&lt;rodapé&gt;</a:t>
            </a:r>
            <a:endParaRPr/>
          </a:p>
        </p:txBody>
      </p:sp>
      <p:sp>
        <p:nvSpPr>
          <p:cNvPr id="4" name="PlaceHolder 5"/>
          <p:cNvSpPr>
            <a:spLocks noGrp="1"/>
          </p:cNvSpPr>
          <p:nvPr>
            <p:ph type="sldNum"/>
          </p:nvPr>
        </p:nvSpPr>
        <p:spPr>
          <a:xfrm>
            <a:off x="7227360" y="6887160"/>
            <a:ext cx="2348280" cy="521280"/>
          </a:xfrm>
          <a:prstGeom prst="rect">
            <a:avLst/>
          </a:prstGeom>
        </p:spPr>
        <p:txBody>
          <a:bodyPr lIns="0" rIns="0" tIns="0" bIns="0"/>
          <a:p>
            <a:pPr algn="r"/>
            <a:fld id="{62418BBD-12EA-4681-BDFB-331D9D6F09B2}" type="slidenum">
              <a:rPr lang="pt-BR" sz="1400">
                <a:latin typeface="Times New Roman"/>
              </a:rPr>
              <a:t>&lt;número&gt;</a:t>
            </a:fld>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9" name="CustomShape 1"/>
          <p:cNvSpPr/>
          <p:nvPr/>
        </p:nvSpPr>
        <p:spPr>
          <a:xfrm>
            <a:off x="0" y="7200000"/>
            <a:ext cx="10080000" cy="360000"/>
          </a:xfrm>
          <a:prstGeom prst="rect">
            <a:avLst/>
          </a:prstGeom>
          <a:solidFill>
            <a:srgbClr val="2c3e50"/>
          </a:solidFill>
          <a:ln w="72000">
            <a:noFill/>
          </a:ln>
        </p:spPr>
        <p:style>
          <a:lnRef idx="0"/>
          <a:fillRef idx="0"/>
          <a:effectRef idx="0"/>
          <a:fontRef idx="minor"/>
        </p:style>
      </p:sp>
      <p:sp>
        <p:nvSpPr>
          <p:cNvPr id="40" name="CustomShape 2"/>
          <p:cNvSpPr/>
          <p:nvPr/>
        </p:nvSpPr>
        <p:spPr>
          <a:xfrm>
            <a:off x="0" y="0"/>
            <a:ext cx="10080000" cy="1620000"/>
          </a:xfrm>
          <a:prstGeom prst="rect">
            <a:avLst/>
          </a:prstGeom>
          <a:solidFill>
            <a:srgbClr val="2c3e50"/>
          </a:solidFill>
          <a:ln w="72000">
            <a:noFill/>
          </a:ln>
        </p:spPr>
        <p:style>
          <a:lnRef idx="0"/>
          <a:fillRef idx="0"/>
          <a:effectRef idx="0"/>
          <a:fontRef idx="minor"/>
        </p:style>
      </p:sp>
      <p:sp>
        <p:nvSpPr>
          <p:cNvPr id="41" name="PlaceHolder 3"/>
          <p:cNvSpPr>
            <a:spLocks noGrp="1"/>
          </p:cNvSpPr>
          <p:nvPr>
            <p:ph type="title"/>
          </p:nvPr>
        </p:nvSpPr>
        <p:spPr>
          <a:xfrm>
            <a:off x="360000" y="301320"/>
            <a:ext cx="9360000" cy="958680"/>
          </a:xfrm>
          <a:prstGeom prst="rect">
            <a:avLst/>
          </a:prstGeom>
        </p:spPr>
        <p:txBody>
          <a:bodyPr lIns="0" rIns="0" tIns="0" bIns="0" anchor="ctr"/>
          <a:p>
            <a:r>
              <a:rPr b="1" lang="pt-BR" sz="3600">
                <a:latin typeface="Source Sans Pro Black"/>
              </a:rPr>
              <a:t>Clique para editar o formato do texto do título</a:t>
            </a:r>
            <a:endParaRPr/>
          </a:p>
        </p:txBody>
      </p:sp>
      <p:sp>
        <p:nvSpPr>
          <p:cNvPr id="42" name="PlaceHolder 4"/>
          <p:cNvSpPr>
            <a:spLocks noGrp="1"/>
          </p:cNvSpPr>
          <p:nvPr>
            <p:ph type="body"/>
          </p:nvPr>
        </p:nvSpPr>
        <p:spPr>
          <a:xfrm>
            <a:off x="360000" y="1980000"/>
            <a:ext cx="9360000" cy="5040000"/>
          </a:xfrm>
          <a:prstGeom prst="rect">
            <a:avLst/>
          </a:prstGeom>
        </p:spPr>
        <p:txBody>
          <a:bodyPr lIns="0" rIns="0" tIns="0" bIns="0"/>
          <a:p>
            <a:pPr>
              <a:buSzPct val="45000"/>
              <a:buFont typeface="StarSymbol"/>
              <a:buChar char=""/>
            </a:pPr>
            <a:r>
              <a:rPr b="1" lang="pt-BR" sz="3200">
                <a:latin typeface="Source Sans Pro Semibold"/>
              </a:rPr>
              <a:t>Clique para editar o formato do texto da estrutura de tópicos</a:t>
            </a:r>
            <a:endParaRPr/>
          </a:p>
          <a:p>
            <a:pPr lvl="1">
              <a:buSzPct val="75000"/>
              <a:buFont typeface="StarSymbol"/>
              <a:buChar char=""/>
            </a:pPr>
            <a:r>
              <a:rPr lang="pt-BR" sz="2800">
                <a:latin typeface="Source Sans Pro"/>
              </a:rPr>
              <a:t>2.º nível da estrutura de tópicos</a:t>
            </a:r>
            <a:endParaRPr/>
          </a:p>
          <a:p>
            <a:pPr lvl="2">
              <a:buSzPct val="45000"/>
              <a:buFont typeface="StarSymbol"/>
              <a:buChar char=""/>
            </a:pPr>
            <a:r>
              <a:rPr lang="pt-BR" sz="2400">
                <a:latin typeface="Source Sans Pro"/>
              </a:rPr>
              <a:t>3.º nível da estrutura de tópicos</a:t>
            </a:r>
            <a:endParaRPr/>
          </a:p>
          <a:p>
            <a:pPr lvl="3">
              <a:buSzPct val="75000"/>
              <a:buFont typeface="StarSymbol"/>
              <a:buChar char=""/>
            </a:pPr>
            <a:r>
              <a:rPr lang="pt-BR" sz="2000">
                <a:latin typeface="Source Sans Pro"/>
              </a:rPr>
              <a:t>4.º nível da estrutura de tópicos</a:t>
            </a:r>
            <a:endParaRPr/>
          </a:p>
          <a:p>
            <a:pPr lvl="4">
              <a:buSzPct val="45000"/>
              <a:buFont typeface="StarSymbol"/>
              <a:buChar char=""/>
            </a:pPr>
            <a:r>
              <a:rPr lang="pt-BR" sz="2000">
                <a:latin typeface="Source Sans Pro"/>
              </a:rPr>
              <a:t>5.º nível da estrutura de tópicos</a:t>
            </a:r>
            <a:endParaRPr/>
          </a:p>
          <a:p>
            <a:pPr lvl="5">
              <a:buSzPct val="45000"/>
              <a:buFont typeface="StarSymbol"/>
              <a:buChar char=""/>
            </a:pPr>
            <a:r>
              <a:rPr lang="pt-BR" sz="2000">
                <a:latin typeface="Source Sans Pro"/>
              </a:rPr>
              <a:t>6.º nível da estrutura de tópicos</a:t>
            </a:r>
            <a:endParaRPr/>
          </a:p>
          <a:p>
            <a:pPr lvl="6">
              <a:buSzPct val="45000"/>
              <a:buFont typeface="StarSymbol"/>
              <a:buChar char=""/>
            </a:pPr>
            <a:r>
              <a:rPr lang="pt-BR" sz="2000">
                <a:latin typeface="Source Sans Pro"/>
              </a:rPr>
              <a:t>7.º nível da estrutura de tópicos</a:t>
            </a:r>
            <a:endParaRPr/>
          </a:p>
        </p:txBody>
      </p:sp>
      <p:sp>
        <p:nvSpPr>
          <p:cNvPr id="43" name="PlaceHolder 5"/>
          <p:cNvSpPr>
            <a:spLocks noGrp="1"/>
          </p:cNvSpPr>
          <p:nvPr>
            <p:ph type="dt"/>
          </p:nvPr>
        </p:nvSpPr>
        <p:spPr>
          <a:xfrm>
            <a:off x="360000" y="7200000"/>
            <a:ext cx="2880000" cy="360000"/>
          </a:xfrm>
          <a:prstGeom prst="rect">
            <a:avLst/>
          </a:prstGeom>
        </p:spPr>
        <p:txBody>
          <a:bodyPr lIns="0" rIns="0" tIns="0" bIns="0"/>
          <a:p>
            <a:r>
              <a:rPr b="1" lang="en-US">
                <a:latin typeface="Source Sans Pro Black"/>
              </a:rPr>
              <a:t>&lt;data/hora&gt;</a:t>
            </a:r>
            <a:endParaRPr/>
          </a:p>
        </p:txBody>
      </p:sp>
      <p:sp>
        <p:nvSpPr>
          <p:cNvPr id="44" name="PlaceHolder 6"/>
          <p:cNvSpPr>
            <a:spLocks noGrp="1"/>
          </p:cNvSpPr>
          <p:nvPr>
            <p:ph type="ftr"/>
          </p:nvPr>
        </p:nvSpPr>
        <p:spPr>
          <a:xfrm>
            <a:off x="3420000" y="7200000"/>
            <a:ext cx="3240000" cy="360000"/>
          </a:xfrm>
          <a:prstGeom prst="rect">
            <a:avLst/>
          </a:prstGeom>
        </p:spPr>
        <p:txBody>
          <a:bodyPr lIns="0" rIns="0" tIns="0" bIns="0"/>
          <a:p>
            <a:pPr algn="ctr"/>
            <a:r>
              <a:rPr b="1" lang="pt-BR">
                <a:latin typeface="Source Sans Pro Black"/>
              </a:rPr>
              <a:t>&lt;rodapé&gt;</a:t>
            </a:r>
            <a:endParaRPr/>
          </a:p>
        </p:txBody>
      </p:sp>
      <p:sp>
        <p:nvSpPr>
          <p:cNvPr id="45" name="CustomShape 7"/>
          <p:cNvSpPr/>
          <p:nvPr/>
        </p:nvSpPr>
        <p:spPr>
          <a:xfrm>
            <a:off x="9270000" y="6894000"/>
            <a:ext cx="540000" cy="540000"/>
          </a:xfrm>
          <a:prstGeom prst="ellipse">
            <a:avLst/>
          </a:prstGeom>
          <a:solidFill>
            <a:srgbClr val="1abc9c"/>
          </a:solidFill>
          <a:ln w="72000">
            <a:noFill/>
          </a:ln>
        </p:spPr>
        <p:style>
          <a:lnRef idx="0"/>
          <a:fillRef idx="0"/>
          <a:effectRef idx="0"/>
          <a:fontRef idx="minor"/>
        </p:style>
      </p:sp>
      <p:sp>
        <p:nvSpPr>
          <p:cNvPr id="46" name="PlaceHolder 8"/>
          <p:cNvSpPr>
            <a:spLocks noGrp="1"/>
          </p:cNvSpPr>
          <p:nvPr>
            <p:ph type="sldNum"/>
          </p:nvPr>
        </p:nvSpPr>
        <p:spPr>
          <a:xfrm>
            <a:off x="9180000" y="6804000"/>
            <a:ext cx="720000" cy="720000"/>
          </a:xfrm>
          <a:prstGeom prst="rect">
            <a:avLst/>
          </a:prstGeom>
        </p:spPr>
        <p:txBody>
          <a:bodyPr lIns="0" rIns="0" tIns="0" bIns="0" anchor="ctr"/>
          <a:p>
            <a:pPr algn="ctr"/>
            <a:fld id="{12E8B76D-7537-4716-8F12-2807E9B50342}" type="slidenum">
              <a:rPr b="1" lang="pt-BR">
                <a:latin typeface="Source Sans Pro Black"/>
              </a:rPr>
              <a:t>&lt;número&gt;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4.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1.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TextShape 1"/>
          <p:cNvSpPr txBox="1"/>
          <p:nvPr/>
        </p:nvSpPr>
        <p:spPr>
          <a:xfrm>
            <a:off x="360000" y="149760"/>
            <a:ext cx="9360000" cy="1262160"/>
          </a:xfrm>
          <a:prstGeom prst="rect">
            <a:avLst/>
          </a:prstGeom>
          <a:noFill/>
          <a:ln>
            <a:noFill/>
          </a:ln>
        </p:spPr>
        <p:txBody>
          <a:bodyPr lIns="0" rIns="0" tIns="0" bIns="0" anchor="ctr"/>
          <a:p>
            <a:r>
              <a:rPr b="1" lang="pt-BR" sz="3600">
                <a:latin typeface="Source Sans Pro Black"/>
              </a:rPr>
              <a:t>Bancos de Dados</a:t>
            </a:r>
            <a:endParaRPr/>
          </a:p>
        </p:txBody>
      </p:sp>
      <p:sp>
        <p:nvSpPr>
          <p:cNvPr id="82" name="TextShape 2"/>
          <p:cNvSpPr txBox="1"/>
          <p:nvPr/>
        </p:nvSpPr>
        <p:spPr>
          <a:xfrm>
            <a:off x="360000" y="1980000"/>
            <a:ext cx="9360000" cy="5040000"/>
          </a:xfrm>
          <a:prstGeom prst="rect">
            <a:avLst/>
          </a:prstGeom>
          <a:noFill/>
          <a:ln>
            <a:noFill/>
          </a:ln>
        </p:spPr>
        <p:txBody>
          <a:bodyPr lIns="0" rIns="0" tIns="0" bIns="0" anchor="ctr"/>
          <a:p>
            <a:pPr algn="ctr"/>
            <a:endParaRPr/>
          </a:p>
          <a:p>
            <a:pPr algn="ctr"/>
            <a:r>
              <a:rPr lang="pt-BR" sz="3200">
                <a:latin typeface="Source Sans Pro"/>
              </a:rPr>
              <a:t>Aulas Python 147</a:t>
            </a:r>
            <a:endParaRPr/>
          </a:p>
          <a:p>
            <a:pPr algn="ctr"/>
            <a:r>
              <a:rPr lang="pt-BR" sz="3200">
                <a:latin typeface="Source Sans Pro"/>
              </a:rPr>
              <a:t>Introdução ao Estudo de Bancos de Dados</a:t>
            </a:r>
            <a:endParaRPr/>
          </a:p>
          <a:p>
            <a:pPr algn="ctr"/>
            <a:endParaRPr/>
          </a:p>
          <a:p>
            <a:pPr algn="ctr"/>
            <a:r>
              <a:rPr lang="pt-BR" sz="3200">
                <a:latin typeface="Source Sans Pro"/>
              </a:rPr>
              <a:t>Canal</a:t>
            </a:r>
            <a:endParaRPr/>
          </a:p>
          <a:p>
            <a:pPr algn="ctr"/>
            <a:r>
              <a:rPr lang="pt-BR" sz="3200">
                <a:latin typeface="Source Sans Pro"/>
              </a:rPr>
              <a:t>Ignorância Zero</a:t>
            </a:r>
            <a:endParaRPr/>
          </a:p>
        </p:txBody>
      </p:sp>
      <p:pic>
        <p:nvPicPr>
          <p:cNvPr id="83" name="" descr=""/>
          <p:cNvPicPr/>
          <p:nvPr/>
        </p:nvPicPr>
        <p:blipFill>
          <a:blip r:embed="rId1"/>
          <a:stretch/>
        </p:blipFill>
        <p:spPr>
          <a:xfrm>
            <a:off x="2647440" y="2304000"/>
            <a:ext cx="4876560" cy="1218960"/>
          </a:xfrm>
          <a:prstGeom prst="rect">
            <a:avLst/>
          </a:prstGeom>
          <a:ln>
            <a:noFill/>
          </a:ln>
        </p:spPr>
      </p:pic>
      <p:sp>
        <p:nvSpPr>
          <p:cNvPr id="84" name="TextShape 3"/>
          <p:cNvSpPr txBox="1"/>
          <p:nvPr/>
        </p:nvSpPr>
        <p:spPr>
          <a:xfrm>
            <a:off x="72000" y="6768000"/>
            <a:ext cx="2520000" cy="346320"/>
          </a:xfrm>
          <a:prstGeom prst="rect">
            <a:avLst/>
          </a:prstGeom>
          <a:noFill/>
          <a:ln>
            <a:noFill/>
          </a:ln>
        </p:spPr>
        <p:txBody>
          <a:bodyPr lIns="90000" rIns="90000" tIns="45000" bIns="45000"/>
          <a:p>
            <a:r>
              <a:rPr lang="pt-BR">
                <a:latin typeface="Arial"/>
              </a:rPr>
              <a:t>Pedro Henrique Forli</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TextShape 1"/>
          <p:cNvSpPr txBox="1"/>
          <p:nvPr/>
        </p:nvSpPr>
        <p:spPr>
          <a:xfrm>
            <a:off x="360000" y="301320"/>
            <a:ext cx="9360000" cy="958680"/>
          </a:xfrm>
          <a:prstGeom prst="rect">
            <a:avLst/>
          </a:prstGeom>
          <a:noFill/>
          <a:ln>
            <a:noFill/>
          </a:ln>
        </p:spPr>
        <p:txBody>
          <a:bodyPr lIns="0" rIns="0" tIns="0" bIns="0" anchor="ctr"/>
          <a:p>
            <a:r>
              <a:rPr b="1" lang="pt-BR" sz="3600">
                <a:latin typeface="Source Sans Pro Black"/>
              </a:rPr>
              <a:t>Arquivos vs Bancos de Dados</a:t>
            </a:r>
            <a:endParaRPr/>
          </a:p>
        </p:txBody>
      </p:sp>
      <p:sp>
        <p:nvSpPr>
          <p:cNvPr id="109" name="TextShape 2"/>
          <p:cNvSpPr txBox="1"/>
          <p:nvPr/>
        </p:nvSpPr>
        <p:spPr>
          <a:xfrm>
            <a:off x="360000" y="1980000"/>
            <a:ext cx="9360000" cy="5040000"/>
          </a:xfrm>
          <a:prstGeom prst="rect">
            <a:avLst/>
          </a:prstGeom>
          <a:noFill/>
          <a:ln>
            <a:noFill/>
          </a:ln>
        </p:spPr>
        <p:txBody>
          <a:bodyPr lIns="0" rIns="0" tIns="0" bIns="0"/>
          <a:p>
            <a:pPr>
              <a:buSzPct val="45000"/>
              <a:buFont typeface="StarSymbol"/>
              <a:buChar char=""/>
            </a:pPr>
            <a:r>
              <a:rPr b="1" lang="pt-BR" sz="3200">
                <a:latin typeface="Source Sans Pro Semibold"/>
              </a:rPr>
              <a:t>Redundância e inconsistência de Dados;</a:t>
            </a:r>
            <a:endParaRPr/>
          </a:p>
          <a:p>
            <a:pPr>
              <a:buSzPct val="45000"/>
              <a:buFont typeface="StarSymbol"/>
              <a:buChar char=""/>
            </a:pPr>
            <a:r>
              <a:rPr b="1" lang="pt-BR" sz="3200">
                <a:latin typeface="Source Sans Pro Semibold"/>
              </a:rPr>
              <a:t>Dificuldade de Acesso de Dados;</a:t>
            </a:r>
            <a:endParaRPr/>
          </a:p>
          <a:p>
            <a:pPr>
              <a:buSzPct val="45000"/>
              <a:buFont typeface="StarSymbol"/>
              <a:buChar char=""/>
            </a:pPr>
            <a:r>
              <a:rPr b="1" lang="pt-BR" sz="3200">
                <a:latin typeface="Source Sans Pro Semibold"/>
              </a:rPr>
              <a:t>Isolamento de Dados;</a:t>
            </a:r>
            <a:endParaRPr/>
          </a:p>
          <a:p>
            <a:pPr>
              <a:buSzPct val="45000"/>
              <a:buFont typeface="StarSymbol"/>
              <a:buChar char=""/>
            </a:pPr>
            <a:r>
              <a:rPr b="1" lang="pt-BR" sz="3200">
                <a:latin typeface="Source Sans Pro Semibold"/>
              </a:rPr>
              <a:t>Anomalias de Acesso Recorrente;</a:t>
            </a:r>
            <a:endParaRPr/>
          </a:p>
          <a:p>
            <a:pPr>
              <a:buSzPct val="45000"/>
              <a:buFont typeface="StarSymbol"/>
              <a:buChar char=""/>
            </a:pPr>
            <a:r>
              <a:rPr b="1" lang="pt-BR" sz="3200">
                <a:latin typeface="Source Sans Pro Semibold"/>
              </a:rPr>
              <a:t>Problemas de Segurança;</a:t>
            </a:r>
            <a:endParaRPr/>
          </a:p>
          <a:p>
            <a:pPr>
              <a:buSzPct val="45000"/>
              <a:buFont typeface="StarSymbol"/>
              <a:buChar char=""/>
            </a:pPr>
            <a:r>
              <a:rPr b="1" lang="pt-BR" sz="3200">
                <a:latin typeface="Source Sans Pro Semibold"/>
              </a:rPr>
              <a:t>Problemas de Integridade;</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TextShape 1"/>
          <p:cNvSpPr txBox="1"/>
          <p:nvPr/>
        </p:nvSpPr>
        <p:spPr>
          <a:xfrm>
            <a:off x="360000" y="301320"/>
            <a:ext cx="9360000" cy="958680"/>
          </a:xfrm>
          <a:prstGeom prst="rect">
            <a:avLst/>
          </a:prstGeom>
          <a:noFill/>
          <a:ln>
            <a:noFill/>
          </a:ln>
        </p:spPr>
        <p:txBody>
          <a:bodyPr lIns="0" rIns="0" tIns="0" bIns="0" anchor="ctr"/>
          <a:p>
            <a:r>
              <a:rPr b="1" lang="pt-BR" sz="3600">
                <a:latin typeface="Source Sans Pro Black"/>
              </a:rPr>
              <a:t>Agenda</a:t>
            </a:r>
            <a:endParaRPr/>
          </a:p>
        </p:txBody>
      </p:sp>
      <p:sp>
        <p:nvSpPr>
          <p:cNvPr id="111" name="TextShape 2"/>
          <p:cNvSpPr txBox="1"/>
          <p:nvPr/>
        </p:nvSpPr>
        <p:spPr>
          <a:xfrm>
            <a:off x="360000" y="1980000"/>
            <a:ext cx="9360000" cy="5040000"/>
          </a:xfrm>
          <a:prstGeom prst="rect">
            <a:avLst/>
          </a:prstGeom>
          <a:noFill/>
          <a:ln>
            <a:noFill/>
          </a:ln>
        </p:spPr>
        <p:txBody>
          <a:bodyPr lIns="0" rIns="0" tIns="0" bIns="0"/>
          <a:p>
            <a:pPr>
              <a:buSzPct val="45000"/>
              <a:buFont typeface="StarSymbol"/>
              <a:buChar char=""/>
            </a:pPr>
            <a:r>
              <a:rPr b="1" lang="pt-BR" sz="3200">
                <a:latin typeface="Source Sans Pro Semibold"/>
              </a:rPr>
              <a:t>Referências</a:t>
            </a:r>
            <a:endParaRPr/>
          </a:p>
          <a:p>
            <a:pPr>
              <a:buSzPct val="45000"/>
              <a:buFont typeface="StarSymbol"/>
              <a:buChar char=""/>
            </a:pPr>
            <a:r>
              <a:rPr b="1" lang="pt-BR" sz="3200">
                <a:latin typeface="Source Sans Pro Semibold"/>
              </a:rPr>
              <a:t>Por que estudar Bancos de Dados?</a:t>
            </a:r>
            <a:endParaRPr/>
          </a:p>
          <a:p>
            <a:pPr>
              <a:buSzPct val="45000"/>
              <a:buFont typeface="StarSymbol"/>
              <a:buChar char=""/>
            </a:pPr>
            <a:r>
              <a:rPr b="1" lang="pt-BR" sz="3200">
                <a:latin typeface="Source Sans Pro Semibold"/>
              </a:rPr>
              <a:t>O que são Bancos de Dados?</a:t>
            </a:r>
            <a:endParaRPr/>
          </a:p>
          <a:p>
            <a:pPr>
              <a:buSzPct val="45000"/>
              <a:buFont typeface="StarSymbol"/>
              <a:buChar char=""/>
            </a:pPr>
            <a:r>
              <a:rPr b="1" lang="pt-BR" sz="3200">
                <a:latin typeface="Source Sans Pro Semibold"/>
              </a:rPr>
              <a:t>Arquivos vs Bancos de Dados</a:t>
            </a:r>
            <a:endParaRPr/>
          </a:p>
          <a:p>
            <a:pPr>
              <a:buSzPct val="45000"/>
              <a:buFont typeface="StarSymbol"/>
              <a:buChar char=""/>
            </a:pPr>
            <a:r>
              <a:rPr b="1" lang="pt-BR" sz="4000">
                <a:latin typeface="Source Sans Pro Semibold"/>
              </a:rPr>
              <a:t>Sistema de Gerenciamento de Bancos de Dados (SGBD)</a:t>
            </a:r>
            <a:endParaRPr/>
          </a:p>
          <a:p>
            <a:pPr>
              <a:buSzPct val="45000"/>
              <a:buFont typeface="StarSymbol"/>
              <a:buChar char=""/>
            </a:pPr>
            <a:r>
              <a:rPr b="1" lang="pt-BR" sz="3200">
                <a:latin typeface="Source Sans Pro Semibold"/>
              </a:rPr>
              <a:t>Modelos de Bancos de Dados</a:t>
            </a:r>
            <a:endParaRPr/>
          </a:p>
          <a:p>
            <a:pPr>
              <a:buSzPct val="45000"/>
              <a:buFont typeface="StarSymbol"/>
              <a:buChar char=""/>
            </a:pPr>
            <a:r>
              <a:rPr b="1" lang="pt-BR" sz="3200">
                <a:latin typeface="Source Sans Pro Semibold"/>
              </a:rPr>
              <a:t>SQL</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TextShape 1"/>
          <p:cNvSpPr txBox="1"/>
          <p:nvPr/>
        </p:nvSpPr>
        <p:spPr>
          <a:xfrm>
            <a:off x="360000" y="301320"/>
            <a:ext cx="9360000" cy="958680"/>
          </a:xfrm>
          <a:prstGeom prst="rect">
            <a:avLst/>
          </a:prstGeom>
          <a:noFill/>
          <a:ln>
            <a:noFill/>
          </a:ln>
        </p:spPr>
        <p:txBody>
          <a:bodyPr lIns="0" rIns="0" tIns="0" bIns="0" anchor="ctr"/>
          <a:p>
            <a:r>
              <a:rPr b="1" lang="pt-BR" sz="3600">
                <a:latin typeface="Source Sans Pro Black"/>
              </a:rPr>
              <a:t>Sistema de Gerenciamento de Bancos de Dados (SGBD)</a:t>
            </a:r>
            <a:endParaRPr/>
          </a:p>
        </p:txBody>
      </p:sp>
      <p:sp>
        <p:nvSpPr>
          <p:cNvPr id="113" name="TextShape 2"/>
          <p:cNvSpPr txBox="1"/>
          <p:nvPr/>
        </p:nvSpPr>
        <p:spPr>
          <a:xfrm>
            <a:off x="360000" y="1980000"/>
            <a:ext cx="9360000" cy="5040000"/>
          </a:xfrm>
          <a:prstGeom prst="rect">
            <a:avLst/>
          </a:prstGeom>
          <a:noFill/>
          <a:ln>
            <a:noFill/>
          </a:ln>
        </p:spPr>
        <p:txBody>
          <a:bodyPr lIns="0" rIns="0" tIns="0" bIns="0"/>
          <a:p>
            <a:pPr>
              <a:buSzPct val="45000"/>
              <a:buFont typeface="StarSymbol"/>
              <a:buChar char=""/>
            </a:pPr>
            <a:r>
              <a:rPr b="1" lang="pt-BR" sz="2000">
                <a:latin typeface="Source Sans Pro Semibold"/>
              </a:rPr>
              <a:t>Um SGBD é uma coleção de programas que permite que usuários criem e manipulem um banco de dados. O SGBD é um programa que facilita o processo de </a:t>
            </a:r>
            <a:r>
              <a:rPr b="1" lang="pt-BR" sz="2000" u="sng">
                <a:latin typeface="Source Sans Pro Semibold"/>
              </a:rPr>
              <a:t>definição</a:t>
            </a:r>
            <a:r>
              <a:rPr b="1" lang="pt-BR" sz="2000">
                <a:latin typeface="Source Sans Pro Semibold"/>
              </a:rPr>
              <a:t>, </a:t>
            </a:r>
            <a:r>
              <a:rPr b="1" lang="pt-BR" sz="2000" u="sng">
                <a:latin typeface="Source Sans Pro Semibold"/>
              </a:rPr>
              <a:t>construção</a:t>
            </a:r>
            <a:r>
              <a:rPr b="1" lang="pt-BR" sz="2000">
                <a:latin typeface="Source Sans Pro Semibold"/>
              </a:rPr>
              <a:t>, </a:t>
            </a:r>
            <a:r>
              <a:rPr b="1" lang="pt-BR" sz="2000" u="sng">
                <a:latin typeface="Source Sans Pro Semibold"/>
              </a:rPr>
              <a:t>manipulação</a:t>
            </a:r>
            <a:r>
              <a:rPr b="1" lang="pt-BR" sz="2000">
                <a:latin typeface="Source Sans Pro Semibold"/>
              </a:rPr>
              <a:t>, e </a:t>
            </a:r>
            <a:r>
              <a:rPr b="1" lang="pt-BR" sz="2000" u="sng">
                <a:latin typeface="Source Sans Pro Semibold"/>
              </a:rPr>
              <a:t>compartilhamento</a:t>
            </a:r>
            <a:r>
              <a:rPr b="1" lang="pt-BR" sz="2000">
                <a:latin typeface="Source Sans Pro Semibold"/>
              </a:rPr>
              <a:t> de um banco de dados entre vários usuários e aplicações.</a:t>
            </a:r>
            <a:endParaRPr/>
          </a:p>
        </p:txBody>
      </p:sp>
      <p:pic>
        <p:nvPicPr>
          <p:cNvPr id="114" name="" descr=""/>
          <p:cNvPicPr/>
          <p:nvPr/>
        </p:nvPicPr>
        <p:blipFill>
          <a:blip r:embed="rId1"/>
          <a:stretch/>
        </p:blipFill>
        <p:spPr>
          <a:xfrm>
            <a:off x="594360" y="3826440"/>
            <a:ext cx="2285640" cy="1285560"/>
          </a:xfrm>
          <a:prstGeom prst="rect">
            <a:avLst/>
          </a:prstGeom>
          <a:ln>
            <a:noFill/>
          </a:ln>
        </p:spPr>
      </p:pic>
      <p:pic>
        <p:nvPicPr>
          <p:cNvPr id="115" name="" descr=""/>
          <p:cNvPicPr/>
          <p:nvPr/>
        </p:nvPicPr>
        <p:blipFill>
          <a:blip r:embed="rId2"/>
          <a:stretch/>
        </p:blipFill>
        <p:spPr>
          <a:xfrm>
            <a:off x="7272000" y="3854160"/>
            <a:ext cx="2664000" cy="1185840"/>
          </a:xfrm>
          <a:prstGeom prst="rect">
            <a:avLst/>
          </a:prstGeom>
          <a:ln>
            <a:noFill/>
          </a:ln>
        </p:spPr>
      </p:pic>
      <p:pic>
        <p:nvPicPr>
          <p:cNvPr id="116" name="" descr=""/>
          <p:cNvPicPr/>
          <p:nvPr/>
        </p:nvPicPr>
        <p:blipFill>
          <a:blip r:embed="rId3"/>
          <a:stretch/>
        </p:blipFill>
        <p:spPr>
          <a:xfrm>
            <a:off x="2917080" y="3888000"/>
            <a:ext cx="4066920" cy="1123560"/>
          </a:xfrm>
          <a:prstGeom prst="rect">
            <a:avLst/>
          </a:prstGeom>
          <a:ln>
            <a:noFill/>
          </a:ln>
        </p:spPr>
      </p:pic>
      <p:pic>
        <p:nvPicPr>
          <p:cNvPr id="117" name="" descr=""/>
          <p:cNvPicPr/>
          <p:nvPr/>
        </p:nvPicPr>
        <p:blipFill>
          <a:blip r:embed="rId4"/>
          <a:stretch/>
        </p:blipFill>
        <p:spPr>
          <a:xfrm>
            <a:off x="1656000" y="5328000"/>
            <a:ext cx="3159720" cy="1497600"/>
          </a:xfrm>
          <a:prstGeom prst="rect">
            <a:avLst/>
          </a:prstGeom>
          <a:ln>
            <a:noFill/>
          </a:ln>
        </p:spPr>
      </p:pic>
      <p:pic>
        <p:nvPicPr>
          <p:cNvPr id="118" name="" descr=""/>
          <p:cNvPicPr/>
          <p:nvPr/>
        </p:nvPicPr>
        <p:blipFill>
          <a:blip r:embed="rId5"/>
          <a:stretch/>
        </p:blipFill>
        <p:spPr>
          <a:xfrm>
            <a:off x="5184000" y="5364000"/>
            <a:ext cx="3616920" cy="165996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TextShape 1"/>
          <p:cNvSpPr txBox="1"/>
          <p:nvPr/>
        </p:nvSpPr>
        <p:spPr>
          <a:xfrm>
            <a:off x="360000" y="301320"/>
            <a:ext cx="9360000" cy="958680"/>
          </a:xfrm>
          <a:prstGeom prst="rect">
            <a:avLst/>
          </a:prstGeom>
          <a:noFill/>
          <a:ln>
            <a:noFill/>
          </a:ln>
        </p:spPr>
        <p:txBody>
          <a:bodyPr lIns="0" rIns="0" tIns="0" bIns="0" anchor="ctr"/>
          <a:p>
            <a:r>
              <a:rPr b="1" lang="pt-BR" sz="3600">
                <a:latin typeface="Source Sans Pro Black"/>
              </a:rPr>
              <a:t>Sistema de Gerenciamento de Bancos de Dados (SGBD)</a:t>
            </a:r>
            <a:endParaRPr/>
          </a:p>
        </p:txBody>
      </p:sp>
      <p:sp>
        <p:nvSpPr>
          <p:cNvPr id="120" name="TextShape 2"/>
          <p:cNvSpPr txBox="1"/>
          <p:nvPr/>
        </p:nvSpPr>
        <p:spPr>
          <a:xfrm>
            <a:off x="360000" y="1980000"/>
            <a:ext cx="9360000" cy="5040000"/>
          </a:xfrm>
          <a:prstGeom prst="rect">
            <a:avLst/>
          </a:prstGeom>
          <a:noFill/>
          <a:ln>
            <a:noFill/>
          </a:ln>
        </p:spPr>
        <p:txBody>
          <a:bodyPr lIns="0" rIns="0" tIns="0" bIns="0"/>
          <a:p>
            <a:pPr>
              <a:buSzPct val="45000"/>
              <a:buFont typeface="StarSymbol"/>
              <a:buChar char=""/>
            </a:pPr>
            <a:r>
              <a:rPr b="1" lang="pt-BR" sz="2000">
                <a:latin typeface="Source Sans Pro Semibold"/>
              </a:rPr>
              <a:t>Um SGBD é uma coleção de programas que permite que usuários criem e manipulem um banco de dados. O SGBD é um programa que facilita o processo de </a:t>
            </a:r>
            <a:r>
              <a:rPr b="1" lang="pt-BR" sz="2000" u="sng">
                <a:latin typeface="Source Sans Pro Semibold"/>
              </a:rPr>
              <a:t>definição</a:t>
            </a:r>
            <a:r>
              <a:rPr b="1" lang="pt-BR" sz="2000">
                <a:latin typeface="Source Sans Pro Semibold"/>
              </a:rPr>
              <a:t>, </a:t>
            </a:r>
            <a:r>
              <a:rPr b="1" lang="pt-BR" sz="2000" u="sng">
                <a:latin typeface="Source Sans Pro Semibold"/>
              </a:rPr>
              <a:t>construção</a:t>
            </a:r>
            <a:r>
              <a:rPr b="1" lang="pt-BR" sz="2000">
                <a:latin typeface="Source Sans Pro Semibold"/>
              </a:rPr>
              <a:t>, </a:t>
            </a:r>
            <a:r>
              <a:rPr b="1" lang="pt-BR" sz="2000" u="sng">
                <a:latin typeface="Source Sans Pro Semibold"/>
              </a:rPr>
              <a:t>manipulação</a:t>
            </a:r>
            <a:r>
              <a:rPr b="1" lang="pt-BR" sz="2000">
                <a:latin typeface="Source Sans Pro Semibold"/>
              </a:rPr>
              <a:t>, e </a:t>
            </a:r>
            <a:r>
              <a:rPr b="1" lang="pt-BR" sz="2000" u="sng">
                <a:latin typeface="Source Sans Pro Semibold"/>
              </a:rPr>
              <a:t>compartilhamento</a:t>
            </a:r>
            <a:r>
              <a:rPr b="1" lang="pt-BR" sz="2000">
                <a:latin typeface="Source Sans Pro Semibold"/>
              </a:rPr>
              <a:t> de um banco de dados entre vários usuários e aplicações.</a:t>
            </a:r>
            <a:endParaRPr/>
          </a:p>
        </p:txBody>
      </p:sp>
      <p:sp>
        <p:nvSpPr>
          <p:cNvPr id="121" name="Line 3"/>
          <p:cNvSpPr/>
          <p:nvPr/>
        </p:nvSpPr>
        <p:spPr>
          <a:xfrm flipH="1">
            <a:off x="6480000" y="2916000"/>
            <a:ext cx="360000" cy="1008000"/>
          </a:xfrm>
          <a:prstGeom prst="line">
            <a:avLst/>
          </a:prstGeom>
          <a:ln>
            <a:solidFill>
              <a:srgbClr val="000000"/>
            </a:solidFill>
            <a:tailEnd len="med" type="triangle" w="med"/>
          </a:ln>
        </p:spPr>
      </p:sp>
      <p:sp>
        <p:nvSpPr>
          <p:cNvPr id="122" name="TextShape 4"/>
          <p:cNvSpPr txBox="1"/>
          <p:nvPr/>
        </p:nvSpPr>
        <p:spPr>
          <a:xfrm>
            <a:off x="1512000" y="3957840"/>
            <a:ext cx="6840000" cy="1370160"/>
          </a:xfrm>
          <a:prstGeom prst="rect">
            <a:avLst/>
          </a:prstGeom>
          <a:noFill/>
          <a:ln>
            <a:noFill/>
          </a:ln>
        </p:spPr>
        <p:txBody>
          <a:bodyPr lIns="90000" rIns="90000" tIns="45000" bIns="45000"/>
          <a:p>
            <a:pPr>
              <a:buSzPct val="45000"/>
              <a:buFont typeface="StarSymbol"/>
              <a:buChar char=""/>
            </a:pPr>
            <a:r>
              <a:rPr lang="pt-BR">
                <a:latin typeface="Arial"/>
              </a:rPr>
              <a:t>Envolve especificar os tipos de dados, estruturas e restrições dos dados a serem guardados. A definição de um Banco de Dados ou descrição informativa também é guardada no SGBD na forma de um catálogo de Banco de Dados ou dicionário; é chamada de meta-dados</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TextShape 1"/>
          <p:cNvSpPr txBox="1"/>
          <p:nvPr/>
        </p:nvSpPr>
        <p:spPr>
          <a:xfrm>
            <a:off x="360000" y="301320"/>
            <a:ext cx="9360000" cy="958680"/>
          </a:xfrm>
          <a:prstGeom prst="rect">
            <a:avLst/>
          </a:prstGeom>
          <a:noFill/>
          <a:ln>
            <a:noFill/>
          </a:ln>
        </p:spPr>
        <p:txBody>
          <a:bodyPr lIns="0" rIns="0" tIns="0" bIns="0" anchor="ctr"/>
          <a:p>
            <a:r>
              <a:rPr b="1" lang="pt-BR" sz="3600">
                <a:latin typeface="Source Sans Pro Black"/>
              </a:rPr>
              <a:t>Sistema de Gerenciamento de Bancos de Dados (SGBD)</a:t>
            </a:r>
            <a:endParaRPr/>
          </a:p>
        </p:txBody>
      </p:sp>
      <p:sp>
        <p:nvSpPr>
          <p:cNvPr id="124" name="TextShape 2"/>
          <p:cNvSpPr txBox="1"/>
          <p:nvPr/>
        </p:nvSpPr>
        <p:spPr>
          <a:xfrm>
            <a:off x="360000" y="1980000"/>
            <a:ext cx="9360000" cy="5040000"/>
          </a:xfrm>
          <a:prstGeom prst="rect">
            <a:avLst/>
          </a:prstGeom>
          <a:noFill/>
          <a:ln>
            <a:noFill/>
          </a:ln>
        </p:spPr>
        <p:txBody>
          <a:bodyPr lIns="0" rIns="0" tIns="0" bIns="0"/>
          <a:p>
            <a:pPr>
              <a:buSzPct val="45000"/>
              <a:buFont typeface="StarSymbol"/>
              <a:buChar char=""/>
            </a:pPr>
            <a:r>
              <a:rPr b="1" lang="pt-BR" sz="2000">
                <a:latin typeface="Source Sans Pro Semibold"/>
              </a:rPr>
              <a:t>Um SGBD é uma coleção de programas que permite que usuários criem e manipulem um banco de dados. O SGBD é um programa que facilita o processo de </a:t>
            </a:r>
            <a:r>
              <a:rPr b="1" lang="pt-BR" sz="2000" u="sng">
                <a:latin typeface="Source Sans Pro Semibold"/>
              </a:rPr>
              <a:t>definição</a:t>
            </a:r>
            <a:r>
              <a:rPr b="1" lang="pt-BR" sz="2000">
                <a:latin typeface="Source Sans Pro Semibold"/>
              </a:rPr>
              <a:t>, </a:t>
            </a:r>
            <a:r>
              <a:rPr b="1" lang="pt-BR" sz="2000" u="sng">
                <a:latin typeface="Source Sans Pro Semibold"/>
              </a:rPr>
              <a:t>construção</a:t>
            </a:r>
            <a:r>
              <a:rPr b="1" lang="pt-BR" sz="2000">
                <a:latin typeface="Source Sans Pro Semibold"/>
              </a:rPr>
              <a:t>, </a:t>
            </a:r>
            <a:r>
              <a:rPr b="1" lang="pt-BR" sz="2000" u="sng">
                <a:latin typeface="Source Sans Pro Semibold"/>
              </a:rPr>
              <a:t>manipulação</a:t>
            </a:r>
            <a:r>
              <a:rPr b="1" lang="pt-BR" sz="2000">
                <a:latin typeface="Source Sans Pro Semibold"/>
              </a:rPr>
              <a:t>, e </a:t>
            </a:r>
            <a:r>
              <a:rPr b="1" lang="pt-BR" sz="2000" u="sng">
                <a:latin typeface="Source Sans Pro Semibold"/>
              </a:rPr>
              <a:t>compartilhamento</a:t>
            </a:r>
            <a:r>
              <a:rPr b="1" lang="pt-BR" sz="2000">
                <a:latin typeface="Source Sans Pro Semibold"/>
              </a:rPr>
              <a:t> de um banco de dados entre vários usuários e aplicações.</a:t>
            </a:r>
            <a:endParaRPr/>
          </a:p>
        </p:txBody>
      </p:sp>
      <p:sp>
        <p:nvSpPr>
          <p:cNvPr id="125" name="Line 3"/>
          <p:cNvSpPr/>
          <p:nvPr/>
        </p:nvSpPr>
        <p:spPr>
          <a:xfrm>
            <a:off x="1512000" y="3168000"/>
            <a:ext cx="1728000" cy="864000"/>
          </a:xfrm>
          <a:prstGeom prst="line">
            <a:avLst/>
          </a:prstGeom>
          <a:ln>
            <a:solidFill>
              <a:srgbClr val="000000"/>
            </a:solidFill>
            <a:tailEnd len="med" type="triangle" w="med"/>
          </a:ln>
        </p:spPr>
      </p:sp>
      <p:sp>
        <p:nvSpPr>
          <p:cNvPr id="126" name="TextShape 4"/>
          <p:cNvSpPr txBox="1"/>
          <p:nvPr/>
        </p:nvSpPr>
        <p:spPr>
          <a:xfrm>
            <a:off x="2016000" y="4176000"/>
            <a:ext cx="5904000" cy="602280"/>
          </a:xfrm>
          <a:prstGeom prst="rect">
            <a:avLst/>
          </a:prstGeom>
          <a:noFill/>
          <a:ln>
            <a:noFill/>
          </a:ln>
        </p:spPr>
        <p:txBody>
          <a:bodyPr lIns="90000" rIns="90000" tIns="45000" bIns="45000"/>
          <a:p>
            <a:pPr>
              <a:buSzPct val="45000"/>
              <a:buFont typeface="StarSymbol"/>
              <a:buChar char=""/>
            </a:pPr>
            <a:r>
              <a:rPr lang="pt-BR">
                <a:latin typeface="Arial"/>
              </a:rPr>
              <a:t>É o processo de guardar dados numa mídia de armazenamento controlada pelo SGBD</a:t>
            </a: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TextShape 1"/>
          <p:cNvSpPr txBox="1"/>
          <p:nvPr/>
        </p:nvSpPr>
        <p:spPr>
          <a:xfrm>
            <a:off x="360000" y="301320"/>
            <a:ext cx="9360000" cy="958680"/>
          </a:xfrm>
          <a:prstGeom prst="rect">
            <a:avLst/>
          </a:prstGeom>
          <a:noFill/>
          <a:ln>
            <a:noFill/>
          </a:ln>
        </p:spPr>
        <p:txBody>
          <a:bodyPr lIns="0" rIns="0" tIns="0" bIns="0" anchor="ctr"/>
          <a:p>
            <a:r>
              <a:rPr b="1" lang="pt-BR" sz="3600">
                <a:latin typeface="Source Sans Pro Black"/>
              </a:rPr>
              <a:t>Sistema de Gerenciamento de Bancos de Dados (SGBD)</a:t>
            </a:r>
            <a:endParaRPr/>
          </a:p>
        </p:txBody>
      </p:sp>
      <p:sp>
        <p:nvSpPr>
          <p:cNvPr id="128" name="TextShape 2"/>
          <p:cNvSpPr txBox="1"/>
          <p:nvPr/>
        </p:nvSpPr>
        <p:spPr>
          <a:xfrm>
            <a:off x="360000" y="1980000"/>
            <a:ext cx="9360000" cy="5040000"/>
          </a:xfrm>
          <a:prstGeom prst="rect">
            <a:avLst/>
          </a:prstGeom>
          <a:noFill/>
          <a:ln>
            <a:noFill/>
          </a:ln>
        </p:spPr>
        <p:txBody>
          <a:bodyPr lIns="0" rIns="0" tIns="0" bIns="0"/>
          <a:p>
            <a:pPr>
              <a:buSzPct val="45000"/>
              <a:buFont typeface="StarSymbol"/>
              <a:buChar char=""/>
            </a:pPr>
            <a:r>
              <a:rPr b="1" lang="pt-BR" sz="2000">
                <a:latin typeface="Source Sans Pro Semibold"/>
              </a:rPr>
              <a:t>Um SGBD é uma coleção de programas que permite que usuários criem e manipulem um banco de dados. O SGBD é um programa que facilita o processo de </a:t>
            </a:r>
            <a:r>
              <a:rPr b="1" lang="pt-BR" sz="2000" u="sng">
                <a:latin typeface="Source Sans Pro Semibold"/>
              </a:rPr>
              <a:t>definição</a:t>
            </a:r>
            <a:r>
              <a:rPr b="1" lang="pt-BR" sz="2000">
                <a:latin typeface="Source Sans Pro Semibold"/>
              </a:rPr>
              <a:t>, </a:t>
            </a:r>
            <a:r>
              <a:rPr b="1" lang="pt-BR" sz="2000" u="sng">
                <a:latin typeface="Source Sans Pro Semibold"/>
              </a:rPr>
              <a:t>construção</a:t>
            </a:r>
            <a:r>
              <a:rPr b="1" lang="pt-BR" sz="2000">
                <a:latin typeface="Source Sans Pro Semibold"/>
              </a:rPr>
              <a:t>, </a:t>
            </a:r>
            <a:r>
              <a:rPr b="1" lang="pt-BR" sz="2000" u="sng">
                <a:latin typeface="Source Sans Pro Semibold"/>
              </a:rPr>
              <a:t>manipulação</a:t>
            </a:r>
            <a:r>
              <a:rPr b="1" lang="pt-BR" sz="2000">
                <a:latin typeface="Source Sans Pro Semibold"/>
              </a:rPr>
              <a:t>, e </a:t>
            </a:r>
            <a:r>
              <a:rPr b="1" lang="pt-BR" sz="2000" u="sng">
                <a:latin typeface="Source Sans Pro Semibold"/>
              </a:rPr>
              <a:t>compartilhamento</a:t>
            </a:r>
            <a:r>
              <a:rPr b="1" lang="pt-BR" sz="2000">
                <a:latin typeface="Source Sans Pro Semibold"/>
              </a:rPr>
              <a:t> de um banco de dados entre vários usuários e aplicações.</a:t>
            </a:r>
            <a:endParaRPr/>
          </a:p>
        </p:txBody>
      </p:sp>
      <p:sp>
        <p:nvSpPr>
          <p:cNvPr id="129" name="Line 3"/>
          <p:cNvSpPr/>
          <p:nvPr/>
        </p:nvSpPr>
        <p:spPr>
          <a:xfrm>
            <a:off x="3528000" y="3168000"/>
            <a:ext cx="216000" cy="1224000"/>
          </a:xfrm>
          <a:prstGeom prst="line">
            <a:avLst/>
          </a:prstGeom>
          <a:ln>
            <a:solidFill>
              <a:srgbClr val="000000"/>
            </a:solidFill>
            <a:tailEnd len="med" type="triangle" w="med"/>
          </a:ln>
        </p:spPr>
      </p:sp>
      <p:sp>
        <p:nvSpPr>
          <p:cNvPr id="130" name="TextShape 4"/>
          <p:cNvSpPr txBox="1"/>
          <p:nvPr/>
        </p:nvSpPr>
        <p:spPr>
          <a:xfrm>
            <a:off x="2160000" y="4469760"/>
            <a:ext cx="5616000" cy="858240"/>
          </a:xfrm>
          <a:prstGeom prst="rect">
            <a:avLst/>
          </a:prstGeom>
          <a:noFill/>
          <a:ln>
            <a:noFill/>
          </a:ln>
        </p:spPr>
        <p:txBody>
          <a:bodyPr lIns="90000" rIns="90000" tIns="45000" bIns="45000"/>
          <a:p>
            <a:pPr>
              <a:buSzPct val="45000"/>
              <a:buFont typeface="StarSymbol"/>
              <a:buChar char=""/>
            </a:pPr>
            <a:r>
              <a:rPr lang="pt-BR">
                <a:latin typeface="Arial"/>
              </a:rPr>
              <a:t>Envolve funções como enviar comandos para consultar dados específicos, atualizar o Banco de Dados e gerar Relatórios a partir dos dados</a:t>
            </a: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TextShape 1"/>
          <p:cNvSpPr txBox="1"/>
          <p:nvPr/>
        </p:nvSpPr>
        <p:spPr>
          <a:xfrm>
            <a:off x="360000" y="301320"/>
            <a:ext cx="9360000" cy="958680"/>
          </a:xfrm>
          <a:prstGeom prst="rect">
            <a:avLst/>
          </a:prstGeom>
          <a:noFill/>
          <a:ln>
            <a:noFill/>
          </a:ln>
        </p:spPr>
        <p:txBody>
          <a:bodyPr lIns="0" rIns="0" tIns="0" bIns="0" anchor="ctr"/>
          <a:p>
            <a:r>
              <a:rPr b="1" lang="pt-BR" sz="3600">
                <a:latin typeface="Source Sans Pro Black"/>
              </a:rPr>
              <a:t>Sistema de Gerenciamento de Bancos de Dados (SGBD)</a:t>
            </a:r>
            <a:endParaRPr/>
          </a:p>
        </p:txBody>
      </p:sp>
      <p:sp>
        <p:nvSpPr>
          <p:cNvPr id="132" name="TextShape 2"/>
          <p:cNvSpPr txBox="1"/>
          <p:nvPr/>
        </p:nvSpPr>
        <p:spPr>
          <a:xfrm>
            <a:off x="360000" y="1980000"/>
            <a:ext cx="9360000" cy="5040000"/>
          </a:xfrm>
          <a:prstGeom prst="rect">
            <a:avLst/>
          </a:prstGeom>
          <a:noFill/>
          <a:ln>
            <a:noFill/>
          </a:ln>
        </p:spPr>
        <p:txBody>
          <a:bodyPr lIns="0" rIns="0" tIns="0" bIns="0"/>
          <a:p>
            <a:pPr>
              <a:buSzPct val="45000"/>
              <a:buFont typeface="StarSymbol"/>
              <a:buChar char=""/>
            </a:pPr>
            <a:r>
              <a:rPr b="1" lang="pt-BR" sz="2000">
                <a:latin typeface="Source Sans Pro Semibold"/>
              </a:rPr>
              <a:t>Um SGBD é uma coleção de programas que permite que usuários criem e manipulem um banco de dados. O SGBD é um programa que facilita o processo de </a:t>
            </a:r>
            <a:r>
              <a:rPr b="1" lang="pt-BR" sz="2000" u="sng">
                <a:latin typeface="Source Sans Pro Semibold"/>
              </a:rPr>
              <a:t>definição</a:t>
            </a:r>
            <a:r>
              <a:rPr b="1" lang="pt-BR" sz="2000">
                <a:latin typeface="Source Sans Pro Semibold"/>
              </a:rPr>
              <a:t>, </a:t>
            </a:r>
            <a:r>
              <a:rPr b="1" lang="pt-BR" sz="2000" u="sng">
                <a:latin typeface="Source Sans Pro Semibold"/>
              </a:rPr>
              <a:t>construção</a:t>
            </a:r>
            <a:r>
              <a:rPr b="1" lang="pt-BR" sz="2000">
                <a:latin typeface="Source Sans Pro Semibold"/>
              </a:rPr>
              <a:t>, </a:t>
            </a:r>
            <a:r>
              <a:rPr b="1" lang="pt-BR" sz="2000" u="sng">
                <a:latin typeface="Source Sans Pro Semibold"/>
              </a:rPr>
              <a:t>manipulação</a:t>
            </a:r>
            <a:r>
              <a:rPr b="1" lang="pt-BR" sz="2000">
                <a:latin typeface="Source Sans Pro Semibold"/>
              </a:rPr>
              <a:t>, e </a:t>
            </a:r>
            <a:r>
              <a:rPr b="1" lang="pt-BR" sz="2000" u="sng">
                <a:latin typeface="Source Sans Pro Semibold"/>
              </a:rPr>
              <a:t>compartilhamento</a:t>
            </a:r>
            <a:r>
              <a:rPr b="1" lang="pt-BR" sz="2000">
                <a:latin typeface="Source Sans Pro Semibold"/>
              </a:rPr>
              <a:t> de um banco de dados entre vários usuários e aplicações.</a:t>
            </a:r>
            <a:endParaRPr/>
          </a:p>
        </p:txBody>
      </p:sp>
      <p:sp>
        <p:nvSpPr>
          <p:cNvPr id="133" name="Line 3"/>
          <p:cNvSpPr/>
          <p:nvPr/>
        </p:nvSpPr>
        <p:spPr>
          <a:xfrm flipH="1">
            <a:off x="5472000" y="3240000"/>
            <a:ext cx="576000" cy="864000"/>
          </a:xfrm>
          <a:prstGeom prst="line">
            <a:avLst/>
          </a:prstGeom>
          <a:ln>
            <a:solidFill>
              <a:srgbClr val="000000"/>
            </a:solidFill>
            <a:tailEnd len="med" type="triangle" w="med"/>
          </a:ln>
        </p:spPr>
      </p:sp>
      <p:sp>
        <p:nvSpPr>
          <p:cNvPr id="134" name="TextShape 4"/>
          <p:cNvSpPr txBox="1"/>
          <p:nvPr/>
        </p:nvSpPr>
        <p:spPr>
          <a:xfrm>
            <a:off x="2880000" y="4176000"/>
            <a:ext cx="4968000" cy="602280"/>
          </a:xfrm>
          <a:prstGeom prst="rect">
            <a:avLst/>
          </a:prstGeom>
          <a:noFill/>
          <a:ln>
            <a:noFill/>
          </a:ln>
        </p:spPr>
        <p:txBody>
          <a:bodyPr lIns="90000" rIns="90000" tIns="45000" bIns="45000"/>
          <a:p>
            <a:pPr>
              <a:buSzPct val="45000"/>
              <a:buFont typeface="StarSymbol"/>
              <a:buChar char=""/>
            </a:pPr>
            <a:r>
              <a:rPr lang="pt-BR">
                <a:latin typeface="Arial"/>
              </a:rPr>
              <a:t>Permite que múltiplos usuários acessem o Banco de Dados simultaneamente.</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TextShape 1"/>
          <p:cNvSpPr txBox="1"/>
          <p:nvPr/>
        </p:nvSpPr>
        <p:spPr>
          <a:xfrm>
            <a:off x="360000" y="301320"/>
            <a:ext cx="9360000" cy="958680"/>
          </a:xfrm>
          <a:prstGeom prst="rect">
            <a:avLst/>
          </a:prstGeom>
          <a:noFill/>
          <a:ln>
            <a:noFill/>
          </a:ln>
        </p:spPr>
        <p:txBody>
          <a:bodyPr lIns="0" rIns="0" tIns="0" bIns="0" anchor="ctr"/>
          <a:p>
            <a:r>
              <a:rPr b="1" lang="pt-BR" sz="3600">
                <a:latin typeface="Source Sans Pro Black"/>
              </a:rPr>
              <a:t>Sistema de Gerenciamento de Bancos de Dados (SGBD)</a:t>
            </a:r>
            <a:endParaRPr/>
          </a:p>
        </p:txBody>
      </p:sp>
      <p:sp>
        <p:nvSpPr>
          <p:cNvPr id="136" name="TextShape 2"/>
          <p:cNvSpPr txBox="1"/>
          <p:nvPr/>
        </p:nvSpPr>
        <p:spPr>
          <a:xfrm>
            <a:off x="360000" y="1980000"/>
            <a:ext cx="9360000" cy="5040000"/>
          </a:xfrm>
          <a:prstGeom prst="rect">
            <a:avLst/>
          </a:prstGeom>
          <a:noFill/>
          <a:ln>
            <a:noFill/>
          </a:ln>
        </p:spPr>
        <p:txBody>
          <a:bodyPr lIns="0" rIns="0" tIns="0" bIns="0"/>
          <a:p>
            <a:endParaRPr/>
          </a:p>
        </p:txBody>
      </p:sp>
      <p:pic>
        <p:nvPicPr>
          <p:cNvPr id="137" name="" descr=""/>
          <p:cNvPicPr/>
          <p:nvPr/>
        </p:nvPicPr>
        <p:blipFill>
          <a:blip r:embed="rId1"/>
          <a:stretch/>
        </p:blipFill>
        <p:spPr>
          <a:xfrm>
            <a:off x="1620000" y="1724760"/>
            <a:ext cx="6768000" cy="541692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8" name="TextShape 1"/>
          <p:cNvSpPr txBox="1"/>
          <p:nvPr/>
        </p:nvSpPr>
        <p:spPr>
          <a:xfrm>
            <a:off x="360000" y="301320"/>
            <a:ext cx="9360000" cy="958680"/>
          </a:xfrm>
          <a:prstGeom prst="rect">
            <a:avLst/>
          </a:prstGeom>
          <a:noFill/>
          <a:ln>
            <a:noFill/>
          </a:ln>
        </p:spPr>
        <p:txBody>
          <a:bodyPr lIns="0" rIns="0" tIns="0" bIns="0" anchor="ctr"/>
          <a:p>
            <a:r>
              <a:rPr b="1" lang="pt-BR" sz="3600">
                <a:latin typeface="Source Sans Pro Black"/>
              </a:rPr>
              <a:t>Sistema de Gerenciamneto de Bancos de Dados</a:t>
            </a:r>
            <a:endParaRPr/>
          </a:p>
        </p:txBody>
      </p:sp>
      <p:sp>
        <p:nvSpPr>
          <p:cNvPr id="139" name="TextShape 2"/>
          <p:cNvSpPr txBox="1"/>
          <p:nvPr/>
        </p:nvSpPr>
        <p:spPr>
          <a:xfrm>
            <a:off x="360000" y="1980000"/>
            <a:ext cx="9360000" cy="5040000"/>
          </a:xfrm>
          <a:prstGeom prst="rect">
            <a:avLst/>
          </a:prstGeom>
          <a:noFill/>
          <a:ln>
            <a:noFill/>
          </a:ln>
        </p:spPr>
        <p:txBody>
          <a:bodyPr lIns="0" rIns="0" tIns="0" bIns="0"/>
          <a:p>
            <a:pPr>
              <a:buSzPct val="45000"/>
              <a:buFont typeface="StarSymbol"/>
              <a:buChar char=""/>
            </a:pPr>
            <a:r>
              <a:rPr b="1" lang="pt-BR" sz="3200">
                <a:latin typeface="Source Sans Pro Semibold"/>
              </a:rPr>
              <a:t>Armazenamento dos dados e meta-dados</a:t>
            </a:r>
            <a:endParaRPr/>
          </a:p>
          <a:p>
            <a:pPr>
              <a:buSzPct val="45000"/>
              <a:buFont typeface="StarSymbol"/>
              <a:buChar char=""/>
            </a:pPr>
            <a:r>
              <a:rPr b="1" lang="pt-BR" sz="3200">
                <a:latin typeface="Source Sans Pro Semibold"/>
              </a:rPr>
              <a:t>Recuperação de dados armazenados de forma eficiente</a:t>
            </a:r>
            <a:endParaRPr/>
          </a:p>
          <a:p>
            <a:pPr>
              <a:buSzPct val="45000"/>
              <a:buFont typeface="StarSymbol"/>
              <a:buChar char=""/>
            </a:pPr>
            <a:r>
              <a:rPr b="1" lang="pt-BR" sz="3200">
                <a:latin typeface="Source Sans Pro Semibold"/>
              </a:rPr>
              <a:t>Tratamento correto e eficiente de acessos simultâneos aos dados armazenados</a:t>
            </a:r>
            <a:endParaRPr/>
          </a:p>
          <a:p>
            <a:pPr>
              <a:buSzPct val="45000"/>
              <a:buFont typeface="StarSymbol"/>
              <a:buChar char=""/>
            </a:pPr>
            <a:r>
              <a:rPr b="1" lang="pt-BR" sz="3200">
                <a:latin typeface="Source Sans Pro Semibold"/>
              </a:rPr>
              <a:t>A garantia de satisfação das restrições impostas sobre os dados</a:t>
            </a:r>
            <a:endParaRPr/>
          </a:p>
          <a:p>
            <a:pPr>
              <a:buSzPct val="45000"/>
              <a:buFont typeface="StarSymbol"/>
              <a:buChar char=""/>
            </a:pPr>
            <a:r>
              <a:rPr b="1" lang="pt-BR" sz="3200">
                <a:latin typeface="Source Sans Pro Semibold"/>
              </a:rPr>
              <a:t>Processamento e execução de comandos da LDD e da LMD do modelo de dados correspondente</a:t>
            </a:r>
            <a:endParaRPr/>
          </a:p>
          <a:p>
            <a:pPr>
              <a:buSzPct val="45000"/>
              <a:buFont typeface="StarSymbol"/>
              <a:buChar char=""/>
            </a:pPr>
            <a:r>
              <a:rPr b="1" lang="pt-BR" sz="3200">
                <a:latin typeface="Source Sans Pro Semibold"/>
              </a:rPr>
              <a:t>Garantia da recuperação contra falhas</a:t>
            </a:r>
            <a:endParaRPr/>
          </a:p>
          <a:p>
            <a:pPr>
              <a:buSzPct val="45000"/>
              <a:buFont typeface="StarSymbol"/>
              <a:buChar char=""/>
            </a:pPr>
            <a:r>
              <a:rPr b="1" lang="pt-BR" sz="3200">
                <a:latin typeface="Source Sans Pro Semibold"/>
              </a:rPr>
              <a:t>Suporte a gerência de backups.</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0" name="TextShape 1"/>
          <p:cNvSpPr txBox="1"/>
          <p:nvPr/>
        </p:nvSpPr>
        <p:spPr>
          <a:xfrm>
            <a:off x="360000" y="301320"/>
            <a:ext cx="9360000" cy="958680"/>
          </a:xfrm>
          <a:prstGeom prst="rect">
            <a:avLst/>
          </a:prstGeom>
          <a:noFill/>
          <a:ln>
            <a:noFill/>
          </a:ln>
        </p:spPr>
        <p:txBody>
          <a:bodyPr lIns="0" rIns="0" tIns="0" bIns="0" anchor="ctr"/>
          <a:p>
            <a:r>
              <a:rPr b="1" lang="pt-BR" sz="3600">
                <a:latin typeface="Source Sans Pro Black"/>
              </a:rPr>
              <a:t>Agenda</a:t>
            </a:r>
            <a:endParaRPr/>
          </a:p>
        </p:txBody>
      </p:sp>
      <p:sp>
        <p:nvSpPr>
          <p:cNvPr id="141" name="TextShape 2"/>
          <p:cNvSpPr txBox="1"/>
          <p:nvPr/>
        </p:nvSpPr>
        <p:spPr>
          <a:xfrm>
            <a:off x="360000" y="1980000"/>
            <a:ext cx="9360000" cy="5040000"/>
          </a:xfrm>
          <a:prstGeom prst="rect">
            <a:avLst/>
          </a:prstGeom>
          <a:noFill/>
          <a:ln>
            <a:noFill/>
          </a:ln>
        </p:spPr>
        <p:txBody>
          <a:bodyPr lIns="0" rIns="0" tIns="0" bIns="0"/>
          <a:p>
            <a:pPr>
              <a:buSzPct val="45000"/>
              <a:buFont typeface="StarSymbol"/>
              <a:buChar char=""/>
            </a:pPr>
            <a:r>
              <a:rPr b="1" lang="pt-BR" sz="3200">
                <a:latin typeface="Source Sans Pro Semibold"/>
              </a:rPr>
              <a:t>Referências</a:t>
            </a:r>
            <a:endParaRPr/>
          </a:p>
          <a:p>
            <a:pPr>
              <a:buSzPct val="45000"/>
              <a:buFont typeface="StarSymbol"/>
              <a:buChar char=""/>
            </a:pPr>
            <a:r>
              <a:rPr b="1" lang="pt-BR" sz="3200">
                <a:latin typeface="Source Sans Pro Semibold"/>
              </a:rPr>
              <a:t>Por que estudar Bancos de Dados?</a:t>
            </a:r>
            <a:endParaRPr/>
          </a:p>
          <a:p>
            <a:pPr>
              <a:buSzPct val="45000"/>
              <a:buFont typeface="StarSymbol"/>
              <a:buChar char=""/>
            </a:pPr>
            <a:r>
              <a:rPr b="1" lang="pt-BR" sz="3200">
                <a:latin typeface="Source Sans Pro Semibold"/>
              </a:rPr>
              <a:t>O que são Bancos de Dados?</a:t>
            </a:r>
            <a:endParaRPr/>
          </a:p>
          <a:p>
            <a:pPr>
              <a:buSzPct val="45000"/>
              <a:buFont typeface="StarSymbol"/>
              <a:buChar char=""/>
            </a:pPr>
            <a:r>
              <a:rPr b="1" lang="pt-BR" sz="3200">
                <a:latin typeface="Source Sans Pro Semibold"/>
              </a:rPr>
              <a:t>Arquivos vs Bancos de Dados</a:t>
            </a:r>
            <a:endParaRPr/>
          </a:p>
          <a:p>
            <a:pPr>
              <a:buSzPct val="45000"/>
              <a:buFont typeface="StarSymbol"/>
              <a:buChar char=""/>
            </a:pPr>
            <a:r>
              <a:rPr b="1" lang="pt-BR" sz="3200">
                <a:latin typeface="Source Sans Pro Semibold"/>
              </a:rPr>
              <a:t>Sistema de Gerenciamento de Bancos de Dados (SGBD)</a:t>
            </a:r>
            <a:endParaRPr/>
          </a:p>
          <a:p>
            <a:pPr>
              <a:buSzPct val="45000"/>
              <a:buFont typeface="StarSymbol"/>
              <a:buChar char=""/>
            </a:pPr>
            <a:r>
              <a:rPr b="1" lang="pt-BR" sz="4000">
                <a:latin typeface="Source Sans Pro Semibold"/>
              </a:rPr>
              <a:t>Modelos de Bancos de Dados</a:t>
            </a:r>
            <a:endParaRPr/>
          </a:p>
          <a:p>
            <a:pPr>
              <a:buSzPct val="45000"/>
              <a:buFont typeface="StarSymbol"/>
              <a:buChar char=""/>
            </a:pPr>
            <a:r>
              <a:rPr b="1" lang="pt-BR" sz="3200">
                <a:latin typeface="Source Sans Pro Semibold"/>
              </a:rPr>
              <a:t>SQL</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360000" y="301320"/>
            <a:ext cx="9360000" cy="958680"/>
          </a:xfrm>
          <a:prstGeom prst="rect">
            <a:avLst/>
          </a:prstGeom>
          <a:noFill/>
          <a:ln>
            <a:noFill/>
          </a:ln>
        </p:spPr>
        <p:txBody>
          <a:bodyPr lIns="0" rIns="0" tIns="0" bIns="0" anchor="ctr"/>
          <a:p>
            <a:r>
              <a:rPr b="1" lang="pt-BR" sz="3600">
                <a:latin typeface="Source Sans Pro Black"/>
              </a:rPr>
              <a:t>Agenda</a:t>
            </a:r>
            <a:endParaRPr/>
          </a:p>
        </p:txBody>
      </p:sp>
      <p:sp>
        <p:nvSpPr>
          <p:cNvPr id="86" name="TextShape 2"/>
          <p:cNvSpPr txBox="1"/>
          <p:nvPr/>
        </p:nvSpPr>
        <p:spPr>
          <a:xfrm>
            <a:off x="360000" y="1980000"/>
            <a:ext cx="9360000" cy="5040000"/>
          </a:xfrm>
          <a:prstGeom prst="rect">
            <a:avLst/>
          </a:prstGeom>
          <a:noFill/>
          <a:ln>
            <a:noFill/>
          </a:ln>
        </p:spPr>
        <p:txBody>
          <a:bodyPr lIns="0" rIns="0" tIns="0" bIns="0"/>
          <a:p>
            <a:pPr>
              <a:buSzPct val="45000"/>
              <a:buFont typeface="StarSymbol"/>
              <a:buChar char=""/>
            </a:pPr>
            <a:r>
              <a:rPr b="1" lang="pt-BR" sz="3200">
                <a:latin typeface="Source Sans Pro Semibold"/>
              </a:rPr>
              <a:t>Referências</a:t>
            </a:r>
            <a:endParaRPr/>
          </a:p>
          <a:p>
            <a:pPr>
              <a:buSzPct val="45000"/>
              <a:buFont typeface="StarSymbol"/>
              <a:buChar char=""/>
            </a:pPr>
            <a:r>
              <a:rPr b="1" lang="pt-BR" sz="3200">
                <a:latin typeface="Source Sans Pro Semibold"/>
              </a:rPr>
              <a:t>Por que estudar Bancos de Dados?</a:t>
            </a:r>
            <a:endParaRPr/>
          </a:p>
          <a:p>
            <a:pPr>
              <a:buSzPct val="45000"/>
              <a:buFont typeface="StarSymbol"/>
              <a:buChar char=""/>
            </a:pPr>
            <a:r>
              <a:rPr b="1" lang="pt-BR" sz="3200">
                <a:latin typeface="Source Sans Pro Semibold"/>
              </a:rPr>
              <a:t>O que são Bancos de Dados?</a:t>
            </a:r>
            <a:endParaRPr/>
          </a:p>
          <a:p>
            <a:pPr>
              <a:buSzPct val="45000"/>
              <a:buFont typeface="StarSymbol"/>
              <a:buChar char=""/>
            </a:pPr>
            <a:r>
              <a:rPr b="1" lang="pt-BR" sz="3200">
                <a:latin typeface="Source Sans Pro Semibold"/>
              </a:rPr>
              <a:t>Arquivos vs Bancos de Dados</a:t>
            </a:r>
            <a:endParaRPr/>
          </a:p>
          <a:p>
            <a:pPr>
              <a:buSzPct val="45000"/>
              <a:buFont typeface="StarSymbol"/>
              <a:buChar char=""/>
            </a:pPr>
            <a:r>
              <a:rPr b="1" lang="pt-BR" sz="3200">
                <a:latin typeface="Source Sans Pro Semibold"/>
              </a:rPr>
              <a:t>Sistema de Gerenciamento de Bancos de Dados (SGBD)</a:t>
            </a:r>
            <a:endParaRPr/>
          </a:p>
          <a:p>
            <a:pPr>
              <a:buSzPct val="45000"/>
              <a:buFont typeface="StarSymbol"/>
              <a:buChar char=""/>
            </a:pPr>
            <a:r>
              <a:rPr b="1" lang="pt-BR" sz="3200">
                <a:latin typeface="Source Sans Pro Semibold"/>
              </a:rPr>
              <a:t>Modelos de Bancos de Dados</a:t>
            </a:r>
            <a:endParaRPr/>
          </a:p>
          <a:p>
            <a:pPr>
              <a:buSzPct val="45000"/>
              <a:buFont typeface="StarSymbol"/>
              <a:buChar char=""/>
            </a:pPr>
            <a:r>
              <a:rPr b="1" lang="pt-BR" sz="3200">
                <a:latin typeface="Source Sans Pro Semibold"/>
              </a:rPr>
              <a:t>SQL</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2" name="TextShape 1"/>
          <p:cNvSpPr txBox="1"/>
          <p:nvPr/>
        </p:nvSpPr>
        <p:spPr>
          <a:xfrm>
            <a:off x="360000" y="301320"/>
            <a:ext cx="9360000" cy="958680"/>
          </a:xfrm>
          <a:prstGeom prst="rect">
            <a:avLst/>
          </a:prstGeom>
          <a:noFill/>
          <a:ln>
            <a:noFill/>
          </a:ln>
        </p:spPr>
        <p:txBody>
          <a:bodyPr lIns="0" rIns="0" tIns="0" bIns="0" anchor="ctr"/>
          <a:p>
            <a:r>
              <a:rPr b="1" lang="pt-BR" sz="3600">
                <a:latin typeface="Source Sans Pro Black"/>
              </a:rPr>
              <a:t>Modelo Hierárquico</a:t>
            </a:r>
            <a:endParaRPr/>
          </a:p>
        </p:txBody>
      </p:sp>
      <p:sp>
        <p:nvSpPr>
          <p:cNvPr id="143" name="TextShape 2"/>
          <p:cNvSpPr txBox="1"/>
          <p:nvPr/>
        </p:nvSpPr>
        <p:spPr>
          <a:xfrm>
            <a:off x="6768000" y="1944000"/>
            <a:ext cx="3096000" cy="4320000"/>
          </a:xfrm>
          <a:prstGeom prst="rect">
            <a:avLst/>
          </a:prstGeom>
          <a:noFill/>
          <a:ln>
            <a:noFill/>
          </a:ln>
        </p:spPr>
        <p:txBody>
          <a:bodyPr lIns="0" rIns="0" tIns="0" bIns="0"/>
          <a:p>
            <a:pPr>
              <a:buSzPct val="45000"/>
              <a:buFont typeface="StarSymbol"/>
              <a:buChar char=""/>
            </a:pPr>
            <a:r>
              <a:rPr b="1" lang="pt-BR" sz="3200">
                <a:latin typeface="Source Sans Pro Semibold"/>
              </a:rPr>
              <a:t>Os registros são organizados como árvores com raiz. Cada árvore tem uma raiz, que é um pseudo nó (cada nó é um registro, mas a raiz tem apenas a função de ser uma origem comum). Cada árvore com raiz é referida como uma árvore de base de dados; a base de dados hierárquica é uma coleção de árvores da base de dados (que formam uma floresta).</a:t>
            </a:r>
            <a:endParaRPr/>
          </a:p>
        </p:txBody>
      </p:sp>
      <p:pic>
        <p:nvPicPr>
          <p:cNvPr id="144" name="" descr=""/>
          <p:cNvPicPr/>
          <p:nvPr/>
        </p:nvPicPr>
        <p:blipFill>
          <a:blip r:embed="rId1"/>
          <a:stretch/>
        </p:blipFill>
        <p:spPr>
          <a:xfrm>
            <a:off x="144000" y="1827360"/>
            <a:ext cx="6480000" cy="4860000"/>
          </a:xfrm>
          <a:prstGeom prst="rect">
            <a:avLst/>
          </a:prstGeom>
          <a:ln>
            <a:noFill/>
          </a:ln>
        </p:spPr>
      </p:pic>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5" name="TextShape 1"/>
          <p:cNvSpPr txBox="1"/>
          <p:nvPr/>
        </p:nvSpPr>
        <p:spPr>
          <a:xfrm>
            <a:off x="360000" y="301320"/>
            <a:ext cx="9360000" cy="958680"/>
          </a:xfrm>
          <a:prstGeom prst="rect">
            <a:avLst/>
          </a:prstGeom>
          <a:noFill/>
          <a:ln>
            <a:noFill/>
          </a:ln>
        </p:spPr>
        <p:txBody>
          <a:bodyPr lIns="0" rIns="0" tIns="0" bIns="0" anchor="ctr"/>
          <a:p>
            <a:r>
              <a:rPr b="1" lang="pt-BR" sz="3600">
                <a:latin typeface="Source Sans Pro Black"/>
              </a:rPr>
              <a:t>Modelo em Rede</a:t>
            </a:r>
            <a:endParaRPr/>
          </a:p>
        </p:txBody>
      </p:sp>
      <p:sp>
        <p:nvSpPr>
          <p:cNvPr id="146" name="TextShape 2"/>
          <p:cNvSpPr txBox="1"/>
          <p:nvPr/>
        </p:nvSpPr>
        <p:spPr>
          <a:xfrm>
            <a:off x="6912000" y="1980000"/>
            <a:ext cx="2808000" cy="5040000"/>
          </a:xfrm>
          <a:prstGeom prst="rect">
            <a:avLst/>
          </a:prstGeom>
          <a:noFill/>
          <a:ln>
            <a:noFill/>
          </a:ln>
        </p:spPr>
        <p:txBody>
          <a:bodyPr lIns="0" rIns="0" tIns="0" bIns="0"/>
          <a:p>
            <a:pPr>
              <a:buSzPct val="45000"/>
              <a:buFont typeface="StarSymbol"/>
              <a:buChar char=""/>
            </a:pPr>
            <a:r>
              <a:rPr b="1" lang="pt-BR" sz="3200">
                <a:latin typeface="Source Sans Pro Semibold"/>
              </a:rPr>
              <a:t>Sua organização é semelhante à dos Bancos de Dados hierárquicos, com diferença de que cada registro filho pode ser ligado a mais de um registro pai, criando conexões bastante complexas e são bastante utilizados em sistemas para computadores de grande porte (mainframe). Sendo que esse modelo é composto de uma estrutura mais completa, possui as propriedades básicas de registros, conjuntos e ocorrências, e utiliza a linguagem de definição (DDL) e a linguagem de manipulação de dados (DML), além de permitir evolução mais eficiente do modelo.</a:t>
            </a:r>
            <a:endParaRPr/>
          </a:p>
        </p:txBody>
      </p:sp>
      <p:pic>
        <p:nvPicPr>
          <p:cNvPr id="147" name="" descr=""/>
          <p:cNvPicPr/>
          <p:nvPr/>
        </p:nvPicPr>
        <p:blipFill>
          <a:blip r:embed="rId1"/>
          <a:stretch/>
        </p:blipFill>
        <p:spPr>
          <a:xfrm>
            <a:off x="288000" y="1800000"/>
            <a:ext cx="6480000" cy="495036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8" name="TextShape 1"/>
          <p:cNvSpPr txBox="1"/>
          <p:nvPr/>
        </p:nvSpPr>
        <p:spPr>
          <a:xfrm>
            <a:off x="360000" y="301320"/>
            <a:ext cx="9360000" cy="958680"/>
          </a:xfrm>
          <a:prstGeom prst="rect">
            <a:avLst/>
          </a:prstGeom>
          <a:noFill/>
          <a:ln>
            <a:noFill/>
          </a:ln>
        </p:spPr>
        <p:txBody>
          <a:bodyPr lIns="0" rIns="0" tIns="0" bIns="0" anchor="ctr"/>
          <a:p>
            <a:r>
              <a:rPr b="1" lang="pt-BR" sz="3600">
                <a:latin typeface="Source Sans Pro Black"/>
              </a:rPr>
              <a:t>Modelo Orientado ao Objeto</a:t>
            </a:r>
            <a:endParaRPr/>
          </a:p>
        </p:txBody>
      </p:sp>
      <p:sp>
        <p:nvSpPr>
          <p:cNvPr id="149" name="TextShape 2"/>
          <p:cNvSpPr txBox="1"/>
          <p:nvPr/>
        </p:nvSpPr>
        <p:spPr>
          <a:xfrm>
            <a:off x="432000" y="1980000"/>
            <a:ext cx="9288000" cy="1404000"/>
          </a:xfrm>
          <a:prstGeom prst="rect">
            <a:avLst/>
          </a:prstGeom>
          <a:noFill/>
          <a:ln>
            <a:noFill/>
          </a:ln>
        </p:spPr>
        <p:txBody>
          <a:bodyPr lIns="0" rIns="0" tIns="0" bIns="0"/>
          <a:p>
            <a:pPr>
              <a:buSzPct val="45000"/>
              <a:buFont typeface="StarSymbol"/>
              <a:buChar char=""/>
            </a:pPr>
            <a:r>
              <a:rPr b="1" lang="pt-BR" sz="3200">
                <a:latin typeface="Source Sans Pro Semibold"/>
              </a:rPr>
              <a:t>Um banco de dados orientado a objeto é um banco em que cada informação é armazenada na forma de objetos, e só pode ser manipuladas através de métodos definidos pela classe que esteja o objeto.</a:t>
            </a:r>
            <a:endParaRPr/>
          </a:p>
          <a:p>
            <a:pPr>
              <a:buSzPct val="45000"/>
              <a:buFont typeface="StarSymbol"/>
              <a:buChar char=""/>
            </a:pPr>
            <a:r>
              <a:rPr b="1" lang="pt-BR" sz="2400">
                <a:latin typeface="Source Sans Pro Semibold"/>
              </a:rPr>
              <a:t>http://www.fsma.edu.br/si/edicao3/banco_de_dados_orientado_a_objetos.pdf </a:t>
            </a:r>
            <a:endParaRPr/>
          </a:p>
        </p:txBody>
      </p:sp>
      <p:pic>
        <p:nvPicPr>
          <p:cNvPr id="150" name="" descr=""/>
          <p:cNvPicPr/>
          <p:nvPr/>
        </p:nvPicPr>
        <p:blipFill>
          <a:blip r:embed="rId1"/>
          <a:stretch/>
        </p:blipFill>
        <p:spPr>
          <a:xfrm>
            <a:off x="1115640" y="3569040"/>
            <a:ext cx="7848360" cy="334296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TextShape 1"/>
          <p:cNvSpPr txBox="1"/>
          <p:nvPr/>
        </p:nvSpPr>
        <p:spPr>
          <a:xfrm>
            <a:off x="360000" y="301320"/>
            <a:ext cx="9360000" cy="958680"/>
          </a:xfrm>
          <a:prstGeom prst="rect">
            <a:avLst/>
          </a:prstGeom>
          <a:noFill/>
          <a:ln>
            <a:noFill/>
          </a:ln>
        </p:spPr>
        <p:txBody>
          <a:bodyPr lIns="0" rIns="0" tIns="0" bIns="0" anchor="ctr"/>
          <a:p>
            <a:r>
              <a:rPr b="1" lang="pt-BR" sz="3600">
                <a:latin typeface="Source Sans Pro Black"/>
              </a:rPr>
              <a:t>Modelo Relacional</a:t>
            </a:r>
            <a:endParaRPr/>
          </a:p>
        </p:txBody>
      </p:sp>
      <p:sp>
        <p:nvSpPr>
          <p:cNvPr id="152" name="TextShape 2"/>
          <p:cNvSpPr txBox="1"/>
          <p:nvPr/>
        </p:nvSpPr>
        <p:spPr>
          <a:xfrm>
            <a:off x="6192000" y="1728000"/>
            <a:ext cx="3888000" cy="5040000"/>
          </a:xfrm>
          <a:prstGeom prst="rect">
            <a:avLst/>
          </a:prstGeom>
          <a:noFill/>
          <a:ln>
            <a:noFill/>
          </a:ln>
        </p:spPr>
        <p:txBody>
          <a:bodyPr lIns="0" rIns="0" tIns="0" bIns="0"/>
          <a:p>
            <a:pPr>
              <a:buSzPct val="45000"/>
              <a:buFont typeface="StarSymbol"/>
              <a:buChar char=""/>
            </a:pPr>
            <a:r>
              <a:rPr b="1" lang="pt-BR" sz="3200">
                <a:latin typeface="Source Sans Pro Semibold"/>
              </a:rPr>
              <a:t>Tabelas (ou relações, ou entidades)</a:t>
            </a:r>
            <a:endParaRPr/>
          </a:p>
          <a:p>
            <a:pPr lvl="1">
              <a:buSzPct val="75000"/>
              <a:buFont typeface="StarSymbol"/>
              <a:buChar char=""/>
            </a:pPr>
            <a:r>
              <a:rPr lang="pt-BR" sz="2800">
                <a:latin typeface="Source Sans Pro"/>
              </a:rPr>
              <a:t>É uma simples estrutura de linhas e colunas. Em uma tabela, cada linha contém um mesmo conjunto de colunas.</a:t>
            </a:r>
            <a:endParaRPr/>
          </a:p>
          <a:p>
            <a:pPr>
              <a:buSzPct val="45000"/>
              <a:buFont typeface="StarSymbol"/>
              <a:buChar char=""/>
            </a:pPr>
            <a:r>
              <a:rPr b="1" lang="pt-BR" sz="3200">
                <a:latin typeface="Source Sans Pro Semibold"/>
              </a:rPr>
              <a:t> </a:t>
            </a:r>
            <a:r>
              <a:rPr b="1" lang="pt-BR" sz="3200">
                <a:latin typeface="Source Sans Pro Semibold"/>
              </a:rPr>
              <a:t>Registros (ou tuplas)</a:t>
            </a:r>
            <a:endParaRPr/>
          </a:p>
          <a:p>
            <a:pPr lvl="1">
              <a:buSzPct val="75000"/>
              <a:buFont typeface="StarSymbol"/>
              <a:buChar char=""/>
            </a:pPr>
            <a:r>
              <a:rPr lang="pt-BR" sz="2800">
                <a:latin typeface="Source Sans Pro"/>
              </a:rPr>
              <a:t>Cada linha formada por uma lista ordenada de colunas representa um registro, ou tupla. </a:t>
            </a:r>
            <a:endParaRPr/>
          </a:p>
          <a:p>
            <a:pPr>
              <a:buSzPct val="45000"/>
              <a:buFont typeface="StarSymbol"/>
              <a:buChar char=""/>
            </a:pPr>
            <a:r>
              <a:rPr b="1" lang="pt-BR" sz="3200">
                <a:latin typeface="Source Sans Pro Semibold"/>
              </a:rPr>
              <a:t>Colunas (atributos)</a:t>
            </a:r>
            <a:endParaRPr/>
          </a:p>
          <a:p>
            <a:pPr lvl="1">
              <a:buSzPct val="75000"/>
              <a:buFont typeface="StarSymbol"/>
              <a:buChar char=""/>
            </a:pPr>
            <a:r>
              <a:rPr lang="pt-BR" sz="2800">
                <a:latin typeface="Source Sans Pro"/>
              </a:rPr>
              <a:t>As colunas de uma tabela são também chamadas de atributos. Ex.: O campo Nome, ou endereço de uma tabela de um BD relacional.</a:t>
            </a:r>
            <a:endParaRPr/>
          </a:p>
          <a:p>
            <a:pPr>
              <a:buSzPct val="45000"/>
              <a:buFont typeface="StarSymbol"/>
              <a:buChar char=""/>
            </a:pPr>
            <a:r>
              <a:rPr b="1" lang="pt-BR" sz="3200">
                <a:latin typeface="Source Sans Pro Semibold"/>
              </a:rPr>
              <a:t>Chave</a:t>
            </a:r>
            <a:endParaRPr/>
          </a:p>
          <a:p>
            <a:pPr lvl="1">
              <a:buSzPct val="75000"/>
              <a:buFont typeface="StarSymbol"/>
              <a:buChar char=""/>
            </a:pPr>
            <a:r>
              <a:rPr lang="pt-BR" sz="2800">
                <a:latin typeface="Source Sans Pro"/>
              </a:rPr>
              <a:t>As tabelas relacionam-se umas as outras através de chaves. Uma chave é um conjunto de um ou mais atributos que determinam a unicidade de cada registro.</a:t>
            </a:r>
            <a:endParaRPr/>
          </a:p>
        </p:txBody>
      </p:sp>
      <p:pic>
        <p:nvPicPr>
          <p:cNvPr id="153" name="" descr=""/>
          <p:cNvPicPr/>
          <p:nvPr/>
        </p:nvPicPr>
        <p:blipFill>
          <a:blip r:embed="rId1"/>
          <a:stretch/>
        </p:blipFill>
        <p:spPr>
          <a:xfrm>
            <a:off x="77040" y="1712520"/>
            <a:ext cx="5970960" cy="5128200"/>
          </a:xfrm>
          <a:prstGeom prst="rect">
            <a:avLst/>
          </a:prstGeom>
          <a:ln>
            <a:noFill/>
          </a:ln>
        </p:spPr>
      </p:pic>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4" name="TextShape 1"/>
          <p:cNvSpPr txBox="1"/>
          <p:nvPr/>
        </p:nvSpPr>
        <p:spPr>
          <a:xfrm>
            <a:off x="360000" y="301320"/>
            <a:ext cx="9360000" cy="958680"/>
          </a:xfrm>
          <a:prstGeom prst="rect">
            <a:avLst/>
          </a:prstGeom>
          <a:noFill/>
          <a:ln>
            <a:noFill/>
          </a:ln>
        </p:spPr>
        <p:txBody>
          <a:bodyPr lIns="0" rIns="0" tIns="0" bIns="0" anchor="ctr"/>
          <a:p>
            <a:r>
              <a:rPr b="1" lang="pt-BR" sz="3600">
                <a:latin typeface="Source Sans Pro Black"/>
              </a:rPr>
              <a:t>Modelo Entidade Relacionamento</a:t>
            </a:r>
            <a:endParaRPr/>
          </a:p>
        </p:txBody>
      </p:sp>
      <p:sp>
        <p:nvSpPr>
          <p:cNvPr id="155" name="TextShape 2"/>
          <p:cNvSpPr txBox="1"/>
          <p:nvPr/>
        </p:nvSpPr>
        <p:spPr>
          <a:xfrm>
            <a:off x="7704000" y="1872000"/>
            <a:ext cx="2232000" cy="1152000"/>
          </a:xfrm>
          <a:prstGeom prst="rect">
            <a:avLst/>
          </a:prstGeom>
          <a:noFill/>
          <a:ln>
            <a:noFill/>
          </a:ln>
        </p:spPr>
        <p:txBody>
          <a:bodyPr lIns="90000" rIns="90000" tIns="45000" bIns="45000"/>
          <a:p>
            <a:r>
              <a:rPr b="1" lang="pt-BR">
                <a:latin typeface="Arial"/>
              </a:rPr>
              <a:t>Entidade</a:t>
            </a:r>
            <a:r>
              <a:rPr lang="pt-BR">
                <a:latin typeface="Arial"/>
              </a:rPr>
              <a:t> Representa um objeto no mundo real. → Retângulo</a:t>
            </a:r>
            <a:endParaRPr/>
          </a:p>
        </p:txBody>
      </p:sp>
      <p:sp>
        <p:nvSpPr>
          <p:cNvPr id="156" name="TextShape 3"/>
          <p:cNvSpPr txBox="1"/>
          <p:nvPr/>
        </p:nvSpPr>
        <p:spPr>
          <a:xfrm>
            <a:off x="7704000" y="3237840"/>
            <a:ext cx="1872000" cy="1370160"/>
          </a:xfrm>
          <a:prstGeom prst="rect">
            <a:avLst/>
          </a:prstGeom>
          <a:noFill/>
          <a:ln>
            <a:noFill/>
          </a:ln>
        </p:spPr>
        <p:txBody>
          <a:bodyPr lIns="90000" rIns="90000" tIns="45000" bIns="45000"/>
          <a:p>
            <a:r>
              <a:rPr b="1" lang="pt-BR">
                <a:latin typeface="Arial"/>
              </a:rPr>
              <a:t>Atributos</a:t>
            </a:r>
            <a:endParaRPr/>
          </a:p>
          <a:p>
            <a:r>
              <a:rPr lang="pt-BR">
                <a:latin typeface="Arial"/>
              </a:rPr>
              <a:t>Características ou propriedades relevantes de uma entidade</a:t>
            </a:r>
            <a:endParaRPr/>
          </a:p>
        </p:txBody>
      </p:sp>
      <p:sp>
        <p:nvSpPr>
          <p:cNvPr id="157" name="TextShape 4"/>
          <p:cNvSpPr txBox="1"/>
          <p:nvPr/>
        </p:nvSpPr>
        <p:spPr>
          <a:xfrm>
            <a:off x="7704000" y="4821840"/>
            <a:ext cx="2088000" cy="1370160"/>
          </a:xfrm>
          <a:prstGeom prst="rect">
            <a:avLst/>
          </a:prstGeom>
          <a:noFill/>
          <a:ln>
            <a:noFill/>
          </a:ln>
        </p:spPr>
        <p:txBody>
          <a:bodyPr lIns="90000" rIns="90000" tIns="45000" bIns="45000"/>
          <a:p>
            <a:r>
              <a:rPr b="1" lang="pt-BR">
                <a:latin typeface="Arial"/>
              </a:rPr>
              <a:t>Relacionamento</a:t>
            </a:r>
            <a:endParaRPr/>
          </a:p>
          <a:p>
            <a:r>
              <a:rPr lang="pt-BR">
                <a:latin typeface="Arial"/>
              </a:rPr>
              <a:t>Demonstram os vínculos entre entidades → Losangolo</a:t>
            </a:r>
            <a:endParaRPr/>
          </a:p>
        </p:txBody>
      </p:sp>
      <p:pic>
        <p:nvPicPr>
          <p:cNvPr id="158" name="" descr=""/>
          <p:cNvPicPr/>
          <p:nvPr/>
        </p:nvPicPr>
        <p:blipFill>
          <a:blip r:embed="rId1"/>
          <a:stretch/>
        </p:blipFill>
        <p:spPr>
          <a:xfrm>
            <a:off x="-43200" y="1728000"/>
            <a:ext cx="7675200" cy="5223240"/>
          </a:xfrm>
          <a:prstGeom prst="rect">
            <a:avLst/>
          </a:prstGeom>
          <a:ln>
            <a:noFill/>
          </a:ln>
        </p:spPr>
      </p:pic>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9" name="TextShape 1"/>
          <p:cNvSpPr txBox="1"/>
          <p:nvPr/>
        </p:nvSpPr>
        <p:spPr>
          <a:xfrm>
            <a:off x="360000" y="301320"/>
            <a:ext cx="9360000" cy="958680"/>
          </a:xfrm>
          <a:prstGeom prst="rect">
            <a:avLst/>
          </a:prstGeom>
          <a:noFill/>
          <a:ln>
            <a:noFill/>
          </a:ln>
        </p:spPr>
        <p:txBody>
          <a:bodyPr lIns="0" rIns="0" tIns="0" bIns="0" anchor="ctr"/>
          <a:p>
            <a:r>
              <a:rPr b="1" lang="pt-BR" sz="3600">
                <a:latin typeface="Source Sans Pro Black"/>
              </a:rPr>
              <a:t>Modelo Relacional Normalizado</a:t>
            </a:r>
            <a:endParaRPr/>
          </a:p>
        </p:txBody>
      </p:sp>
      <p:sp>
        <p:nvSpPr>
          <p:cNvPr id="160" name="TextShape 2"/>
          <p:cNvSpPr txBox="1"/>
          <p:nvPr/>
        </p:nvSpPr>
        <p:spPr>
          <a:xfrm>
            <a:off x="360000" y="1980000"/>
            <a:ext cx="9360000" cy="5040000"/>
          </a:xfrm>
          <a:prstGeom prst="rect">
            <a:avLst/>
          </a:prstGeom>
          <a:noFill/>
          <a:ln>
            <a:noFill/>
          </a:ln>
        </p:spPr>
        <p:txBody>
          <a:bodyPr lIns="0" rIns="0" tIns="0" bIns="0"/>
          <a:p>
            <a:pPr>
              <a:buSzPct val="45000"/>
              <a:buFont typeface="StarSymbol"/>
              <a:buChar char=""/>
            </a:pPr>
            <a:r>
              <a:rPr b="1" lang="pt-BR" sz="3200">
                <a:latin typeface="Source Sans Pro Semibold"/>
              </a:rPr>
              <a:t>Normalização é um processo a partir do qual se aplicam regras a todas as tabelas do banco de dados com o objetivo de evitar falhas no projeto, como redundância de dados e mistura de diferentes assuntos numa mesma tabela.</a:t>
            </a:r>
            <a:endParaRPr/>
          </a:p>
          <a:p>
            <a:pPr>
              <a:buSzPct val="45000"/>
              <a:buFont typeface="StarSymbol"/>
              <a:buChar char=""/>
            </a:pPr>
            <a:endParaRPr/>
          </a:p>
          <a:p>
            <a:pPr>
              <a:buSzPct val="45000"/>
              <a:buFont typeface="StarSymbol"/>
              <a:buChar char=""/>
            </a:pPr>
            <a:r>
              <a:rPr b="1" lang="pt-BR" sz="1500">
                <a:latin typeface="Source Sans Pro Semibold"/>
              </a:rPr>
              <a:t>http://www.dsc.ufcg.edu.br/~pet/jornal/maio2011/materias/recapitulando.html</a:t>
            </a:r>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1" name="TextShape 1"/>
          <p:cNvSpPr txBox="1"/>
          <p:nvPr/>
        </p:nvSpPr>
        <p:spPr>
          <a:xfrm>
            <a:off x="360000" y="301320"/>
            <a:ext cx="9360000" cy="958680"/>
          </a:xfrm>
          <a:prstGeom prst="rect">
            <a:avLst/>
          </a:prstGeom>
          <a:noFill/>
          <a:ln>
            <a:noFill/>
          </a:ln>
        </p:spPr>
        <p:txBody>
          <a:bodyPr lIns="0" rIns="0" tIns="0" bIns="0" anchor="ctr"/>
          <a:p>
            <a:r>
              <a:rPr b="1" lang="pt-BR" sz="3600">
                <a:latin typeface="Source Sans Pro Black"/>
              </a:rPr>
              <a:t>Modelo Relacional Normalizado</a:t>
            </a:r>
            <a:endParaRPr/>
          </a:p>
        </p:txBody>
      </p:sp>
      <p:sp>
        <p:nvSpPr>
          <p:cNvPr id="162" name="TextShape 2"/>
          <p:cNvSpPr txBox="1"/>
          <p:nvPr/>
        </p:nvSpPr>
        <p:spPr>
          <a:xfrm>
            <a:off x="6770520" y="1745280"/>
            <a:ext cx="3273480" cy="858240"/>
          </a:xfrm>
          <a:prstGeom prst="rect">
            <a:avLst/>
          </a:prstGeom>
          <a:noFill/>
          <a:ln>
            <a:noFill/>
          </a:ln>
        </p:spPr>
        <p:txBody>
          <a:bodyPr lIns="90000" rIns="90000" tIns="45000" bIns="45000"/>
          <a:p>
            <a:r>
              <a:rPr b="1" lang="pt-BR" sz="1500">
                <a:latin typeface="Arial"/>
              </a:rPr>
              <a:t>Entidade Fraca</a:t>
            </a:r>
            <a:endParaRPr/>
          </a:p>
          <a:p>
            <a:r>
              <a:rPr lang="pt-BR" sz="1500">
                <a:latin typeface="Arial"/>
              </a:rPr>
              <a:t>Subordinada de uma entidade Forte</a:t>
            </a:r>
            <a:endParaRPr/>
          </a:p>
        </p:txBody>
      </p:sp>
      <p:sp>
        <p:nvSpPr>
          <p:cNvPr id="163" name="TextShape 3"/>
          <p:cNvSpPr txBox="1"/>
          <p:nvPr/>
        </p:nvSpPr>
        <p:spPr>
          <a:xfrm>
            <a:off x="6770520" y="2269800"/>
            <a:ext cx="3252960" cy="1114200"/>
          </a:xfrm>
          <a:prstGeom prst="rect">
            <a:avLst/>
          </a:prstGeom>
          <a:noFill/>
          <a:ln>
            <a:noFill/>
          </a:ln>
        </p:spPr>
        <p:txBody>
          <a:bodyPr lIns="90000" rIns="90000" tIns="45000" bIns="45000"/>
          <a:p>
            <a:r>
              <a:rPr b="1" lang="pt-BR" sz="1500">
                <a:latin typeface="Arial"/>
              </a:rPr>
              <a:t>Entidade Forte</a:t>
            </a:r>
            <a:endParaRPr/>
          </a:p>
          <a:p>
            <a:r>
              <a:rPr lang="pt-BR" sz="1500">
                <a:latin typeface="Arial"/>
              </a:rPr>
              <a:t>Não existe a relação de subordinação. Existe chave primária</a:t>
            </a:r>
            <a:endParaRPr/>
          </a:p>
        </p:txBody>
      </p:sp>
      <p:sp>
        <p:nvSpPr>
          <p:cNvPr id="164" name="TextShape 4"/>
          <p:cNvSpPr txBox="1"/>
          <p:nvPr/>
        </p:nvSpPr>
        <p:spPr>
          <a:xfrm>
            <a:off x="6755040" y="3205800"/>
            <a:ext cx="3252960" cy="1114200"/>
          </a:xfrm>
          <a:prstGeom prst="rect">
            <a:avLst/>
          </a:prstGeom>
          <a:noFill/>
          <a:ln>
            <a:noFill/>
          </a:ln>
        </p:spPr>
        <p:txBody>
          <a:bodyPr lIns="90000" rIns="90000" tIns="45000" bIns="45000"/>
          <a:p>
            <a:r>
              <a:rPr b="1" lang="pt-BR" sz="1500">
                <a:latin typeface="Arial"/>
              </a:rPr>
              <a:t>Super Chave</a:t>
            </a:r>
            <a:endParaRPr/>
          </a:p>
          <a:p>
            <a:r>
              <a:rPr lang="pt-BR" sz="1500">
                <a:latin typeface="Arial"/>
              </a:rPr>
              <a:t>Conjunto de atributos que permite indicar com precisão uma linha da tabela</a:t>
            </a:r>
            <a:endParaRPr/>
          </a:p>
        </p:txBody>
      </p:sp>
      <p:sp>
        <p:nvSpPr>
          <p:cNvPr id="165" name="TextShape 5"/>
          <p:cNvSpPr txBox="1"/>
          <p:nvPr/>
        </p:nvSpPr>
        <p:spPr>
          <a:xfrm>
            <a:off x="6755040" y="4140000"/>
            <a:ext cx="3252960" cy="972000"/>
          </a:xfrm>
          <a:prstGeom prst="rect">
            <a:avLst/>
          </a:prstGeom>
          <a:noFill/>
          <a:ln>
            <a:noFill/>
          </a:ln>
        </p:spPr>
        <p:txBody>
          <a:bodyPr lIns="90000" rIns="90000" tIns="45000" bIns="45000"/>
          <a:p>
            <a:r>
              <a:rPr b="1" lang="pt-BR" sz="1500">
                <a:latin typeface="Arial"/>
              </a:rPr>
              <a:t>Chave Candidata</a:t>
            </a:r>
            <a:endParaRPr/>
          </a:p>
          <a:p>
            <a:r>
              <a:rPr lang="pt-BR" sz="1500">
                <a:latin typeface="Arial"/>
              </a:rPr>
              <a:t>Chave de uma super chave que sozinha poderia identificar uma linha da tabela</a:t>
            </a:r>
            <a:endParaRPr/>
          </a:p>
        </p:txBody>
      </p:sp>
      <p:sp>
        <p:nvSpPr>
          <p:cNvPr id="166" name="TextShape 6"/>
          <p:cNvSpPr txBox="1"/>
          <p:nvPr/>
        </p:nvSpPr>
        <p:spPr>
          <a:xfrm>
            <a:off x="6768000" y="5040000"/>
            <a:ext cx="3240000" cy="858240"/>
          </a:xfrm>
          <a:prstGeom prst="rect">
            <a:avLst/>
          </a:prstGeom>
          <a:noFill/>
          <a:ln>
            <a:noFill/>
          </a:ln>
        </p:spPr>
        <p:txBody>
          <a:bodyPr lIns="90000" rIns="90000" tIns="45000" bIns="45000"/>
          <a:p>
            <a:r>
              <a:rPr b="1" lang="pt-BR" sz="1500">
                <a:latin typeface="Arial"/>
              </a:rPr>
              <a:t>Chave Primária</a:t>
            </a:r>
            <a:endParaRPr/>
          </a:p>
          <a:p>
            <a:r>
              <a:rPr lang="pt-BR" sz="1500">
                <a:latin typeface="Arial"/>
              </a:rPr>
              <a:t>Chave candidata escolhida como ID</a:t>
            </a:r>
            <a:endParaRPr/>
          </a:p>
        </p:txBody>
      </p:sp>
      <p:sp>
        <p:nvSpPr>
          <p:cNvPr id="167" name="TextShape 7"/>
          <p:cNvSpPr txBox="1"/>
          <p:nvPr/>
        </p:nvSpPr>
        <p:spPr>
          <a:xfrm>
            <a:off x="6768000" y="5760000"/>
            <a:ext cx="3312000" cy="1164960"/>
          </a:xfrm>
          <a:prstGeom prst="rect">
            <a:avLst/>
          </a:prstGeom>
          <a:noFill/>
          <a:ln>
            <a:noFill/>
          </a:ln>
        </p:spPr>
        <p:txBody>
          <a:bodyPr lIns="90000" rIns="90000" tIns="45000" bIns="45000"/>
          <a:p>
            <a:r>
              <a:rPr b="1" lang="pt-BR" sz="1500">
                <a:latin typeface="Arial"/>
              </a:rPr>
              <a:t>Chave Estrangeira</a:t>
            </a:r>
            <a:endParaRPr/>
          </a:p>
          <a:p>
            <a:r>
              <a:rPr lang="pt-BR" sz="1500">
                <a:latin typeface="Arial"/>
              </a:rPr>
              <a:t>Atributo ou conjunto de atributos originário de uma entidade que é replicado por outra</a:t>
            </a:r>
            <a:endParaRPr/>
          </a:p>
        </p:txBody>
      </p:sp>
      <p:pic>
        <p:nvPicPr>
          <p:cNvPr id="168" name="" descr=""/>
          <p:cNvPicPr/>
          <p:nvPr/>
        </p:nvPicPr>
        <p:blipFill>
          <a:blip r:embed="rId1"/>
          <a:stretch/>
        </p:blipFill>
        <p:spPr>
          <a:xfrm>
            <a:off x="-612000" y="1806120"/>
            <a:ext cx="7403040" cy="5014440"/>
          </a:xfrm>
          <a:prstGeom prst="rect">
            <a:avLst/>
          </a:prstGeom>
          <a:ln>
            <a:noFill/>
          </a:ln>
        </p:spPr>
      </p:pic>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9" name="TextShape 1"/>
          <p:cNvSpPr txBox="1"/>
          <p:nvPr/>
        </p:nvSpPr>
        <p:spPr>
          <a:xfrm>
            <a:off x="360000" y="301320"/>
            <a:ext cx="9360000" cy="958680"/>
          </a:xfrm>
          <a:prstGeom prst="rect">
            <a:avLst/>
          </a:prstGeom>
          <a:noFill/>
          <a:ln>
            <a:noFill/>
          </a:ln>
        </p:spPr>
        <p:txBody>
          <a:bodyPr lIns="0" rIns="0" tIns="0" bIns="0" anchor="ctr"/>
          <a:p>
            <a:r>
              <a:rPr b="1" lang="pt-BR" sz="3600">
                <a:latin typeface="Source Sans Pro Black"/>
              </a:rPr>
              <a:t>Modelo Relacional Normalizado</a:t>
            </a:r>
            <a:endParaRPr/>
          </a:p>
        </p:txBody>
      </p:sp>
      <p:sp>
        <p:nvSpPr>
          <p:cNvPr id="170" name="TextShape 2"/>
          <p:cNvSpPr txBox="1"/>
          <p:nvPr/>
        </p:nvSpPr>
        <p:spPr>
          <a:xfrm>
            <a:off x="360000" y="1980000"/>
            <a:ext cx="9360000" cy="972000"/>
          </a:xfrm>
          <a:prstGeom prst="rect">
            <a:avLst/>
          </a:prstGeom>
          <a:noFill/>
          <a:ln>
            <a:noFill/>
          </a:ln>
        </p:spPr>
        <p:txBody>
          <a:bodyPr lIns="0" rIns="0" tIns="0" bIns="0"/>
          <a:p>
            <a:pPr>
              <a:buSzPct val="45000"/>
              <a:buFont typeface="StarSymbol"/>
              <a:buChar char=""/>
            </a:pPr>
            <a:r>
              <a:rPr b="1" lang="pt-BR" sz="3200">
                <a:latin typeface="Source Sans Pro Semibold"/>
              </a:rPr>
              <a:t>1FN – Primeira Forma Normal</a:t>
            </a:r>
            <a:endParaRPr/>
          </a:p>
          <a:p>
            <a:pPr lvl="1">
              <a:buSzPct val="75000"/>
              <a:buFont typeface="StarSymbol"/>
              <a:buChar char=""/>
            </a:pPr>
            <a:r>
              <a:rPr lang="pt-BR" sz="2800">
                <a:latin typeface="Source Sans Pro"/>
              </a:rPr>
              <a:t>Todos os atributos de uma tabela devem ser atômicos, ou seja, a tabela não deve conter grupos repetidos e nem atributos com mais de um valor</a:t>
            </a:r>
            <a:endParaRPr/>
          </a:p>
        </p:txBody>
      </p:sp>
      <p:pic>
        <p:nvPicPr>
          <p:cNvPr id="171" name="" descr=""/>
          <p:cNvPicPr/>
          <p:nvPr/>
        </p:nvPicPr>
        <p:blipFill>
          <a:blip r:embed="rId1"/>
          <a:stretch/>
        </p:blipFill>
        <p:spPr>
          <a:xfrm>
            <a:off x="828000" y="2949840"/>
            <a:ext cx="8280000" cy="4109040"/>
          </a:xfrm>
          <a:prstGeom prst="rect">
            <a:avLst/>
          </a:prstGeom>
          <a:ln>
            <a:noFill/>
          </a:ln>
        </p:spPr>
      </p:pic>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2" name="TextShape 1"/>
          <p:cNvSpPr txBox="1"/>
          <p:nvPr/>
        </p:nvSpPr>
        <p:spPr>
          <a:xfrm>
            <a:off x="360000" y="301320"/>
            <a:ext cx="9360000" cy="958680"/>
          </a:xfrm>
          <a:prstGeom prst="rect">
            <a:avLst/>
          </a:prstGeom>
          <a:noFill/>
          <a:ln>
            <a:noFill/>
          </a:ln>
        </p:spPr>
        <p:txBody>
          <a:bodyPr lIns="0" rIns="0" tIns="0" bIns="0" anchor="ctr"/>
          <a:p>
            <a:r>
              <a:rPr b="1" lang="pt-BR" sz="3600">
                <a:latin typeface="Source Sans Pro Black"/>
              </a:rPr>
              <a:t>Modelo Relacional Normalizado</a:t>
            </a:r>
            <a:endParaRPr/>
          </a:p>
        </p:txBody>
      </p:sp>
      <p:sp>
        <p:nvSpPr>
          <p:cNvPr id="173" name="TextShape 2"/>
          <p:cNvSpPr txBox="1"/>
          <p:nvPr/>
        </p:nvSpPr>
        <p:spPr>
          <a:xfrm>
            <a:off x="5976000" y="1728000"/>
            <a:ext cx="4016880" cy="4824000"/>
          </a:xfrm>
          <a:prstGeom prst="rect">
            <a:avLst/>
          </a:prstGeom>
          <a:noFill/>
          <a:ln>
            <a:noFill/>
          </a:ln>
        </p:spPr>
        <p:txBody>
          <a:bodyPr lIns="0" rIns="0" tIns="0" bIns="0"/>
          <a:p>
            <a:pPr>
              <a:buSzPct val="45000"/>
              <a:buFont typeface="StarSymbol"/>
              <a:buChar char=""/>
            </a:pPr>
            <a:r>
              <a:rPr b="1" lang="pt-BR" sz="3200">
                <a:latin typeface="Source Sans Pro Semibold"/>
              </a:rPr>
              <a:t>2FN – Segunda Forma Normal</a:t>
            </a:r>
            <a:endParaRPr/>
          </a:p>
          <a:p>
            <a:pPr lvl="1">
              <a:buSzPct val="75000"/>
              <a:buFont typeface="StarSymbol"/>
              <a:buChar char=""/>
            </a:pPr>
            <a:r>
              <a:rPr lang="pt-BR" sz="2800">
                <a:latin typeface="Source Sans Pro"/>
              </a:rPr>
              <a:t>Determina que tabelas com chaves primárias compostas devem sempre ter os demais atributos dependentes de toda essa chave primária, e não apenas de parte dela.</a:t>
            </a:r>
            <a:endParaRPr/>
          </a:p>
        </p:txBody>
      </p:sp>
      <p:pic>
        <p:nvPicPr>
          <p:cNvPr id="174" name="" descr=""/>
          <p:cNvPicPr/>
          <p:nvPr/>
        </p:nvPicPr>
        <p:blipFill>
          <a:blip r:embed="rId1"/>
          <a:stretch/>
        </p:blipFill>
        <p:spPr>
          <a:xfrm>
            <a:off x="78120" y="1728000"/>
            <a:ext cx="5933880" cy="1571400"/>
          </a:xfrm>
          <a:prstGeom prst="rect">
            <a:avLst/>
          </a:prstGeom>
          <a:ln>
            <a:noFill/>
          </a:ln>
        </p:spPr>
      </p:pic>
      <p:pic>
        <p:nvPicPr>
          <p:cNvPr id="175" name="" descr=""/>
          <p:cNvPicPr/>
          <p:nvPr/>
        </p:nvPicPr>
        <p:blipFill>
          <a:blip r:embed="rId2"/>
          <a:stretch/>
        </p:blipFill>
        <p:spPr>
          <a:xfrm>
            <a:off x="36000" y="3672000"/>
            <a:ext cx="5962320" cy="3238200"/>
          </a:xfrm>
          <a:prstGeom prst="rect">
            <a:avLst/>
          </a:prstGeom>
          <a:ln>
            <a:noFill/>
          </a:ln>
        </p:spPr>
      </p:pic>
      <p:sp>
        <p:nvSpPr>
          <p:cNvPr id="176" name="Line 3"/>
          <p:cNvSpPr/>
          <p:nvPr/>
        </p:nvSpPr>
        <p:spPr>
          <a:xfrm>
            <a:off x="2880000" y="3299400"/>
            <a:ext cx="0" cy="552600"/>
          </a:xfrm>
          <a:prstGeom prst="line">
            <a:avLst/>
          </a:prstGeom>
          <a:ln>
            <a:solidFill>
              <a:srgbClr val="000000"/>
            </a:solidFill>
            <a:tailEnd len="med" type="triangle" w="med"/>
          </a:ln>
        </p:spPr>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7" name="TextShape 1"/>
          <p:cNvSpPr txBox="1"/>
          <p:nvPr/>
        </p:nvSpPr>
        <p:spPr>
          <a:xfrm>
            <a:off x="360000" y="301320"/>
            <a:ext cx="9360000" cy="958680"/>
          </a:xfrm>
          <a:prstGeom prst="rect">
            <a:avLst/>
          </a:prstGeom>
          <a:noFill/>
          <a:ln>
            <a:noFill/>
          </a:ln>
        </p:spPr>
        <p:txBody>
          <a:bodyPr lIns="0" rIns="0" tIns="0" bIns="0" anchor="ctr"/>
          <a:p>
            <a:r>
              <a:rPr b="1" lang="pt-BR" sz="3600">
                <a:latin typeface="Source Sans Pro Black"/>
              </a:rPr>
              <a:t>Modelo Relacional Normalizado</a:t>
            </a:r>
            <a:endParaRPr/>
          </a:p>
        </p:txBody>
      </p:sp>
      <p:sp>
        <p:nvSpPr>
          <p:cNvPr id="178" name="TextShape 2"/>
          <p:cNvSpPr txBox="1"/>
          <p:nvPr/>
        </p:nvSpPr>
        <p:spPr>
          <a:xfrm>
            <a:off x="6480000" y="1980000"/>
            <a:ext cx="3240000" cy="4932000"/>
          </a:xfrm>
          <a:prstGeom prst="rect">
            <a:avLst/>
          </a:prstGeom>
          <a:noFill/>
          <a:ln>
            <a:noFill/>
          </a:ln>
        </p:spPr>
        <p:txBody>
          <a:bodyPr lIns="0" rIns="0" tIns="0" bIns="0"/>
          <a:p>
            <a:pPr>
              <a:buSzPct val="45000"/>
              <a:buFont typeface="StarSymbol"/>
              <a:buChar char=""/>
            </a:pPr>
            <a:r>
              <a:rPr b="1" lang="pt-BR" sz="3200">
                <a:latin typeface="Source Sans Pro Semibold"/>
              </a:rPr>
              <a:t>3FN – Terceira Forma Normal</a:t>
            </a:r>
            <a:endParaRPr/>
          </a:p>
          <a:p>
            <a:pPr lvl="1">
              <a:buSzPct val="75000"/>
              <a:buFont typeface="StarSymbol"/>
              <a:buChar char=""/>
            </a:pPr>
            <a:r>
              <a:rPr lang="pt-BR" sz="2800">
                <a:latin typeface="Source Sans Pro"/>
              </a:rPr>
              <a:t>Determina que não deve haver interdependência entre os atributos que não fazem parte da chave primária.</a:t>
            </a:r>
            <a:endParaRPr/>
          </a:p>
          <a:p>
            <a:pPr lvl="1">
              <a:buSzPct val="75000"/>
              <a:buFont typeface="StarSymbol"/>
              <a:buChar char=""/>
            </a:pPr>
            <a:r>
              <a:rPr lang="pt-BR" sz="2800">
                <a:latin typeface="Source Sans Pro"/>
              </a:rPr>
              <a:t>Todos os atributos de uma entidade devem depender apenas da chave primária dessa mesma entidade e de nenhum outro atributo.</a:t>
            </a:r>
            <a:endParaRPr/>
          </a:p>
          <a:p>
            <a:pPr lvl="1">
              <a:buSzPct val="75000"/>
              <a:buFont typeface="StarSymbol"/>
              <a:buChar char=""/>
            </a:pPr>
            <a:r>
              <a:rPr lang="pt-BR" sz="2800">
                <a:latin typeface="Source Sans Pro"/>
              </a:rPr>
              <a:t>Para estar na 3FN uma tabela também deve estar necessariamente na 2FN.</a:t>
            </a:r>
            <a:endParaRPr/>
          </a:p>
        </p:txBody>
      </p:sp>
      <p:pic>
        <p:nvPicPr>
          <p:cNvPr id="179" name="" descr=""/>
          <p:cNvPicPr/>
          <p:nvPr/>
        </p:nvPicPr>
        <p:blipFill>
          <a:blip r:embed="rId1"/>
          <a:stretch/>
        </p:blipFill>
        <p:spPr>
          <a:xfrm>
            <a:off x="436320" y="3964320"/>
            <a:ext cx="5251680" cy="3182760"/>
          </a:xfrm>
          <a:prstGeom prst="rect">
            <a:avLst/>
          </a:prstGeom>
          <a:ln>
            <a:noFill/>
          </a:ln>
        </p:spPr>
      </p:pic>
      <p:pic>
        <p:nvPicPr>
          <p:cNvPr id="180" name="" descr=""/>
          <p:cNvPicPr/>
          <p:nvPr/>
        </p:nvPicPr>
        <p:blipFill>
          <a:blip r:embed="rId2"/>
          <a:stretch/>
        </p:blipFill>
        <p:spPr>
          <a:xfrm>
            <a:off x="231840" y="1653120"/>
            <a:ext cx="5708160" cy="1825920"/>
          </a:xfrm>
          <a:prstGeom prst="rect">
            <a:avLst/>
          </a:prstGeom>
          <a:ln>
            <a:noFill/>
          </a:ln>
        </p:spPr>
      </p:pic>
      <p:sp>
        <p:nvSpPr>
          <p:cNvPr id="181" name="Line 3"/>
          <p:cNvSpPr/>
          <p:nvPr/>
        </p:nvSpPr>
        <p:spPr>
          <a:xfrm>
            <a:off x="2808000" y="3479040"/>
            <a:ext cx="0" cy="552960"/>
          </a:xfrm>
          <a:prstGeom prst="line">
            <a:avLst/>
          </a:prstGeom>
          <a:ln>
            <a:solidFill>
              <a:srgbClr val="000000"/>
            </a:solidFill>
            <a:tailEnd len="med" type="triangle" w="med"/>
          </a:ln>
        </p:spPr>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TextShape 1"/>
          <p:cNvSpPr txBox="1"/>
          <p:nvPr/>
        </p:nvSpPr>
        <p:spPr>
          <a:xfrm>
            <a:off x="360000" y="301320"/>
            <a:ext cx="9360000" cy="958680"/>
          </a:xfrm>
          <a:prstGeom prst="rect">
            <a:avLst/>
          </a:prstGeom>
          <a:noFill/>
          <a:ln>
            <a:noFill/>
          </a:ln>
        </p:spPr>
        <p:txBody>
          <a:bodyPr lIns="0" rIns="0" tIns="0" bIns="0" anchor="ctr"/>
          <a:p>
            <a:r>
              <a:rPr b="1" lang="pt-BR" sz="3600">
                <a:latin typeface="Source Sans Pro Black"/>
              </a:rPr>
              <a:t>Agenda</a:t>
            </a:r>
            <a:endParaRPr/>
          </a:p>
        </p:txBody>
      </p:sp>
      <p:sp>
        <p:nvSpPr>
          <p:cNvPr id="88" name="TextShape 2"/>
          <p:cNvSpPr txBox="1"/>
          <p:nvPr/>
        </p:nvSpPr>
        <p:spPr>
          <a:xfrm>
            <a:off x="360000" y="1980000"/>
            <a:ext cx="9360000" cy="5040000"/>
          </a:xfrm>
          <a:prstGeom prst="rect">
            <a:avLst/>
          </a:prstGeom>
          <a:noFill/>
          <a:ln>
            <a:noFill/>
          </a:ln>
        </p:spPr>
        <p:txBody>
          <a:bodyPr lIns="0" rIns="0" tIns="0" bIns="0"/>
          <a:p>
            <a:pPr>
              <a:buSzPct val="45000"/>
              <a:buFont typeface="StarSymbol"/>
              <a:buChar char=""/>
            </a:pPr>
            <a:r>
              <a:rPr b="1" lang="pt-BR" sz="4000">
                <a:latin typeface="Source Sans Pro Semibold"/>
              </a:rPr>
              <a:t>Referências</a:t>
            </a:r>
            <a:endParaRPr/>
          </a:p>
          <a:p>
            <a:pPr>
              <a:buSzPct val="45000"/>
              <a:buFont typeface="StarSymbol"/>
              <a:buChar char=""/>
            </a:pPr>
            <a:r>
              <a:rPr b="1" lang="pt-BR" sz="3200">
                <a:latin typeface="Source Sans Pro Semibold"/>
              </a:rPr>
              <a:t>Por que estudar Bancos de Dados?</a:t>
            </a:r>
            <a:endParaRPr/>
          </a:p>
          <a:p>
            <a:pPr>
              <a:buSzPct val="45000"/>
              <a:buFont typeface="StarSymbol"/>
              <a:buChar char=""/>
            </a:pPr>
            <a:r>
              <a:rPr b="1" lang="pt-BR" sz="3200">
                <a:latin typeface="Source Sans Pro Semibold"/>
              </a:rPr>
              <a:t>O que são Bancos de Dados?</a:t>
            </a:r>
            <a:endParaRPr/>
          </a:p>
          <a:p>
            <a:pPr>
              <a:buSzPct val="45000"/>
              <a:buFont typeface="StarSymbol"/>
              <a:buChar char=""/>
            </a:pPr>
            <a:r>
              <a:rPr b="1" lang="pt-BR" sz="3200">
                <a:latin typeface="Source Sans Pro Semibold"/>
              </a:rPr>
              <a:t>Arquivos vs Bancos de Dados</a:t>
            </a:r>
            <a:endParaRPr/>
          </a:p>
          <a:p>
            <a:pPr>
              <a:buSzPct val="45000"/>
              <a:buFont typeface="StarSymbol"/>
              <a:buChar char=""/>
            </a:pPr>
            <a:r>
              <a:rPr b="1" lang="pt-BR" sz="3200">
                <a:latin typeface="Source Sans Pro Semibold"/>
              </a:rPr>
              <a:t>Sistema de Gerenciamento de Bancos de Dados (SGBD)</a:t>
            </a:r>
            <a:endParaRPr/>
          </a:p>
          <a:p>
            <a:pPr>
              <a:buSzPct val="45000"/>
              <a:buFont typeface="StarSymbol"/>
              <a:buChar char=""/>
            </a:pPr>
            <a:r>
              <a:rPr b="1" lang="pt-BR" sz="3200">
                <a:latin typeface="Source Sans Pro Semibold"/>
              </a:rPr>
              <a:t>Modelos de Bancos de Dados</a:t>
            </a:r>
            <a:endParaRPr/>
          </a:p>
          <a:p>
            <a:pPr>
              <a:buSzPct val="45000"/>
              <a:buFont typeface="StarSymbol"/>
              <a:buChar char=""/>
            </a:pPr>
            <a:r>
              <a:rPr b="1" lang="pt-BR" sz="3200">
                <a:latin typeface="Source Sans Pro Semibold"/>
              </a:rPr>
              <a:t>SQL</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2" name="TextShape 1"/>
          <p:cNvSpPr txBox="1"/>
          <p:nvPr/>
        </p:nvSpPr>
        <p:spPr>
          <a:xfrm>
            <a:off x="360000" y="301320"/>
            <a:ext cx="9360000" cy="958680"/>
          </a:xfrm>
          <a:prstGeom prst="rect">
            <a:avLst/>
          </a:prstGeom>
          <a:noFill/>
          <a:ln>
            <a:noFill/>
          </a:ln>
        </p:spPr>
        <p:txBody>
          <a:bodyPr lIns="0" rIns="0" tIns="0" bIns="0" anchor="ctr"/>
          <a:p>
            <a:r>
              <a:rPr b="1" lang="pt-BR" sz="3600">
                <a:latin typeface="Source Sans Pro Black"/>
              </a:rPr>
              <a:t>Agenda</a:t>
            </a:r>
            <a:endParaRPr/>
          </a:p>
        </p:txBody>
      </p:sp>
      <p:sp>
        <p:nvSpPr>
          <p:cNvPr id="183" name="TextShape 2"/>
          <p:cNvSpPr txBox="1"/>
          <p:nvPr/>
        </p:nvSpPr>
        <p:spPr>
          <a:xfrm>
            <a:off x="360000" y="1980000"/>
            <a:ext cx="9360000" cy="5040000"/>
          </a:xfrm>
          <a:prstGeom prst="rect">
            <a:avLst/>
          </a:prstGeom>
          <a:noFill/>
          <a:ln>
            <a:noFill/>
          </a:ln>
        </p:spPr>
        <p:txBody>
          <a:bodyPr lIns="0" rIns="0" tIns="0" bIns="0"/>
          <a:p>
            <a:pPr>
              <a:buSzPct val="45000"/>
              <a:buFont typeface="StarSymbol"/>
              <a:buChar char=""/>
            </a:pPr>
            <a:r>
              <a:rPr b="1" lang="pt-BR" sz="3200">
                <a:latin typeface="Source Sans Pro Semibold"/>
              </a:rPr>
              <a:t>Referências</a:t>
            </a:r>
            <a:endParaRPr/>
          </a:p>
          <a:p>
            <a:pPr>
              <a:buSzPct val="45000"/>
              <a:buFont typeface="StarSymbol"/>
              <a:buChar char=""/>
            </a:pPr>
            <a:r>
              <a:rPr b="1" lang="pt-BR" sz="3200">
                <a:latin typeface="Source Sans Pro Semibold"/>
              </a:rPr>
              <a:t>Por que estudar Bancos de Dados?</a:t>
            </a:r>
            <a:endParaRPr/>
          </a:p>
          <a:p>
            <a:pPr>
              <a:buSzPct val="45000"/>
              <a:buFont typeface="StarSymbol"/>
              <a:buChar char=""/>
            </a:pPr>
            <a:r>
              <a:rPr b="1" lang="pt-BR" sz="3200">
                <a:latin typeface="Source Sans Pro Semibold"/>
              </a:rPr>
              <a:t>O que são Bancos de Dados?</a:t>
            </a:r>
            <a:endParaRPr/>
          </a:p>
          <a:p>
            <a:pPr>
              <a:buSzPct val="45000"/>
              <a:buFont typeface="StarSymbol"/>
              <a:buChar char=""/>
            </a:pPr>
            <a:r>
              <a:rPr b="1" lang="pt-BR" sz="3200">
                <a:latin typeface="Source Sans Pro Semibold"/>
              </a:rPr>
              <a:t>Arquivos vs Bancos de Dados</a:t>
            </a:r>
            <a:endParaRPr/>
          </a:p>
          <a:p>
            <a:pPr>
              <a:buSzPct val="45000"/>
              <a:buFont typeface="StarSymbol"/>
              <a:buChar char=""/>
            </a:pPr>
            <a:r>
              <a:rPr b="1" lang="pt-BR" sz="3200">
                <a:latin typeface="Source Sans Pro Semibold"/>
              </a:rPr>
              <a:t>Sistema de Gerenciamento de Bancos de Dados (SGBD)</a:t>
            </a:r>
            <a:endParaRPr/>
          </a:p>
          <a:p>
            <a:pPr>
              <a:buSzPct val="45000"/>
              <a:buFont typeface="StarSymbol"/>
              <a:buChar char=""/>
            </a:pPr>
            <a:r>
              <a:rPr b="1" lang="pt-BR" sz="3200">
                <a:latin typeface="Source Sans Pro Semibold"/>
              </a:rPr>
              <a:t>Modelos de Bancos de Dados</a:t>
            </a:r>
            <a:endParaRPr/>
          </a:p>
          <a:p>
            <a:pPr>
              <a:buSzPct val="45000"/>
              <a:buFont typeface="StarSymbol"/>
              <a:buChar char=""/>
            </a:pPr>
            <a:r>
              <a:rPr b="1" lang="pt-BR" sz="3200">
                <a:latin typeface="Source Sans Pro Semibold"/>
              </a:rPr>
              <a:t>SQL</a:t>
            </a:r>
            <a:endParaRPr/>
          </a:p>
        </p:txBody>
      </p:sp>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4" name="TextShape 1"/>
          <p:cNvSpPr txBox="1"/>
          <p:nvPr/>
        </p:nvSpPr>
        <p:spPr>
          <a:xfrm>
            <a:off x="360000" y="301320"/>
            <a:ext cx="9360000" cy="958680"/>
          </a:xfrm>
          <a:prstGeom prst="rect">
            <a:avLst/>
          </a:prstGeom>
          <a:noFill/>
          <a:ln>
            <a:noFill/>
          </a:ln>
        </p:spPr>
        <p:txBody>
          <a:bodyPr lIns="0" rIns="0" tIns="0" bIns="0" anchor="ctr"/>
          <a:p>
            <a:r>
              <a:rPr b="1" lang="pt-BR" sz="3600">
                <a:latin typeface="Source Sans Pro Black"/>
              </a:rPr>
              <a:t>Opções de Bancos de Dados</a:t>
            </a:r>
            <a:endParaRPr/>
          </a:p>
        </p:txBody>
      </p:sp>
      <p:sp>
        <p:nvSpPr>
          <p:cNvPr id="185" name="TextShape 2"/>
          <p:cNvSpPr txBox="1"/>
          <p:nvPr/>
        </p:nvSpPr>
        <p:spPr>
          <a:xfrm>
            <a:off x="360000" y="1980000"/>
            <a:ext cx="9360000" cy="5040000"/>
          </a:xfrm>
          <a:prstGeom prst="rect">
            <a:avLst/>
          </a:prstGeom>
          <a:noFill/>
          <a:ln>
            <a:noFill/>
          </a:ln>
        </p:spPr>
        <p:txBody>
          <a:bodyPr lIns="0" rIns="0" tIns="0" bIns="0"/>
          <a:p>
            <a:endParaRPr/>
          </a:p>
        </p:txBody>
      </p:sp>
      <p:pic>
        <p:nvPicPr>
          <p:cNvPr id="186" name="" descr=""/>
          <p:cNvPicPr/>
          <p:nvPr/>
        </p:nvPicPr>
        <p:blipFill>
          <a:blip r:embed="rId1"/>
          <a:stretch/>
        </p:blipFill>
        <p:spPr>
          <a:xfrm>
            <a:off x="1440000" y="1794240"/>
            <a:ext cx="7200000" cy="5405760"/>
          </a:xfrm>
          <a:prstGeom prst="rect">
            <a:avLst/>
          </a:prstGeom>
          <a:ln>
            <a:noFill/>
          </a:ln>
        </p:spPr>
      </p:pic>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7" name="TextShape 1"/>
          <p:cNvSpPr txBox="1"/>
          <p:nvPr/>
        </p:nvSpPr>
        <p:spPr>
          <a:xfrm>
            <a:off x="360000" y="301320"/>
            <a:ext cx="9360000" cy="958680"/>
          </a:xfrm>
          <a:prstGeom prst="rect">
            <a:avLst/>
          </a:prstGeom>
          <a:noFill/>
          <a:ln>
            <a:noFill/>
          </a:ln>
        </p:spPr>
        <p:txBody>
          <a:bodyPr lIns="0" rIns="0" tIns="0" bIns="0" anchor="ctr"/>
          <a:p>
            <a:r>
              <a:rPr b="1" lang="pt-BR" sz="3600">
                <a:latin typeface="Source Sans Pro Black"/>
              </a:rPr>
              <a:t>O que é SQL?</a:t>
            </a:r>
            <a:endParaRPr/>
          </a:p>
        </p:txBody>
      </p:sp>
      <p:sp>
        <p:nvSpPr>
          <p:cNvPr id="188" name="TextShape 2"/>
          <p:cNvSpPr txBox="1"/>
          <p:nvPr/>
        </p:nvSpPr>
        <p:spPr>
          <a:xfrm>
            <a:off x="360000" y="1980000"/>
            <a:ext cx="9360000" cy="5040000"/>
          </a:xfrm>
          <a:prstGeom prst="rect">
            <a:avLst/>
          </a:prstGeom>
          <a:noFill/>
          <a:ln>
            <a:noFill/>
          </a:ln>
        </p:spPr>
        <p:txBody>
          <a:bodyPr lIns="0" rIns="0" tIns="0" bIns="0"/>
          <a:p>
            <a:pPr>
              <a:buSzPct val="45000"/>
              <a:buFont typeface="StarSymbol"/>
              <a:buChar char=""/>
            </a:pPr>
            <a:r>
              <a:rPr b="1" lang="pt-BR" sz="3200">
                <a:latin typeface="Source Sans Pro Semibold"/>
              </a:rPr>
              <a:t>SQL = Structured Query Language = Linguagem de Consulta Estruturada</a:t>
            </a:r>
            <a:endParaRPr/>
          </a:p>
          <a:p>
            <a:pPr>
              <a:buSzPct val="45000"/>
              <a:buFont typeface="StarSymbol"/>
              <a:buChar char=""/>
            </a:pPr>
            <a:r>
              <a:rPr b="1" lang="pt-BR" sz="3200">
                <a:latin typeface="Source Sans Pro Semibold"/>
              </a:rPr>
              <a:t>Permite você acessar e manipular databases</a:t>
            </a:r>
            <a:endParaRPr/>
          </a:p>
          <a:p>
            <a:pPr>
              <a:buSzPct val="45000"/>
              <a:buFont typeface="StarSymbol"/>
              <a:buChar char=""/>
            </a:pPr>
            <a:r>
              <a:rPr b="1" lang="pt-BR" sz="3200">
                <a:latin typeface="Source Sans Pro Semibold"/>
              </a:rPr>
              <a:t>É  padrão ANSI (American National Standards Institute)</a:t>
            </a:r>
            <a:endParaRPr/>
          </a:p>
        </p:txBody>
      </p:sp>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9" name="TextShape 1"/>
          <p:cNvSpPr txBox="1"/>
          <p:nvPr/>
        </p:nvSpPr>
        <p:spPr>
          <a:xfrm>
            <a:off x="360000" y="301320"/>
            <a:ext cx="9360000" cy="958680"/>
          </a:xfrm>
          <a:prstGeom prst="rect">
            <a:avLst/>
          </a:prstGeom>
          <a:noFill/>
          <a:ln>
            <a:noFill/>
          </a:ln>
        </p:spPr>
        <p:txBody>
          <a:bodyPr lIns="0" rIns="0" tIns="0" bIns="0" anchor="ctr"/>
          <a:p>
            <a:r>
              <a:rPr b="1" lang="pt-BR" sz="3600">
                <a:latin typeface="Source Sans Pro Black"/>
              </a:rPr>
              <a:t>O que o SQL pode fazer?</a:t>
            </a:r>
            <a:endParaRPr/>
          </a:p>
        </p:txBody>
      </p:sp>
      <p:sp>
        <p:nvSpPr>
          <p:cNvPr id="190" name="TextShape 2"/>
          <p:cNvSpPr txBox="1"/>
          <p:nvPr/>
        </p:nvSpPr>
        <p:spPr>
          <a:xfrm>
            <a:off x="360000" y="1980000"/>
            <a:ext cx="9360000" cy="5040000"/>
          </a:xfrm>
          <a:prstGeom prst="rect">
            <a:avLst/>
          </a:prstGeom>
          <a:noFill/>
          <a:ln>
            <a:noFill/>
          </a:ln>
        </p:spPr>
        <p:txBody>
          <a:bodyPr lIns="0" rIns="0" tIns="0" bIns="0"/>
          <a:p>
            <a:pPr>
              <a:buSzPct val="45000"/>
              <a:buFont typeface="StarSymbol"/>
              <a:buChar char=""/>
            </a:pPr>
            <a:r>
              <a:rPr b="1" lang="pt-BR" sz="3200">
                <a:latin typeface="Source Sans Pro Semibold"/>
              </a:rPr>
              <a:t>SQL pode realizar consultas</a:t>
            </a:r>
            <a:endParaRPr/>
          </a:p>
          <a:p>
            <a:pPr>
              <a:buSzPct val="45000"/>
              <a:buFont typeface="StarSymbol"/>
              <a:buChar char=""/>
            </a:pPr>
            <a:r>
              <a:rPr b="1" lang="pt-BR" sz="3200">
                <a:latin typeface="Source Sans Pro Semibold"/>
              </a:rPr>
              <a:t>SQL pode obter dados</a:t>
            </a:r>
            <a:endParaRPr/>
          </a:p>
          <a:p>
            <a:pPr>
              <a:buSzPct val="45000"/>
              <a:buFont typeface="StarSymbol"/>
              <a:buChar char=""/>
            </a:pPr>
            <a:r>
              <a:rPr b="1" lang="pt-BR" sz="3200">
                <a:latin typeface="Source Sans Pro Semibold"/>
              </a:rPr>
              <a:t>SQL pode inserir dados</a:t>
            </a:r>
            <a:endParaRPr/>
          </a:p>
          <a:p>
            <a:pPr>
              <a:buSzPct val="45000"/>
              <a:buFont typeface="StarSymbol"/>
              <a:buChar char=""/>
            </a:pPr>
            <a:r>
              <a:rPr b="1" lang="pt-BR" sz="3200">
                <a:latin typeface="Source Sans Pro Semibold"/>
              </a:rPr>
              <a:t>SQL pode atualizar dados</a:t>
            </a:r>
            <a:endParaRPr/>
          </a:p>
          <a:p>
            <a:pPr>
              <a:buSzPct val="45000"/>
              <a:buFont typeface="StarSymbol"/>
              <a:buChar char=""/>
            </a:pPr>
            <a:r>
              <a:rPr b="1" lang="pt-BR" sz="3200">
                <a:latin typeface="Source Sans Pro Semibold"/>
              </a:rPr>
              <a:t>SQL pode deletar dados</a:t>
            </a:r>
            <a:endParaRPr/>
          </a:p>
          <a:p>
            <a:pPr>
              <a:buSzPct val="45000"/>
              <a:buFont typeface="StarSymbol"/>
              <a:buChar char=""/>
            </a:pPr>
            <a:r>
              <a:rPr b="1" lang="pt-BR" sz="3200">
                <a:latin typeface="Source Sans Pro Semibold"/>
              </a:rPr>
              <a:t>SQL pode criar novos bancos de dados</a:t>
            </a:r>
            <a:endParaRPr/>
          </a:p>
          <a:p>
            <a:pPr>
              <a:buSzPct val="45000"/>
              <a:buFont typeface="StarSymbol"/>
              <a:buChar char=""/>
            </a:pPr>
            <a:r>
              <a:rPr b="1" lang="pt-BR" sz="3200">
                <a:latin typeface="Source Sans Pro Semibold"/>
              </a:rPr>
              <a:t>SQL pode criar novas entidades (tabelas)</a:t>
            </a:r>
            <a:endParaRPr/>
          </a:p>
          <a:p>
            <a:pPr>
              <a:buSzPct val="45000"/>
              <a:buFont typeface="StarSymbol"/>
              <a:buChar char=""/>
            </a:pPr>
            <a:r>
              <a:rPr b="1" lang="pt-BR" sz="3200">
                <a:latin typeface="Source Sans Pro Semibold"/>
              </a:rPr>
              <a:t>SQL pode criar procedimentos</a:t>
            </a:r>
            <a:endParaRPr/>
          </a:p>
          <a:p>
            <a:pPr>
              <a:buSzPct val="45000"/>
              <a:buFont typeface="StarSymbol"/>
              <a:buChar char=""/>
            </a:pPr>
            <a:r>
              <a:rPr b="1" lang="pt-BR" sz="3200">
                <a:latin typeface="Source Sans Pro Semibold"/>
              </a:rPr>
              <a:t>SQL pode criar views</a:t>
            </a:r>
            <a:endParaRPr/>
          </a:p>
          <a:p>
            <a:pPr>
              <a:buSzPct val="45000"/>
              <a:buFont typeface="StarSymbol"/>
              <a:buChar char=""/>
            </a:pPr>
            <a:r>
              <a:rPr b="1" lang="pt-BR" sz="3200">
                <a:latin typeface="Source Sans Pro Semibold"/>
              </a:rPr>
              <a:t>SQL pode atualizar e modificar permissões</a:t>
            </a:r>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1" name="TextShape 1"/>
          <p:cNvSpPr txBox="1"/>
          <p:nvPr/>
        </p:nvSpPr>
        <p:spPr>
          <a:xfrm>
            <a:off x="360000" y="301320"/>
            <a:ext cx="9360000" cy="958680"/>
          </a:xfrm>
          <a:prstGeom prst="rect">
            <a:avLst/>
          </a:prstGeom>
          <a:noFill/>
          <a:ln>
            <a:noFill/>
          </a:ln>
        </p:spPr>
        <p:txBody>
          <a:bodyPr lIns="0" rIns="0" tIns="0" bIns="0" anchor="ctr"/>
          <a:p>
            <a:r>
              <a:rPr b="1" lang="pt-BR" sz="3600">
                <a:latin typeface="Source Sans Pro Black"/>
              </a:rPr>
              <a:t>Subconjuntos do SQL</a:t>
            </a:r>
            <a:endParaRPr/>
          </a:p>
        </p:txBody>
      </p:sp>
      <p:sp>
        <p:nvSpPr>
          <p:cNvPr id="192" name="TextShape 2"/>
          <p:cNvSpPr txBox="1"/>
          <p:nvPr/>
        </p:nvSpPr>
        <p:spPr>
          <a:xfrm>
            <a:off x="360000" y="1980000"/>
            <a:ext cx="9360000" cy="5040000"/>
          </a:xfrm>
          <a:prstGeom prst="rect">
            <a:avLst/>
          </a:prstGeom>
          <a:noFill/>
          <a:ln>
            <a:noFill/>
          </a:ln>
        </p:spPr>
        <p:txBody>
          <a:bodyPr lIns="0" rIns="0" tIns="0" bIns="0"/>
          <a:p>
            <a:pPr>
              <a:buSzPct val="45000"/>
              <a:buFont typeface="StarSymbol"/>
              <a:buChar char=""/>
            </a:pPr>
            <a:r>
              <a:rPr b="1" lang="pt-BR" sz="3200">
                <a:latin typeface="Source Sans Pro Semibold"/>
              </a:rPr>
              <a:t>DML - Linguagem de Manipulação de Dados</a:t>
            </a:r>
            <a:endParaRPr/>
          </a:p>
          <a:p>
            <a:pPr>
              <a:buSzPct val="45000"/>
              <a:buFont typeface="StarSymbol"/>
              <a:buChar char=""/>
            </a:pPr>
            <a:r>
              <a:rPr b="1" lang="pt-BR" sz="3200">
                <a:latin typeface="Source Sans Pro Semibold"/>
              </a:rPr>
              <a:t>DDL - Linguagem de Definição de Dados</a:t>
            </a:r>
            <a:endParaRPr/>
          </a:p>
          <a:p>
            <a:pPr>
              <a:buSzPct val="45000"/>
              <a:buFont typeface="StarSymbol"/>
              <a:buChar char=""/>
            </a:pPr>
            <a:r>
              <a:rPr b="1" lang="pt-BR" sz="3200">
                <a:latin typeface="Source Sans Pro Semibold"/>
              </a:rPr>
              <a:t>DCL - Linguagem de Controle de Dados</a:t>
            </a:r>
            <a:endParaRPr/>
          </a:p>
          <a:p>
            <a:pPr>
              <a:buSzPct val="45000"/>
              <a:buFont typeface="StarSymbol"/>
              <a:buChar char=""/>
            </a:pPr>
            <a:r>
              <a:rPr b="1" lang="pt-BR" sz="3200">
                <a:latin typeface="Source Sans Pro Semibold"/>
              </a:rPr>
              <a:t>DTL - Linguagem de Transação de Dados</a:t>
            </a:r>
            <a:endParaRPr/>
          </a:p>
          <a:p>
            <a:pPr>
              <a:buSzPct val="45000"/>
              <a:buFont typeface="StarSymbol"/>
              <a:buChar char=""/>
            </a:pPr>
            <a:r>
              <a:rPr b="1" lang="pt-BR" sz="3200">
                <a:latin typeface="Source Sans Pro Semibold"/>
              </a:rPr>
              <a:t>DQL - Linguagem de Consulta de Dados</a:t>
            </a:r>
            <a:endParaRPr/>
          </a:p>
        </p:txBody>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360000" y="301320"/>
            <a:ext cx="9360000" cy="958680"/>
          </a:xfrm>
          <a:prstGeom prst="rect">
            <a:avLst/>
          </a:prstGeom>
          <a:noFill/>
          <a:ln>
            <a:noFill/>
          </a:ln>
        </p:spPr>
        <p:txBody>
          <a:bodyPr lIns="0" rIns="0" tIns="0" bIns="0" anchor="ctr"/>
          <a:p>
            <a:r>
              <a:rPr b="1" lang="pt-BR" sz="3600">
                <a:latin typeface="Source Sans Pro Black"/>
              </a:rPr>
              <a:t>Referências</a:t>
            </a:r>
            <a:endParaRPr/>
          </a:p>
        </p:txBody>
      </p:sp>
      <p:sp>
        <p:nvSpPr>
          <p:cNvPr id="90" name="TextShape 2"/>
          <p:cNvSpPr txBox="1"/>
          <p:nvPr/>
        </p:nvSpPr>
        <p:spPr>
          <a:xfrm>
            <a:off x="360000" y="1980000"/>
            <a:ext cx="3888000" cy="5040000"/>
          </a:xfrm>
          <a:prstGeom prst="rect">
            <a:avLst/>
          </a:prstGeom>
          <a:noFill/>
          <a:ln>
            <a:noFill/>
          </a:ln>
        </p:spPr>
        <p:txBody>
          <a:bodyPr lIns="0" rIns="0" tIns="0" bIns="0"/>
          <a:p>
            <a:pPr>
              <a:buSzPct val="45000"/>
              <a:buFont typeface="StarSymbol"/>
              <a:buChar char=""/>
            </a:pPr>
            <a:r>
              <a:rPr b="1" lang="pt-BR" sz="3200">
                <a:latin typeface="Source Sans Pro Semibold"/>
              </a:rPr>
              <a:t>https://www.ime.usp.br/~jef/apostila.pdf</a:t>
            </a:r>
            <a:endParaRPr/>
          </a:p>
        </p:txBody>
      </p:sp>
      <p:pic>
        <p:nvPicPr>
          <p:cNvPr id="91" name="" descr=""/>
          <p:cNvPicPr/>
          <p:nvPr/>
        </p:nvPicPr>
        <p:blipFill>
          <a:blip r:embed="rId1"/>
          <a:stretch/>
        </p:blipFill>
        <p:spPr>
          <a:xfrm>
            <a:off x="4437360" y="1728000"/>
            <a:ext cx="2618640" cy="3447720"/>
          </a:xfrm>
          <a:prstGeom prst="rect">
            <a:avLst/>
          </a:prstGeom>
          <a:ln>
            <a:noFill/>
          </a:ln>
        </p:spPr>
      </p:pic>
      <p:pic>
        <p:nvPicPr>
          <p:cNvPr id="92" name="" descr=""/>
          <p:cNvPicPr/>
          <p:nvPr/>
        </p:nvPicPr>
        <p:blipFill>
          <a:blip r:embed="rId2"/>
          <a:stretch/>
        </p:blipFill>
        <p:spPr>
          <a:xfrm>
            <a:off x="7128000" y="1736280"/>
            <a:ext cx="2785680" cy="3447720"/>
          </a:xfrm>
          <a:prstGeom prst="rect">
            <a:avLst/>
          </a:prstGeom>
          <a:ln>
            <a:noFill/>
          </a:ln>
        </p:spPr>
      </p:pic>
      <p:pic>
        <p:nvPicPr>
          <p:cNvPr id="93" name="" descr=""/>
          <p:cNvPicPr/>
          <p:nvPr/>
        </p:nvPicPr>
        <p:blipFill>
          <a:blip r:embed="rId3"/>
          <a:stretch/>
        </p:blipFill>
        <p:spPr>
          <a:xfrm>
            <a:off x="1764000" y="5220000"/>
            <a:ext cx="5256000" cy="194400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TextShape 1"/>
          <p:cNvSpPr txBox="1"/>
          <p:nvPr/>
        </p:nvSpPr>
        <p:spPr>
          <a:xfrm>
            <a:off x="360000" y="301320"/>
            <a:ext cx="9360000" cy="958680"/>
          </a:xfrm>
          <a:prstGeom prst="rect">
            <a:avLst/>
          </a:prstGeom>
          <a:noFill/>
          <a:ln>
            <a:noFill/>
          </a:ln>
        </p:spPr>
        <p:txBody>
          <a:bodyPr lIns="0" rIns="0" tIns="0" bIns="0" anchor="ctr"/>
          <a:p>
            <a:r>
              <a:rPr b="1" lang="pt-BR" sz="3600">
                <a:latin typeface="Source Sans Pro Black"/>
              </a:rPr>
              <a:t>Agenda</a:t>
            </a:r>
            <a:endParaRPr/>
          </a:p>
        </p:txBody>
      </p:sp>
      <p:sp>
        <p:nvSpPr>
          <p:cNvPr id="95" name="TextShape 2"/>
          <p:cNvSpPr txBox="1"/>
          <p:nvPr/>
        </p:nvSpPr>
        <p:spPr>
          <a:xfrm>
            <a:off x="360000" y="1980000"/>
            <a:ext cx="9360000" cy="5040000"/>
          </a:xfrm>
          <a:prstGeom prst="rect">
            <a:avLst/>
          </a:prstGeom>
          <a:noFill/>
          <a:ln>
            <a:noFill/>
          </a:ln>
        </p:spPr>
        <p:txBody>
          <a:bodyPr lIns="0" rIns="0" tIns="0" bIns="0"/>
          <a:p>
            <a:pPr>
              <a:buSzPct val="45000"/>
              <a:buFont typeface="StarSymbol"/>
              <a:buChar char=""/>
            </a:pPr>
            <a:r>
              <a:rPr b="1" lang="pt-BR" sz="3200">
                <a:latin typeface="Source Sans Pro Semibold"/>
              </a:rPr>
              <a:t>Referências</a:t>
            </a:r>
            <a:endParaRPr/>
          </a:p>
          <a:p>
            <a:pPr>
              <a:buSzPct val="45000"/>
              <a:buFont typeface="StarSymbol"/>
              <a:buChar char=""/>
            </a:pPr>
            <a:r>
              <a:rPr b="1" lang="pt-BR" sz="4000">
                <a:latin typeface="Source Sans Pro Semibold"/>
              </a:rPr>
              <a:t>Por que estudar Bancos de Dados?</a:t>
            </a:r>
            <a:endParaRPr/>
          </a:p>
          <a:p>
            <a:pPr>
              <a:buSzPct val="45000"/>
              <a:buFont typeface="StarSymbol"/>
              <a:buChar char=""/>
            </a:pPr>
            <a:r>
              <a:rPr b="1" lang="pt-BR" sz="3200">
                <a:latin typeface="Source Sans Pro Semibold"/>
              </a:rPr>
              <a:t>O que são Bancos de Dados?</a:t>
            </a:r>
            <a:endParaRPr/>
          </a:p>
          <a:p>
            <a:pPr>
              <a:buSzPct val="45000"/>
              <a:buFont typeface="StarSymbol"/>
              <a:buChar char=""/>
            </a:pPr>
            <a:r>
              <a:rPr b="1" lang="pt-BR" sz="3200">
                <a:latin typeface="Source Sans Pro Semibold"/>
              </a:rPr>
              <a:t>Arquivos vs Bancos de Dados</a:t>
            </a:r>
            <a:endParaRPr/>
          </a:p>
          <a:p>
            <a:pPr>
              <a:buSzPct val="45000"/>
              <a:buFont typeface="StarSymbol"/>
              <a:buChar char=""/>
            </a:pPr>
            <a:r>
              <a:rPr b="1" lang="pt-BR" sz="3200">
                <a:latin typeface="Source Sans Pro Semibold"/>
              </a:rPr>
              <a:t>Sistema de Gerenciamento de Bancos de Dados (SGBD)</a:t>
            </a:r>
            <a:endParaRPr/>
          </a:p>
          <a:p>
            <a:pPr>
              <a:buSzPct val="45000"/>
              <a:buFont typeface="StarSymbol"/>
              <a:buChar char=""/>
            </a:pPr>
            <a:r>
              <a:rPr b="1" lang="pt-BR" sz="3200">
                <a:latin typeface="Source Sans Pro Semibold"/>
              </a:rPr>
              <a:t>Modelos de Bancos de Dados</a:t>
            </a:r>
            <a:endParaRPr/>
          </a:p>
          <a:p>
            <a:pPr>
              <a:buSzPct val="45000"/>
              <a:buFont typeface="StarSymbol"/>
              <a:buChar char=""/>
            </a:pPr>
            <a:r>
              <a:rPr b="1" lang="pt-BR" sz="3200">
                <a:latin typeface="Source Sans Pro Semibold"/>
              </a:rPr>
              <a:t>SQL</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TextShape 1"/>
          <p:cNvSpPr txBox="1"/>
          <p:nvPr/>
        </p:nvSpPr>
        <p:spPr>
          <a:xfrm>
            <a:off x="360000" y="301320"/>
            <a:ext cx="9360000" cy="958680"/>
          </a:xfrm>
          <a:prstGeom prst="rect">
            <a:avLst/>
          </a:prstGeom>
          <a:noFill/>
          <a:ln>
            <a:noFill/>
          </a:ln>
        </p:spPr>
        <p:txBody>
          <a:bodyPr lIns="0" rIns="0" tIns="0" bIns="0" anchor="ctr"/>
          <a:p>
            <a:pPr>
              <a:buSzPct val="45000"/>
              <a:buFont typeface="StarSymbol"/>
              <a:buChar char=""/>
            </a:pPr>
            <a:r>
              <a:rPr b="1" lang="pt-BR" sz="3600">
                <a:latin typeface="Source Sans Pro Black"/>
              </a:rPr>
              <a:t>Por que estudar Bancos de Dados?</a:t>
            </a:r>
            <a:endParaRPr/>
          </a:p>
        </p:txBody>
      </p:sp>
      <p:pic>
        <p:nvPicPr>
          <p:cNvPr id="97" name="" descr=""/>
          <p:cNvPicPr/>
          <p:nvPr/>
        </p:nvPicPr>
        <p:blipFill>
          <a:blip r:embed="rId1"/>
          <a:stretch/>
        </p:blipFill>
        <p:spPr>
          <a:xfrm>
            <a:off x="2160000" y="4392000"/>
            <a:ext cx="2448000" cy="2448000"/>
          </a:xfrm>
          <a:prstGeom prst="rect">
            <a:avLst/>
          </a:prstGeom>
          <a:ln>
            <a:noFill/>
          </a:ln>
        </p:spPr>
      </p:pic>
      <p:pic>
        <p:nvPicPr>
          <p:cNvPr id="98" name="" descr=""/>
          <p:cNvPicPr/>
          <p:nvPr/>
        </p:nvPicPr>
        <p:blipFill>
          <a:blip r:embed="rId2"/>
          <a:stretch/>
        </p:blipFill>
        <p:spPr>
          <a:xfrm>
            <a:off x="7308000" y="2946240"/>
            <a:ext cx="2160000" cy="1805760"/>
          </a:xfrm>
          <a:prstGeom prst="rect">
            <a:avLst/>
          </a:prstGeom>
          <a:ln>
            <a:noFill/>
          </a:ln>
        </p:spPr>
      </p:pic>
      <p:pic>
        <p:nvPicPr>
          <p:cNvPr id="99" name="" descr=""/>
          <p:cNvPicPr/>
          <p:nvPr/>
        </p:nvPicPr>
        <p:blipFill>
          <a:blip r:embed="rId3"/>
          <a:stretch/>
        </p:blipFill>
        <p:spPr>
          <a:xfrm>
            <a:off x="4140000" y="2952000"/>
            <a:ext cx="1872000" cy="1872000"/>
          </a:xfrm>
          <a:prstGeom prst="rect">
            <a:avLst/>
          </a:prstGeom>
          <a:ln>
            <a:noFill/>
          </a:ln>
        </p:spPr>
      </p:pic>
      <p:pic>
        <p:nvPicPr>
          <p:cNvPr id="100" name="" descr=""/>
          <p:cNvPicPr/>
          <p:nvPr/>
        </p:nvPicPr>
        <p:blipFill>
          <a:blip r:embed="rId4"/>
          <a:stretch/>
        </p:blipFill>
        <p:spPr>
          <a:xfrm>
            <a:off x="468000" y="2952000"/>
            <a:ext cx="2724480" cy="1656000"/>
          </a:xfrm>
          <a:prstGeom prst="rect">
            <a:avLst/>
          </a:prstGeom>
          <a:ln>
            <a:noFill/>
          </a:ln>
        </p:spPr>
      </p:pic>
      <p:pic>
        <p:nvPicPr>
          <p:cNvPr id="101" name="" descr=""/>
          <p:cNvPicPr/>
          <p:nvPr/>
        </p:nvPicPr>
        <p:blipFill>
          <a:blip r:embed="rId5"/>
          <a:stretch/>
        </p:blipFill>
        <p:spPr>
          <a:xfrm>
            <a:off x="5702040" y="5159160"/>
            <a:ext cx="2685960" cy="81684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TextShape 1"/>
          <p:cNvSpPr txBox="1"/>
          <p:nvPr/>
        </p:nvSpPr>
        <p:spPr>
          <a:xfrm>
            <a:off x="360000" y="301320"/>
            <a:ext cx="9360000" cy="958680"/>
          </a:xfrm>
          <a:prstGeom prst="rect">
            <a:avLst/>
          </a:prstGeom>
          <a:noFill/>
          <a:ln>
            <a:noFill/>
          </a:ln>
        </p:spPr>
        <p:txBody>
          <a:bodyPr lIns="0" rIns="0" tIns="0" bIns="0" anchor="ctr"/>
          <a:p>
            <a:r>
              <a:rPr b="1" lang="pt-BR" sz="3600">
                <a:latin typeface="Source Sans Pro Black"/>
              </a:rPr>
              <a:t>Agenda</a:t>
            </a:r>
            <a:endParaRPr/>
          </a:p>
        </p:txBody>
      </p:sp>
      <p:sp>
        <p:nvSpPr>
          <p:cNvPr id="103" name="TextShape 2"/>
          <p:cNvSpPr txBox="1"/>
          <p:nvPr/>
        </p:nvSpPr>
        <p:spPr>
          <a:xfrm>
            <a:off x="360000" y="1980000"/>
            <a:ext cx="9360000" cy="5040000"/>
          </a:xfrm>
          <a:prstGeom prst="rect">
            <a:avLst/>
          </a:prstGeom>
          <a:noFill/>
          <a:ln>
            <a:noFill/>
          </a:ln>
        </p:spPr>
        <p:txBody>
          <a:bodyPr lIns="0" rIns="0" tIns="0" bIns="0"/>
          <a:p>
            <a:pPr>
              <a:buSzPct val="45000"/>
              <a:buFont typeface="StarSymbol"/>
              <a:buChar char=""/>
            </a:pPr>
            <a:r>
              <a:rPr b="1" lang="pt-BR" sz="3200">
                <a:latin typeface="Source Sans Pro Semibold"/>
              </a:rPr>
              <a:t>Referências</a:t>
            </a:r>
            <a:endParaRPr/>
          </a:p>
          <a:p>
            <a:pPr>
              <a:buSzPct val="45000"/>
              <a:buFont typeface="StarSymbol"/>
              <a:buChar char=""/>
            </a:pPr>
            <a:r>
              <a:rPr b="1" lang="pt-BR" sz="3200">
                <a:latin typeface="Source Sans Pro Semibold"/>
              </a:rPr>
              <a:t>Por que estudar Bancos de Dados?</a:t>
            </a:r>
            <a:endParaRPr/>
          </a:p>
          <a:p>
            <a:pPr>
              <a:buSzPct val="45000"/>
              <a:buFont typeface="StarSymbol"/>
              <a:buChar char=""/>
            </a:pPr>
            <a:r>
              <a:rPr b="1" lang="pt-BR" sz="4000">
                <a:latin typeface="Source Sans Pro Semibold"/>
              </a:rPr>
              <a:t>O que são Bancos de Dados?</a:t>
            </a:r>
            <a:endParaRPr/>
          </a:p>
          <a:p>
            <a:pPr>
              <a:buSzPct val="45000"/>
              <a:buFont typeface="StarSymbol"/>
              <a:buChar char=""/>
            </a:pPr>
            <a:r>
              <a:rPr b="1" lang="pt-BR" sz="3200">
                <a:latin typeface="Source Sans Pro Semibold"/>
              </a:rPr>
              <a:t>Arquivos vs Bancos de Dados</a:t>
            </a:r>
            <a:endParaRPr/>
          </a:p>
          <a:p>
            <a:pPr>
              <a:buSzPct val="45000"/>
              <a:buFont typeface="StarSymbol"/>
              <a:buChar char=""/>
            </a:pPr>
            <a:r>
              <a:rPr b="1" lang="pt-BR" sz="3200">
                <a:latin typeface="Source Sans Pro Semibold"/>
              </a:rPr>
              <a:t>Sistema de Gerenciamento de Bancos de Dados (SGBD)</a:t>
            </a:r>
            <a:endParaRPr/>
          </a:p>
          <a:p>
            <a:pPr>
              <a:buSzPct val="45000"/>
              <a:buFont typeface="StarSymbol"/>
              <a:buChar char=""/>
            </a:pPr>
            <a:r>
              <a:rPr b="1" lang="pt-BR" sz="3200">
                <a:latin typeface="Source Sans Pro Semibold"/>
              </a:rPr>
              <a:t>Modelos de Bancos de Dados</a:t>
            </a:r>
            <a:endParaRPr/>
          </a:p>
          <a:p>
            <a:pPr>
              <a:buSzPct val="45000"/>
              <a:buFont typeface="StarSymbol"/>
              <a:buChar char=""/>
            </a:pPr>
            <a:r>
              <a:rPr b="1" lang="pt-BR" sz="3200">
                <a:latin typeface="Source Sans Pro Semibold"/>
              </a:rPr>
              <a:t>SQL</a:t>
            </a: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TextShape 1"/>
          <p:cNvSpPr txBox="1"/>
          <p:nvPr/>
        </p:nvSpPr>
        <p:spPr>
          <a:xfrm>
            <a:off x="360000" y="301320"/>
            <a:ext cx="9360000" cy="958680"/>
          </a:xfrm>
          <a:prstGeom prst="rect">
            <a:avLst/>
          </a:prstGeom>
          <a:noFill/>
          <a:ln>
            <a:noFill/>
          </a:ln>
        </p:spPr>
        <p:txBody>
          <a:bodyPr lIns="0" rIns="0" tIns="0" bIns="0" anchor="ctr"/>
          <a:p>
            <a:r>
              <a:rPr b="1" lang="pt-BR" sz="3600">
                <a:latin typeface="Source Sans Pro Black"/>
              </a:rPr>
              <a:t>O que são Bancos de Dados?</a:t>
            </a:r>
            <a:endParaRPr/>
          </a:p>
        </p:txBody>
      </p:sp>
      <p:sp>
        <p:nvSpPr>
          <p:cNvPr id="105" name="TextShape 2"/>
          <p:cNvSpPr txBox="1"/>
          <p:nvPr/>
        </p:nvSpPr>
        <p:spPr>
          <a:xfrm>
            <a:off x="360000" y="1980000"/>
            <a:ext cx="9360000" cy="5040000"/>
          </a:xfrm>
          <a:prstGeom prst="rect">
            <a:avLst/>
          </a:prstGeom>
          <a:noFill/>
          <a:ln>
            <a:noFill/>
          </a:ln>
        </p:spPr>
        <p:txBody>
          <a:bodyPr lIns="0" rIns="0" tIns="0" bIns="0"/>
          <a:p>
            <a:pPr>
              <a:buSzPct val="45000"/>
              <a:buFont typeface="StarSymbol"/>
              <a:buChar char=""/>
            </a:pPr>
            <a:r>
              <a:rPr b="1" i="1" lang="pt-BR" sz="3200">
                <a:latin typeface="Source Sans Pro Semibold"/>
              </a:rPr>
              <a:t>“</a:t>
            </a:r>
            <a:r>
              <a:rPr b="1" i="1" lang="pt-BR" sz="3200">
                <a:latin typeface="Source Sans Pro Semibold"/>
              </a:rPr>
              <a:t>Um banco de dados é uma coleção de dados relacionados. Por dados, queremos dizer em fatos que podem ser gravado com significado implícito. Por exemplo, considere nomes, número de telefones, endereços de pessoas que você conhece. Você pode ter gravado esses dados numa agenda ou no seu computador, utilizando algo como o Microsoft Access o Outlook ou o Excel. Essa coleção de dados relacionados com significado implícito é um banco de dados. </a:t>
            </a:r>
            <a:endParaRPr/>
          </a:p>
          <a:p>
            <a:pPr lvl="1">
              <a:buSzPct val="75000"/>
              <a:buFont typeface="StarSymbol"/>
              <a:buChar char=""/>
            </a:pPr>
            <a:r>
              <a:rPr i="1" lang="pt-BR" sz="2800">
                <a:latin typeface="Source Sans Pro"/>
              </a:rPr>
              <a:t>Representa abstratamente uma parte do mundo real, conhecida como Mini-Mundo ou Universo de Discurso (UD), que é de interesse de uma certa aplicação;</a:t>
            </a:r>
            <a:endParaRPr/>
          </a:p>
          <a:p>
            <a:pPr lvl="1">
              <a:buSzPct val="75000"/>
              <a:buFont typeface="StarSymbol"/>
              <a:buChar char=""/>
            </a:pPr>
            <a:r>
              <a:rPr i="1" lang="pt-BR" sz="2800">
                <a:latin typeface="Source Sans Pro"/>
              </a:rPr>
              <a:t>Um Banco de dados é uma coleção coerente de dados. Logo uma coleção aleatória de dados não pode ser considerada um Banco de Dados;</a:t>
            </a:r>
            <a:endParaRPr/>
          </a:p>
          <a:p>
            <a:pPr>
              <a:buSzPct val="45000"/>
              <a:buFont typeface="StarSymbol"/>
              <a:buChar char=""/>
            </a:pPr>
            <a:r>
              <a:rPr b="1" i="1" lang="pt-BR" sz="3200">
                <a:latin typeface="Source Sans Pro Semibold"/>
              </a:rPr>
              <a:t>Em outras palavras, um Banco de Dados é alguma fonte dos quais dados são acessados e armazenados para existir algum grau de interação com eventos do mundo real”</a:t>
            </a:r>
            <a:endParaRPr/>
          </a:p>
          <a:p>
            <a:pPr>
              <a:buSzPct val="45000"/>
              <a:buFont typeface="StarSymbol"/>
              <a:buChar char=""/>
            </a:pPr>
            <a:endParaRPr/>
          </a:p>
          <a:p>
            <a:pPr>
              <a:buSzPct val="45000"/>
              <a:buFont typeface="StarSymbol"/>
              <a:buChar char=""/>
            </a:pPr>
            <a:r>
              <a:rPr b="1" lang="pt-BR" sz="2400">
                <a:latin typeface="Source Sans Pro Semibold"/>
              </a:rPr>
              <a:t>Fonte: Fundamentals of Database Systems, 6 ed., Cap 1.1</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TextShape 1"/>
          <p:cNvSpPr txBox="1"/>
          <p:nvPr/>
        </p:nvSpPr>
        <p:spPr>
          <a:xfrm>
            <a:off x="360000" y="301320"/>
            <a:ext cx="9360000" cy="958680"/>
          </a:xfrm>
          <a:prstGeom prst="rect">
            <a:avLst/>
          </a:prstGeom>
          <a:noFill/>
          <a:ln>
            <a:noFill/>
          </a:ln>
        </p:spPr>
        <p:txBody>
          <a:bodyPr lIns="0" rIns="0" tIns="0" bIns="0" anchor="ctr"/>
          <a:p>
            <a:r>
              <a:rPr b="1" lang="pt-BR" sz="3600">
                <a:latin typeface="Source Sans Pro Black"/>
              </a:rPr>
              <a:t>Agenda</a:t>
            </a:r>
            <a:endParaRPr/>
          </a:p>
        </p:txBody>
      </p:sp>
      <p:sp>
        <p:nvSpPr>
          <p:cNvPr id="107" name="TextShape 2"/>
          <p:cNvSpPr txBox="1"/>
          <p:nvPr/>
        </p:nvSpPr>
        <p:spPr>
          <a:xfrm>
            <a:off x="360000" y="1980000"/>
            <a:ext cx="9360000" cy="5040000"/>
          </a:xfrm>
          <a:prstGeom prst="rect">
            <a:avLst/>
          </a:prstGeom>
          <a:noFill/>
          <a:ln>
            <a:noFill/>
          </a:ln>
        </p:spPr>
        <p:txBody>
          <a:bodyPr lIns="0" rIns="0" tIns="0" bIns="0"/>
          <a:p>
            <a:pPr>
              <a:buSzPct val="45000"/>
              <a:buFont typeface="StarSymbol"/>
              <a:buChar char=""/>
            </a:pPr>
            <a:r>
              <a:rPr b="1" lang="pt-BR" sz="3200">
                <a:latin typeface="Source Sans Pro Semibold"/>
              </a:rPr>
              <a:t>Referências</a:t>
            </a:r>
            <a:endParaRPr/>
          </a:p>
          <a:p>
            <a:pPr>
              <a:buSzPct val="45000"/>
              <a:buFont typeface="StarSymbol"/>
              <a:buChar char=""/>
            </a:pPr>
            <a:r>
              <a:rPr b="1" lang="pt-BR" sz="3200">
                <a:latin typeface="Source Sans Pro Semibold"/>
              </a:rPr>
              <a:t>Por que estudar Bancos de Dados?</a:t>
            </a:r>
            <a:endParaRPr/>
          </a:p>
          <a:p>
            <a:pPr>
              <a:buSzPct val="45000"/>
              <a:buFont typeface="StarSymbol"/>
              <a:buChar char=""/>
            </a:pPr>
            <a:r>
              <a:rPr b="1" lang="pt-BR" sz="3200">
                <a:latin typeface="Source Sans Pro Semibold"/>
              </a:rPr>
              <a:t>O que são Bancos de Dados?</a:t>
            </a:r>
            <a:endParaRPr/>
          </a:p>
          <a:p>
            <a:pPr>
              <a:buSzPct val="45000"/>
              <a:buFont typeface="StarSymbol"/>
              <a:buChar char=""/>
            </a:pPr>
            <a:r>
              <a:rPr b="1" lang="pt-BR" sz="4000">
                <a:latin typeface="Source Sans Pro Semibold"/>
              </a:rPr>
              <a:t>Arquivos vs Bancos de Dados</a:t>
            </a:r>
            <a:endParaRPr/>
          </a:p>
          <a:p>
            <a:pPr>
              <a:buSzPct val="45000"/>
              <a:buFont typeface="StarSymbol"/>
              <a:buChar char=""/>
            </a:pPr>
            <a:r>
              <a:rPr b="1" lang="pt-BR" sz="3200">
                <a:latin typeface="Source Sans Pro Semibold"/>
              </a:rPr>
              <a:t>Sistema de Gerenciamento de Bancos de Dados (SGBD)</a:t>
            </a:r>
            <a:endParaRPr/>
          </a:p>
          <a:p>
            <a:pPr>
              <a:buSzPct val="45000"/>
              <a:buFont typeface="StarSymbol"/>
              <a:buChar char=""/>
            </a:pPr>
            <a:r>
              <a:rPr b="1" lang="pt-BR" sz="3200">
                <a:latin typeface="Source Sans Pro Semibold"/>
              </a:rPr>
              <a:t>Modelos de Bancos de Dados</a:t>
            </a:r>
            <a:endParaRPr/>
          </a:p>
          <a:p>
            <a:pPr>
              <a:buSzPct val="45000"/>
              <a:buFont typeface="StarSymbol"/>
              <a:buChar char=""/>
            </a:pPr>
            <a:r>
              <a:rPr b="1" lang="pt-BR" sz="3200">
                <a:latin typeface="Source Sans Pro Semibold"/>
              </a:rPr>
              <a:t>SQL</a:t>
            </a: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otalTime>16592</TotalTime>
  <Application>LibreOffice/4.4.2.2$Linux_X86_64 LibreOffice_project/40m0$Build-2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2015-10-09T19:45:34Z</dcterms:created>
  <dc:language>pt-BR</dc:language>
  <dcterms:modified xsi:type="dcterms:W3CDTF">2015-10-11T12:26:51Z</dcterms:modified>
  <cp:revision>51</cp:revision>
</cp:coreProperties>
</file>