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95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4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3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43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5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0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DC05-7B2D-481B-B476-18D0D448BAB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B07ED-2200-43D2-834E-E891AC86C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33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7SVi0YTIuE" TargetMode="External"/><Relationship Id="rId3" Type="http://schemas.openxmlformats.org/officeDocument/2006/relationships/hyperlink" Target="https://www.youtube.com/watch?v=xe_ATRmw0KM" TargetMode="External"/><Relationship Id="rId7" Type="http://schemas.openxmlformats.org/officeDocument/2006/relationships/hyperlink" Target="https://www.youtube.com/watch?v=wAwQnoyB98&amp;list=PLQVvvaa0QuDfpEcGUM6ogsbrlWqpS5-1" TargetMode="External"/><Relationship Id="rId2" Type="http://schemas.openxmlformats.org/officeDocument/2006/relationships/hyperlink" Target="https://www.youtube.com/watch?v=oVp1vrfL_w4&amp;list=PLQVvvaa0QuDe8XSftW-RAxdo6OmaeL85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WmZAAfXds4" TargetMode="External"/><Relationship Id="rId11" Type="http://schemas.openxmlformats.org/officeDocument/2006/relationships/hyperlink" Target="https://www.youtube.com/watch?v=dsU-xB12LSU&amp;list=PL51430F6C54953B73" TargetMode="External"/><Relationship Id="rId5" Type="http://schemas.openxmlformats.org/officeDocument/2006/relationships/hyperlink" Target="http://ipython.org/ipython-doc/2/notebook/index.html" TargetMode="External"/><Relationship Id="rId10" Type="http://schemas.openxmlformats.org/officeDocument/2006/relationships/hyperlink" Target="https://www.youtube.com/watch?v=DfRAcR9ra4Y" TargetMode="External"/><Relationship Id="rId4" Type="http://schemas.openxmlformats.org/officeDocument/2006/relationships/hyperlink" Target="http://ipython.org/videos.html" TargetMode="External"/><Relationship Id="rId9" Type="http://schemas.openxmlformats.org/officeDocument/2006/relationships/hyperlink" Target="https://www.youtube.com/watch?v=JKCjsRDffXo&amp;list=PLuCXSpuBP0n9I81exSQSlNqE_Rqhse4mu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xPh1tgiK2g&amp;list=PL4695D1A275CDEE4A" TargetMode="External"/><Relationship Id="rId3" Type="http://schemas.openxmlformats.org/officeDocument/2006/relationships/hyperlink" Target="https://www.youtube.com/watch?v=1nd5yEDxO0g&amp;list=PLC9E87254BD7A875B" TargetMode="External"/><Relationship Id="rId7" Type="http://schemas.openxmlformats.org/officeDocument/2006/relationships/hyperlink" Target="https://www.youtube.com/watch?v=SUOWNXGRc6g&amp;list=PL2F07DBCDCC01493A" TargetMode="External"/><Relationship Id="rId12" Type="http://schemas.openxmlformats.org/officeDocument/2006/relationships/hyperlink" Target="https://www.youtube.com/watch?v=Zi-8XOHrQWw&amp;list=PL3D5A9CF48EDF6ED3" TargetMode="External"/><Relationship Id="rId2" Type="http://schemas.openxmlformats.org/officeDocument/2006/relationships/hyperlink" Target="https://www.youtube.com/watch?v=-CKSX5H_vK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_TjHKWdOF94" TargetMode="External"/><Relationship Id="rId11" Type="http://schemas.openxmlformats.org/officeDocument/2006/relationships/hyperlink" Target="https://www.youtube.com/watch?v=ppQIPbkV0DE&amp;list=PLADC0B71BC150985B" TargetMode="External"/><Relationship Id="rId5" Type="http://schemas.openxmlformats.org/officeDocument/2006/relationships/hyperlink" Target="http://www.codecademy.com/pt/learn" TargetMode="External"/><Relationship Id="rId10" Type="http://schemas.openxmlformats.org/officeDocument/2006/relationships/hyperlink" Target="https://www.youtube.com/watch?v=RwMBU45IYuo&amp;list=PLHPcpp4e3JVq16LzcnqPtJLkKFuVQl52d" TargetMode="External"/><Relationship Id="rId4" Type="http://schemas.openxmlformats.org/officeDocument/2006/relationships/hyperlink" Target="https://www.youtube.com/watch?v=efGBoJf_2Y&amp;list=PLucm8g_ezqNpGh95n-OdEk06ity7YYfvU" TargetMode="External"/><Relationship Id="rId9" Type="http://schemas.openxmlformats.org/officeDocument/2006/relationships/hyperlink" Target="https://www.youtube.com/watch?v=bVqPCS6_dBM&amp;list=PL667C75EE599C22C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Interrupção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Parada</a:t>
            </a:r>
            <a:r>
              <a:rPr lang="en-US" dirty="0" smtClean="0"/>
              <a:t> do Canal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endParaRPr lang="en-US" dirty="0" smtClean="0"/>
          </a:p>
          <a:p>
            <a:r>
              <a:rPr lang="en-US" dirty="0" err="1" smtClean="0"/>
              <a:t>Interrupção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julho</a:t>
            </a:r>
            <a:endParaRPr lang="en-US" dirty="0" smtClean="0"/>
          </a:p>
          <a:p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84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Aulas</a:t>
            </a:r>
            <a:r>
              <a:rPr lang="en-US" dirty="0" smtClean="0"/>
              <a:t>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Planejamento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tópicos</a:t>
            </a:r>
            <a:endParaRPr lang="en-US" dirty="0" smtClean="0"/>
          </a:p>
          <a:p>
            <a:r>
              <a:rPr lang="en-US" dirty="0" err="1" smtClean="0"/>
              <a:t>Programação</a:t>
            </a:r>
            <a:r>
              <a:rPr lang="en-US" dirty="0" smtClean="0"/>
              <a:t> Web (para internet)</a:t>
            </a:r>
          </a:p>
          <a:p>
            <a:pPr lvl="1"/>
            <a:r>
              <a:rPr lang="en-US" dirty="0" err="1" smtClean="0"/>
              <a:t>Ftplib</a:t>
            </a:r>
            <a:r>
              <a:rPr lang="en-US" dirty="0" smtClean="0"/>
              <a:t> (1 aula)</a:t>
            </a:r>
          </a:p>
          <a:p>
            <a:pPr lvl="1"/>
            <a:r>
              <a:rPr lang="en-US" dirty="0" smtClean="0"/>
              <a:t>Email (2 </a:t>
            </a:r>
            <a:r>
              <a:rPr lang="en-US" dirty="0" err="1" smtClean="0"/>
              <a:t>ou</a:t>
            </a:r>
            <a:r>
              <a:rPr lang="en-US" dirty="0" smtClean="0"/>
              <a:t> 3 </a:t>
            </a:r>
            <a:r>
              <a:rPr lang="en-US" dirty="0" err="1" smtClean="0"/>
              <a:t>aulas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CGI (2 </a:t>
            </a:r>
            <a:r>
              <a:rPr lang="en-US" dirty="0" err="1" smtClean="0"/>
              <a:t>ou</a:t>
            </a:r>
            <a:r>
              <a:rPr lang="en-US" dirty="0" smtClean="0"/>
              <a:t> 3 </a:t>
            </a:r>
            <a:r>
              <a:rPr lang="en-US" dirty="0" err="1" smtClean="0"/>
              <a:t>aulas</a:t>
            </a:r>
            <a:r>
              <a:rPr lang="en-US" dirty="0" smtClean="0"/>
              <a:t>)</a:t>
            </a:r>
            <a:endParaRPr lang="pt-BR" dirty="0" smtClean="0"/>
          </a:p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 smtClean="0"/>
          </a:p>
          <a:p>
            <a:r>
              <a:rPr lang="en-US" dirty="0" smtClean="0"/>
              <a:t>*CURSOS RÁPIDOS – HTML, XML</a:t>
            </a:r>
          </a:p>
          <a:p>
            <a:r>
              <a:rPr lang="en-US" dirty="0" smtClean="0"/>
              <a:t>HTML e XML parsing (1 aula)</a:t>
            </a:r>
          </a:p>
          <a:p>
            <a:r>
              <a:rPr lang="en-US" dirty="0" smtClean="0"/>
              <a:t>**SQL (5 </a:t>
            </a:r>
            <a:r>
              <a:rPr lang="en-US" dirty="0" err="1" smtClean="0"/>
              <a:t>aulas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*X PARA PROGRAMADORES Y – C/Python, Python/C</a:t>
            </a:r>
          </a:p>
          <a:p>
            <a:r>
              <a:rPr lang="en-US" dirty="0" smtClean="0"/>
              <a:t>C + Python (2 </a:t>
            </a:r>
            <a:r>
              <a:rPr lang="en-US" dirty="0" err="1" smtClean="0"/>
              <a:t>aulas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Empacotando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(2 </a:t>
            </a:r>
            <a:r>
              <a:rPr lang="en-US" dirty="0" err="1" smtClean="0"/>
              <a:t>aulas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Compilando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(3 </a:t>
            </a:r>
            <a:r>
              <a:rPr lang="en-US" dirty="0" err="1" smtClean="0"/>
              <a:t>aulas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Conclusão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r>
              <a:rPr lang="en-US" dirty="0" smtClean="0"/>
              <a:t>(1 aula)</a:t>
            </a:r>
          </a:p>
        </p:txBody>
      </p:sp>
    </p:spTree>
    <p:extLst>
      <p:ext uri="{BB962C8B-B14F-4D97-AF65-F5344CB8AC3E}">
        <p14:creationId xmlns:p14="http://schemas.microsoft.com/office/powerpoint/2010/main" val="31322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2D – </a:t>
            </a:r>
            <a:r>
              <a:rPr lang="en-US" dirty="0" err="1" smtClean="0"/>
              <a:t>Pygame</a:t>
            </a:r>
            <a:r>
              <a:rPr lang="en-US" dirty="0" smtClean="0"/>
              <a:t> + </a:t>
            </a:r>
            <a:r>
              <a:rPr lang="en-US" dirty="0" err="1" smtClean="0"/>
              <a:t>Pymunk</a:t>
            </a:r>
            <a:r>
              <a:rPr lang="en-US" dirty="0" smtClean="0"/>
              <a:t> + </a:t>
            </a:r>
            <a:r>
              <a:rPr lang="en-US" dirty="0" err="1" smtClean="0"/>
              <a:t>Pyglet</a:t>
            </a:r>
            <a:r>
              <a:rPr lang="en-US" dirty="0" smtClean="0"/>
              <a:t> + </a:t>
            </a:r>
            <a:r>
              <a:rPr lang="en-US" dirty="0" err="1" smtClean="0"/>
              <a:t>Pyopengl</a:t>
            </a:r>
            <a:endParaRPr lang="en-US" dirty="0" smtClean="0"/>
          </a:p>
          <a:p>
            <a:r>
              <a:rPr lang="en-US" dirty="0" smtClean="0"/>
              <a:t>Tutorial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Tutorial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Tutorial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Tutorial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 com Python - </a:t>
            </a:r>
            <a:r>
              <a:rPr lang="en-US" dirty="0" err="1" smtClean="0"/>
              <a:t>Django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0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Aulas</a:t>
            </a:r>
            <a:r>
              <a:rPr lang="en-US" dirty="0" smtClean="0"/>
              <a:t> C++</a:t>
            </a:r>
          </a:p>
          <a:p>
            <a:r>
              <a:rPr lang="en-US" dirty="0" err="1" smtClean="0"/>
              <a:t>Redes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 – HTML + CSS + PHP + MYSQL + JAVASCRIPT + JQUERY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Android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/>
              <a:t>J</a:t>
            </a:r>
            <a:r>
              <a:rPr lang="en-US" dirty="0" err="1" smtClean="0"/>
              <a:t>ogos</a:t>
            </a:r>
            <a:r>
              <a:rPr lang="en-US" dirty="0" smtClean="0"/>
              <a:t> Android – </a:t>
            </a:r>
            <a:r>
              <a:rPr lang="en-US" dirty="0" err="1" smtClean="0"/>
              <a:t>AndEngine</a:t>
            </a:r>
            <a:endParaRPr lang="en-US" dirty="0" smtClean="0"/>
          </a:p>
          <a:p>
            <a:r>
              <a:rPr lang="en-US" dirty="0" err="1" smtClean="0"/>
              <a:t>Aulas</a:t>
            </a:r>
            <a:r>
              <a:rPr lang="en-US" dirty="0" smtClean="0"/>
              <a:t> Objective-C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IOS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IOS - </a:t>
            </a:r>
            <a:r>
              <a:rPr lang="en-US" dirty="0" err="1" smtClean="0"/>
              <a:t>Cocos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5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85900"/>
            <a:ext cx="12192000" cy="53721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Demooooooooooora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Python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Livro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Progrogramming</a:t>
            </a:r>
            <a:r>
              <a:rPr lang="en-US" dirty="0" smtClean="0">
                <a:sym typeface="Wingdings" panose="05000000000000000000" pitchFamily="2" charset="2"/>
              </a:rPr>
              <a:t> Python”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https://www.youtube.com/watch?v=oVp1vrfL_w4&amp;list=PLQVvvaa0QuDe8XSftW-RAxdo6OmaeL85M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  <a:hlinkClick r:id="rId3"/>
              </a:rPr>
              <a:t>https://www.youtube.com/watch?v=xe_ATRmw0KM</a:t>
            </a:r>
            <a:endParaRPr lang="pt-B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  <a:hlinkClick r:id="rId4"/>
              </a:rPr>
              <a:t>http://ipython.org/videos.html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  <a:hlinkClick r:id="rId5"/>
              </a:rPr>
              <a:t>http://ipython.org/ipython-doc/2/notebook/index.html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Numpy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6"/>
              </a:rPr>
              <a:t>https://www.youtube.com/watch?v=UWmZAAfXds4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Matplotlib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  <a:hlinkClick r:id="rId7"/>
              </a:rPr>
              <a:t>https://www.youtube.com/watch?v=wAwQnoyB98&amp;list=PLQVvvaa0QuDfpEcGUM6ogsbrlWqpS5-1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  <a:hlinkClick r:id="rId8"/>
              </a:rPr>
              <a:t>https://www.youtube.com/watch?v=P7SVi0YTIuE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Cython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  <a:hlinkClick r:id="rId9"/>
              </a:rPr>
              <a:t>https://www.youtube.com/watch?v=JKCjsRDffXo&amp;list=PLuCXSpuBP0n9I81exSQSlNqE_Rqhse4mu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Django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10"/>
              </a:rPr>
              <a:t>https://www.youtube.com/watch?v=DfRAcR9ra4Y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11"/>
              </a:rPr>
              <a:t>https://www.youtube.com/watch?v=dsU-xB12LSU&amp;list=PL51430F6C54953B73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Demooooooooooora</a:t>
            </a:r>
            <a:r>
              <a:rPr lang="en-US" dirty="0" smtClean="0"/>
              <a:t>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8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Aulas</a:t>
            </a:r>
            <a:r>
              <a:rPr lang="en-US" dirty="0" smtClean="0"/>
              <a:t> C++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https://www.youtube.com/watch?v=-CKSX5H_vK0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hlinkClick r:id="rId3"/>
              </a:rPr>
              <a:t>https://www.youtube.com/watch?v=1nd5yEDxO0g&amp;list=PLC9E87254BD7A875B</a:t>
            </a:r>
            <a:endParaRPr lang="en-US" dirty="0" smtClean="0"/>
          </a:p>
          <a:p>
            <a:r>
              <a:rPr lang="en-US" dirty="0" err="1" smtClean="0"/>
              <a:t>Redes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https://www.youtube.com/watch?v=efGBoJf_2Y&amp;list=PLucm8g_ezqNpGh95n-OdEk06ity7YYfvU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https://www.youtube.com/watch?v=ueVnSz_lXEs&amp;list=PLTejunv6WZfGTGEu23c80y30jARDt2Gt2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 – HTML + CSS + PHP + MYSQL + JAVASCRIPT + JQUERY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http://www.codecademy.com/pt/learn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6"/>
              </a:rPr>
              <a:t>https://www.youtube.com/watch?v=_TjHKWdOF94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Android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7"/>
              </a:rPr>
              <a:t>https://www.youtube.com/watch?v=SUOWNXGRc6g&amp;list=PL2F07DBCDCC01493A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8"/>
              </a:rPr>
              <a:t>https://www.youtube.com/watch?v=CxPh1tgiK2g&amp;list=PL4695D1A275CDEE4A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9"/>
              </a:rPr>
              <a:t>https://www.youtube.com/watch?v=bVqPCS6_dBM&amp;list=PL667C75EE599C22C6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Android – </a:t>
            </a:r>
            <a:r>
              <a:rPr lang="en-US" dirty="0" err="1" smtClean="0"/>
              <a:t>AndEngine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10"/>
              </a:rPr>
              <a:t>https://www.youtube.com/watch?v=RwMBU45IYuo&amp;list=PLHPcpp4e3JVq16LzcnqPtJLkKFuVQl52d</a:t>
            </a:r>
            <a:endParaRPr lang="en-US" dirty="0" smtClean="0"/>
          </a:p>
          <a:p>
            <a:r>
              <a:rPr lang="en-US" dirty="0" err="1" smtClean="0"/>
              <a:t>Aulas</a:t>
            </a:r>
            <a:r>
              <a:rPr lang="en-US" dirty="0" smtClean="0"/>
              <a:t> Objective-C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Livro</a:t>
            </a:r>
            <a:r>
              <a:rPr lang="en-US" dirty="0" smtClean="0">
                <a:sym typeface="Wingdings" panose="05000000000000000000" pitchFamily="2" charset="2"/>
              </a:rPr>
              <a:t> “Programming with Objective-C”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IOS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11"/>
              </a:rPr>
              <a:t>https://www.youtube.com/watch?v=ppQIPbkV0DE&amp;list=PLADC0B71BC150985B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IOS – </a:t>
            </a:r>
            <a:r>
              <a:rPr lang="en-US" dirty="0" err="1" smtClean="0"/>
              <a:t>Cocos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12"/>
              </a:rPr>
              <a:t>https://www.youtube.com/watch?v=Zi-8XOHrQWw&amp;list=PL3D5A9CF48EDF6ED3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8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Thenewboston</a:t>
            </a:r>
            <a:endParaRPr lang="en-US" dirty="0" smtClean="0"/>
          </a:p>
          <a:p>
            <a:r>
              <a:rPr lang="en-US" dirty="0" err="1" smtClean="0"/>
              <a:t>MyBringBack</a:t>
            </a:r>
            <a:endParaRPr lang="en-US" dirty="0" smtClean="0"/>
          </a:p>
          <a:p>
            <a:r>
              <a:rPr lang="en-US" dirty="0" err="1" smtClean="0"/>
              <a:t>Bóson</a:t>
            </a:r>
            <a:r>
              <a:rPr lang="en-US" dirty="0" smtClean="0"/>
              <a:t> </a:t>
            </a:r>
            <a:r>
              <a:rPr lang="en-US" dirty="0" err="1" smtClean="0"/>
              <a:t>Treinamentos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aluno</a:t>
            </a:r>
            <a:r>
              <a:rPr lang="en-US" dirty="0" smtClean="0"/>
              <a:t> Para </a:t>
            </a:r>
            <a:r>
              <a:rPr lang="en-US" dirty="0" err="1" smtClean="0"/>
              <a:t>Aluno</a:t>
            </a:r>
            <a:endParaRPr lang="en-US" dirty="0" smtClean="0"/>
          </a:p>
          <a:p>
            <a:r>
              <a:rPr lang="en-US" dirty="0" err="1" smtClean="0"/>
              <a:t>Java&amp;Cia</a:t>
            </a:r>
            <a:endParaRPr lang="en-US" dirty="0" smtClean="0"/>
          </a:p>
          <a:p>
            <a:r>
              <a:rPr lang="en-US" dirty="0" err="1" smtClean="0"/>
              <a:t>Sentdex</a:t>
            </a:r>
            <a:endParaRPr lang="en-US" dirty="0" smtClean="0"/>
          </a:p>
          <a:p>
            <a:r>
              <a:rPr lang="en-US" dirty="0" err="1" smtClean="0"/>
              <a:t>WPMasters</a:t>
            </a:r>
            <a:r>
              <a:rPr lang="en-US" dirty="0" smtClean="0"/>
              <a:t> – </a:t>
            </a:r>
            <a:r>
              <a:rPr lang="en-US" dirty="0" err="1" smtClean="0"/>
              <a:t>Programação</a:t>
            </a:r>
            <a:r>
              <a:rPr lang="en-US" dirty="0" smtClean="0"/>
              <a:t> e Design</a:t>
            </a:r>
          </a:p>
        </p:txBody>
      </p:sp>
    </p:spTree>
    <p:extLst>
      <p:ext uri="{BB962C8B-B14F-4D97-AF65-F5344CB8AC3E}">
        <p14:creationId xmlns:p14="http://schemas.microsoft.com/office/powerpoint/2010/main" val="3740597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326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Interrupção</vt:lpstr>
      <vt:lpstr>Parada do Canal</vt:lpstr>
      <vt:lpstr>Aulas Python</vt:lpstr>
      <vt:lpstr>Futuros Cursos</vt:lpstr>
      <vt:lpstr>Futuros Cursos</vt:lpstr>
      <vt:lpstr>Demooooooooooora…</vt:lpstr>
      <vt:lpstr>Apresentação do PowerPoint</vt:lpstr>
      <vt:lpstr>Canais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Interrupção</dc:title>
  <dc:creator>Pedro</dc:creator>
  <cp:lastModifiedBy>Pedro</cp:lastModifiedBy>
  <cp:revision>5</cp:revision>
  <dcterms:created xsi:type="dcterms:W3CDTF">2015-03-27T23:57:52Z</dcterms:created>
  <dcterms:modified xsi:type="dcterms:W3CDTF">2015-03-28T00:35:49Z</dcterms:modified>
</cp:coreProperties>
</file>