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9" r:id="rId5"/>
    <p:sldId id="267" r:id="rId6"/>
    <p:sldId id="262" r:id="rId7"/>
    <p:sldId id="271" r:id="rId8"/>
    <p:sldId id="260" r:id="rId9"/>
    <p:sldId id="269" r:id="rId10"/>
    <p:sldId id="26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8717861566864947"/>
          <c:y val="9.24817046732692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Aceitação</c:v>
                </c:pt>
              </c:strCache>
            </c:strRef>
          </c:tx>
          <c:spPr>
            <a:effectLst>
              <a:outerShdw blurRad="76200" dist="38100" dir="2700000" sx="1000" sy="1000" algn="tl" rotWithShape="0">
                <a:schemeClr val="bg1">
                  <a:lumMod val="50000"/>
                </a:schemeClr>
              </a:outerShdw>
            </a:effectLst>
          </c:spPr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76200" dist="38100" dir="2700000" sx="1000" sy="1000" algn="tl" rotWithShape="0">
                  <a:schemeClr val="bg1">
                    <a:lumMod val="50000"/>
                  </a:scheme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6A9-4E75-9E0D-0D145665402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76200" dist="38100" dir="2700000" sx="1000" sy="1000" algn="tl" rotWithShape="0">
                  <a:schemeClr val="bg1">
                    <a:lumMod val="50000"/>
                  </a:scheme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6A9-4E75-9E0D-0D1456654023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76200" dist="38100" dir="2700000" sx="1000" sy="1000" algn="tl" rotWithShape="0">
                  <a:schemeClr val="bg1">
                    <a:lumMod val="50000"/>
                  </a:scheme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6A9-4E75-9E0D-0D1456654023}"/>
              </c:ext>
            </c:extLst>
          </c:dPt>
          <c:dLbls>
            <c:dLbl>
              <c:idx val="0"/>
              <c:layout>
                <c:manualLayout>
                  <c:x val="-0.20763396080919799"/>
                  <c:y val="-0.214952301225776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8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829992641276299"/>
                      <c:h val="0.366034880288076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6A9-4E75-9E0D-0D1456654023}"/>
                </c:ext>
              </c:extLst>
            </c:dLbl>
            <c:dLbl>
              <c:idx val="1"/>
              <c:layout>
                <c:manualLayout>
                  <c:x val="0.17593701783897409"/>
                  <c:y val="-9.64543521774920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A9-4E75-9E0D-0D1456654023}"/>
                </c:ext>
              </c:extLst>
            </c:dLbl>
            <c:dLbl>
              <c:idx val="2"/>
              <c:layout>
                <c:manualLayout>
                  <c:x val="0.14906792086456466"/>
                  <c:y val="6.419468248403188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6A9-4E75-9E0D-0D14566540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Plan1!$A$2:$A$4</c:f>
              <c:strCache>
                <c:ptCount val="3"/>
                <c:pt idx="0">
                  <c:v>Usaria</c:v>
                </c:pt>
                <c:pt idx="1">
                  <c:v>Não Usaria</c:v>
                </c:pt>
                <c:pt idx="2">
                  <c:v>Talvez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7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A9-4E75-9E0D-0D1456654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Perspectiva</a:t>
            </a:r>
            <a:r>
              <a:rPr lang="pt-BR" b="1" baseline="0" dirty="0"/>
              <a:t> de Publico Alvo</a:t>
            </a:r>
            <a:endParaRPr lang="pt-B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Otimista</c:v>
                </c:pt>
              </c:strCache>
            </c:strRef>
          </c:tx>
          <c:spPr>
            <a:ln w="698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Lançamento</c:v>
                </c:pt>
                <c:pt idx="1">
                  <c:v>6 Meses</c:v>
                </c:pt>
                <c:pt idx="2">
                  <c:v>1 Ano</c:v>
                </c:pt>
                <c:pt idx="3">
                  <c:v>1 Ano e 6 Meses</c:v>
                </c:pt>
                <c:pt idx="4">
                  <c:v>2 anos</c:v>
                </c:pt>
                <c:pt idx="5">
                  <c:v>2 anos e 6 Meses</c:v>
                </c:pt>
                <c:pt idx="6">
                  <c:v>3 Anos</c:v>
                </c:pt>
              </c:strCache>
            </c:strRef>
          </c:cat>
          <c:val>
            <c:numRef>
              <c:f>Planilha1!$B$2:$B$8</c:f>
              <c:numCache>
                <c:formatCode>"R$"\ #,##0.00</c:formatCode>
                <c:ptCount val="7"/>
                <c:pt idx="0">
                  <c:v>0</c:v>
                </c:pt>
                <c:pt idx="1">
                  <c:v>300000</c:v>
                </c:pt>
                <c:pt idx="2">
                  <c:v>600000</c:v>
                </c:pt>
                <c:pt idx="3">
                  <c:v>900000</c:v>
                </c:pt>
                <c:pt idx="4">
                  <c:v>1200000</c:v>
                </c:pt>
                <c:pt idx="5">
                  <c:v>1500000</c:v>
                </c:pt>
                <c:pt idx="6">
                  <c:v>1800000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79-4924-A991-50100381087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Regular</c:v>
                </c:pt>
              </c:strCache>
            </c:strRef>
          </c:tx>
          <c:spPr>
            <a:ln w="635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Lançamento</c:v>
                </c:pt>
                <c:pt idx="1">
                  <c:v>6 Meses</c:v>
                </c:pt>
                <c:pt idx="2">
                  <c:v>1 Ano</c:v>
                </c:pt>
                <c:pt idx="3">
                  <c:v>1 Ano e 6 Meses</c:v>
                </c:pt>
                <c:pt idx="4">
                  <c:v>2 anos</c:v>
                </c:pt>
                <c:pt idx="5">
                  <c:v>2 anos e 6 Meses</c:v>
                </c:pt>
                <c:pt idx="6">
                  <c:v>3 Anos</c:v>
                </c:pt>
              </c:strCache>
            </c:strRef>
          </c:cat>
          <c:val>
            <c:numRef>
              <c:f>Planilha1!$C$2:$C$8</c:f>
              <c:numCache>
                <c:formatCode>"R$"\ #,##0.00</c:formatCode>
                <c:ptCount val="7"/>
                <c:pt idx="0">
                  <c:v>0</c:v>
                </c:pt>
                <c:pt idx="1">
                  <c:v>192000</c:v>
                </c:pt>
                <c:pt idx="2">
                  <c:v>384000</c:v>
                </c:pt>
                <c:pt idx="3">
                  <c:v>576000</c:v>
                </c:pt>
                <c:pt idx="4">
                  <c:v>768000</c:v>
                </c:pt>
                <c:pt idx="5">
                  <c:v>960000</c:v>
                </c:pt>
                <c:pt idx="6">
                  <c:v>1152000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79-4924-A991-50100381087E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Baixa</c:v>
                </c:pt>
              </c:strCache>
            </c:strRef>
          </c:tx>
          <c:spPr>
            <a:ln w="635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Lançamento</c:v>
                </c:pt>
                <c:pt idx="1">
                  <c:v>6 Meses</c:v>
                </c:pt>
                <c:pt idx="2">
                  <c:v>1 Ano</c:v>
                </c:pt>
                <c:pt idx="3">
                  <c:v>1 Ano e 6 Meses</c:v>
                </c:pt>
                <c:pt idx="4">
                  <c:v>2 anos</c:v>
                </c:pt>
                <c:pt idx="5">
                  <c:v>2 anos e 6 Meses</c:v>
                </c:pt>
                <c:pt idx="6">
                  <c:v>3 Anos</c:v>
                </c:pt>
              </c:strCache>
            </c:strRef>
          </c:cat>
          <c:val>
            <c:numRef>
              <c:f>Planilha1!$D$2:$D$8</c:f>
              <c:numCache>
                <c:formatCode>"R$"\ #,##0.00</c:formatCode>
                <c:ptCount val="7"/>
                <c:pt idx="0">
                  <c:v>0</c:v>
                </c:pt>
                <c:pt idx="1">
                  <c:v>42000</c:v>
                </c:pt>
                <c:pt idx="2">
                  <c:v>84000</c:v>
                </c:pt>
                <c:pt idx="3">
                  <c:v>126000</c:v>
                </c:pt>
                <c:pt idx="4">
                  <c:v>168000</c:v>
                </c:pt>
                <c:pt idx="5">
                  <c:v>210000</c:v>
                </c:pt>
                <c:pt idx="6">
                  <c:v>252000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79-4924-A991-5010038108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7493344"/>
        <c:axId val="437498592"/>
      </c:lineChart>
      <c:catAx>
        <c:axId val="43749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7498592"/>
        <c:crosses val="autoZero"/>
        <c:auto val="1"/>
        <c:lblAlgn val="ctr"/>
        <c:lblOffset val="100"/>
        <c:noMultiLvlLbl val="0"/>
      </c:catAx>
      <c:valAx>
        <c:axId val="43749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749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EB575-DFD4-4CFD-A592-7AC6B7F9E732}" type="doc">
      <dgm:prSet loTypeId="urn:microsoft.com/office/officeart/2005/8/layout/vList3" loCatId="picture" qsTypeId="urn:microsoft.com/office/officeart/2005/8/quickstyle/simple5" qsCatId="simple" csTypeId="urn:microsoft.com/office/officeart/2005/8/colors/accent5_4" csCatId="accent5" phldr="1"/>
      <dgm:spPr/>
    </dgm:pt>
    <dgm:pt modelId="{814568BB-6FFA-4466-8D8A-611A931766C5}">
      <dgm:prSet phldrT="[Texto]"/>
      <dgm:spPr/>
      <dgm:t>
        <a:bodyPr/>
        <a:lstStyle/>
        <a:p>
          <a:r>
            <a:rPr lang="pt-BR" dirty="0"/>
            <a:t>André Matheus</a:t>
          </a:r>
        </a:p>
      </dgm:t>
    </dgm:pt>
    <dgm:pt modelId="{8A1027E0-D6FE-460C-9B29-C60A80124B30}" type="parTrans" cxnId="{04DA6D8D-5857-4C93-AB13-EC12616C8C5D}">
      <dgm:prSet/>
      <dgm:spPr/>
      <dgm:t>
        <a:bodyPr/>
        <a:lstStyle/>
        <a:p>
          <a:endParaRPr lang="pt-BR"/>
        </a:p>
      </dgm:t>
    </dgm:pt>
    <dgm:pt modelId="{132E6ABC-0BC4-4894-BF83-AEBCC49F2244}" type="sibTrans" cxnId="{04DA6D8D-5857-4C93-AB13-EC12616C8C5D}">
      <dgm:prSet/>
      <dgm:spPr/>
      <dgm:t>
        <a:bodyPr/>
        <a:lstStyle/>
        <a:p>
          <a:endParaRPr lang="pt-BR"/>
        </a:p>
      </dgm:t>
    </dgm:pt>
    <dgm:pt modelId="{4DFE5FAC-AA37-4178-93A1-A146A2D33049}">
      <dgm:prSet phldrT="[Texto]"/>
      <dgm:spPr/>
      <dgm:t>
        <a:bodyPr/>
        <a:lstStyle/>
        <a:p>
          <a:r>
            <a:rPr lang="pt-BR" dirty="0"/>
            <a:t>Danilo Pereira</a:t>
          </a:r>
        </a:p>
      </dgm:t>
    </dgm:pt>
    <dgm:pt modelId="{765B7855-A15C-41B7-AA64-D2A3300F2ABC}" type="parTrans" cxnId="{F13E4B11-7A6B-48B5-8DE9-C0A4D9F9897E}">
      <dgm:prSet/>
      <dgm:spPr/>
      <dgm:t>
        <a:bodyPr/>
        <a:lstStyle/>
        <a:p>
          <a:endParaRPr lang="pt-BR"/>
        </a:p>
      </dgm:t>
    </dgm:pt>
    <dgm:pt modelId="{E8C8852E-F6B9-4051-8ECF-E6642DC6DD29}" type="sibTrans" cxnId="{F13E4B11-7A6B-48B5-8DE9-C0A4D9F9897E}">
      <dgm:prSet/>
      <dgm:spPr/>
      <dgm:t>
        <a:bodyPr/>
        <a:lstStyle/>
        <a:p>
          <a:endParaRPr lang="pt-BR"/>
        </a:p>
      </dgm:t>
    </dgm:pt>
    <dgm:pt modelId="{668B0E8F-4BE5-40EA-99A3-9D3B4A931B57}">
      <dgm:prSet phldrT="[Texto]"/>
      <dgm:spPr/>
      <dgm:t>
        <a:bodyPr/>
        <a:lstStyle/>
        <a:p>
          <a:r>
            <a:rPr lang="pt-BR" dirty="0"/>
            <a:t>Dhiogo Roberto</a:t>
          </a:r>
        </a:p>
      </dgm:t>
    </dgm:pt>
    <dgm:pt modelId="{381B09BF-3F40-4856-8533-25EA0D1D27BE}" type="parTrans" cxnId="{FFF315DC-0FA6-4F3A-B82A-FAE261563F38}">
      <dgm:prSet/>
      <dgm:spPr/>
      <dgm:t>
        <a:bodyPr/>
        <a:lstStyle/>
        <a:p>
          <a:endParaRPr lang="pt-BR"/>
        </a:p>
      </dgm:t>
    </dgm:pt>
    <dgm:pt modelId="{A0DE1021-3A33-4940-B906-DFA665D4B5DD}" type="sibTrans" cxnId="{FFF315DC-0FA6-4F3A-B82A-FAE261563F38}">
      <dgm:prSet/>
      <dgm:spPr/>
      <dgm:t>
        <a:bodyPr/>
        <a:lstStyle/>
        <a:p>
          <a:endParaRPr lang="pt-BR"/>
        </a:p>
      </dgm:t>
    </dgm:pt>
    <dgm:pt modelId="{42D344E1-94D1-4149-B1C2-1F9FA82AFC43}">
      <dgm:prSet/>
      <dgm:spPr/>
      <dgm:t>
        <a:bodyPr/>
        <a:lstStyle/>
        <a:p>
          <a:r>
            <a:rPr lang="pt-BR" dirty="0"/>
            <a:t>Emerson Francisco</a:t>
          </a:r>
        </a:p>
      </dgm:t>
    </dgm:pt>
    <dgm:pt modelId="{3AE4033D-8464-4B28-A742-7F7D52FD88B1}" type="parTrans" cxnId="{5D260058-233F-470C-89CB-C66ACDC6B31F}">
      <dgm:prSet/>
      <dgm:spPr/>
      <dgm:t>
        <a:bodyPr/>
        <a:lstStyle/>
        <a:p>
          <a:endParaRPr lang="pt-BR"/>
        </a:p>
      </dgm:t>
    </dgm:pt>
    <dgm:pt modelId="{86CD9A93-CC72-4263-AF7A-FDAEF78DB2FB}" type="sibTrans" cxnId="{5D260058-233F-470C-89CB-C66ACDC6B31F}">
      <dgm:prSet/>
      <dgm:spPr/>
      <dgm:t>
        <a:bodyPr/>
        <a:lstStyle/>
        <a:p>
          <a:endParaRPr lang="pt-BR"/>
        </a:p>
      </dgm:t>
    </dgm:pt>
    <dgm:pt modelId="{F0931A8A-B3C3-4FE6-B02A-8CD855483BA2}">
      <dgm:prSet/>
      <dgm:spPr/>
      <dgm:t>
        <a:bodyPr/>
        <a:lstStyle/>
        <a:p>
          <a:r>
            <a:rPr lang="pt-BR" dirty="0"/>
            <a:t>Luiz Ramos</a:t>
          </a:r>
        </a:p>
      </dgm:t>
    </dgm:pt>
    <dgm:pt modelId="{FE506680-D5FE-4980-85B8-190DFAF74012}" type="parTrans" cxnId="{19B9AC1B-C9E3-46E2-84E3-A66BFFC2C169}">
      <dgm:prSet/>
      <dgm:spPr/>
      <dgm:t>
        <a:bodyPr/>
        <a:lstStyle/>
        <a:p>
          <a:endParaRPr lang="pt-BR"/>
        </a:p>
      </dgm:t>
    </dgm:pt>
    <dgm:pt modelId="{1D320BEF-480C-4CE2-B40A-026582EDA532}" type="sibTrans" cxnId="{19B9AC1B-C9E3-46E2-84E3-A66BFFC2C169}">
      <dgm:prSet/>
      <dgm:spPr/>
      <dgm:t>
        <a:bodyPr/>
        <a:lstStyle/>
        <a:p>
          <a:endParaRPr lang="pt-BR"/>
        </a:p>
      </dgm:t>
    </dgm:pt>
    <dgm:pt modelId="{030F289F-7580-4812-B3B4-4CFFBC1C75B3}">
      <dgm:prSet/>
      <dgm:spPr/>
      <dgm:t>
        <a:bodyPr/>
        <a:lstStyle/>
        <a:p>
          <a:r>
            <a:rPr lang="pt-BR" dirty="0"/>
            <a:t>Rafael Roberto</a:t>
          </a:r>
        </a:p>
      </dgm:t>
    </dgm:pt>
    <dgm:pt modelId="{EB368F8B-39C2-4E7E-883B-C10B76AAC391}" type="parTrans" cxnId="{D1A7C279-A6D2-4360-9BBA-877557263C4D}">
      <dgm:prSet/>
      <dgm:spPr/>
      <dgm:t>
        <a:bodyPr/>
        <a:lstStyle/>
        <a:p>
          <a:endParaRPr lang="pt-BR"/>
        </a:p>
      </dgm:t>
    </dgm:pt>
    <dgm:pt modelId="{CAF33922-D778-49C9-8DA9-D8A4864578D7}" type="sibTrans" cxnId="{D1A7C279-A6D2-4360-9BBA-877557263C4D}">
      <dgm:prSet/>
      <dgm:spPr/>
      <dgm:t>
        <a:bodyPr/>
        <a:lstStyle/>
        <a:p>
          <a:endParaRPr lang="pt-BR"/>
        </a:p>
      </dgm:t>
    </dgm:pt>
    <dgm:pt modelId="{C86FA17C-24AF-4FF9-A97B-C0F28C4FA653}">
      <dgm:prSet/>
      <dgm:spPr/>
      <dgm:t>
        <a:bodyPr/>
        <a:lstStyle/>
        <a:p>
          <a:r>
            <a:rPr lang="pt-BR" dirty="0"/>
            <a:t>Juliana Souza</a:t>
          </a:r>
        </a:p>
      </dgm:t>
    </dgm:pt>
    <dgm:pt modelId="{46D04AE8-2F2D-4B39-A07C-97267DB847BB}" type="parTrans" cxnId="{13EC6171-0AFF-4667-B436-8814E0FF34E0}">
      <dgm:prSet/>
      <dgm:spPr/>
      <dgm:t>
        <a:bodyPr/>
        <a:lstStyle/>
        <a:p>
          <a:endParaRPr lang="pt-BR"/>
        </a:p>
      </dgm:t>
    </dgm:pt>
    <dgm:pt modelId="{98BD0059-076D-4795-8AA8-03F438DE6968}" type="sibTrans" cxnId="{13EC6171-0AFF-4667-B436-8814E0FF34E0}">
      <dgm:prSet/>
      <dgm:spPr/>
      <dgm:t>
        <a:bodyPr/>
        <a:lstStyle/>
        <a:p>
          <a:endParaRPr lang="pt-BR"/>
        </a:p>
      </dgm:t>
    </dgm:pt>
    <dgm:pt modelId="{026AA9DF-2B9C-426B-8496-B5E297A3673F}" type="pres">
      <dgm:prSet presAssocID="{B97EB575-DFD4-4CFD-A592-7AC6B7F9E732}" presName="linearFlow" presStyleCnt="0">
        <dgm:presLayoutVars>
          <dgm:dir/>
          <dgm:resizeHandles val="exact"/>
        </dgm:presLayoutVars>
      </dgm:prSet>
      <dgm:spPr/>
    </dgm:pt>
    <dgm:pt modelId="{D228A81B-2F5D-4C0A-8D7A-A356BCB92FAD}" type="pres">
      <dgm:prSet presAssocID="{814568BB-6FFA-4466-8D8A-611A931766C5}" presName="composite" presStyleCnt="0"/>
      <dgm:spPr/>
    </dgm:pt>
    <dgm:pt modelId="{78B1525E-9149-453D-82EB-EC666437B512}" type="pres">
      <dgm:prSet presAssocID="{814568BB-6FFA-4466-8D8A-611A931766C5}" presName="imgShp" presStyleLbl="fgImgPlace1" presStyleIdx="0" presStyleCnt="7"/>
      <dgm:spPr/>
    </dgm:pt>
    <dgm:pt modelId="{83D9AB18-8A3B-4BD6-9601-DD2C70F1395A}" type="pres">
      <dgm:prSet presAssocID="{814568BB-6FFA-4466-8D8A-611A931766C5}" presName="txShp" presStyleLbl="node1" presStyleIdx="0" presStyleCnt="7">
        <dgm:presLayoutVars>
          <dgm:bulletEnabled val="1"/>
        </dgm:presLayoutVars>
      </dgm:prSet>
      <dgm:spPr/>
    </dgm:pt>
    <dgm:pt modelId="{262F6CB7-D740-41CC-AC96-8C1BF6EA0CD5}" type="pres">
      <dgm:prSet presAssocID="{132E6ABC-0BC4-4894-BF83-AEBCC49F2244}" presName="spacing" presStyleCnt="0"/>
      <dgm:spPr/>
    </dgm:pt>
    <dgm:pt modelId="{8FB00EF9-ABC0-4D59-A807-306ED2A7E0B5}" type="pres">
      <dgm:prSet presAssocID="{4DFE5FAC-AA37-4178-93A1-A146A2D33049}" presName="composite" presStyleCnt="0"/>
      <dgm:spPr/>
    </dgm:pt>
    <dgm:pt modelId="{9456FFDB-82CB-432F-86F9-C506E99D1BB6}" type="pres">
      <dgm:prSet presAssocID="{4DFE5FAC-AA37-4178-93A1-A146A2D33049}" presName="imgShp" presStyleLbl="fgImgPlace1" presStyleIdx="1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  <dgm:pt modelId="{2BB992F1-BC61-4CC1-8C50-2ACB68281DBC}" type="pres">
      <dgm:prSet presAssocID="{4DFE5FAC-AA37-4178-93A1-A146A2D33049}" presName="txShp" presStyleLbl="node1" presStyleIdx="1" presStyleCnt="7">
        <dgm:presLayoutVars>
          <dgm:bulletEnabled val="1"/>
        </dgm:presLayoutVars>
      </dgm:prSet>
      <dgm:spPr/>
    </dgm:pt>
    <dgm:pt modelId="{41FB09D6-2186-4726-A863-B886D6B1E924}" type="pres">
      <dgm:prSet presAssocID="{E8C8852E-F6B9-4051-8ECF-E6642DC6DD29}" presName="spacing" presStyleCnt="0"/>
      <dgm:spPr/>
    </dgm:pt>
    <dgm:pt modelId="{4BB1A2ED-0D75-478A-81B8-AF890557D341}" type="pres">
      <dgm:prSet presAssocID="{668B0E8F-4BE5-40EA-99A3-9D3B4A931B57}" presName="composite" presStyleCnt="0"/>
      <dgm:spPr/>
    </dgm:pt>
    <dgm:pt modelId="{E41C661E-3226-4B93-961B-53F9D385FD41}" type="pres">
      <dgm:prSet presAssocID="{668B0E8F-4BE5-40EA-99A3-9D3B4A931B57}" presName="imgShp" presStyleLbl="fgImgPlace1" presStyleIdx="2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FEEF6F3-FCE1-4427-9F92-8342E680C0F3}" type="pres">
      <dgm:prSet presAssocID="{668B0E8F-4BE5-40EA-99A3-9D3B4A931B57}" presName="txShp" presStyleLbl="node1" presStyleIdx="2" presStyleCnt="7">
        <dgm:presLayoutVars>
          <dgm:bulletEnabled val="1"/>
        </dgm:presLayoutVars>
      </dgm:prSet>
      <dgm:spPr/>
    </dgm:pt>
    <dgm:pt modelId="{6A22AE7C-3F03-4602-98EF-55CB4E830C1A}" type="pres">
      <dgm:prSet presAssocID="{A0DE1021-3A33-4940-B906-DFA665D4B5DD}" presName="spacing" presStyleCnt="0"/>
      <dgm:spPr/>
    </dgm:pt>
    <dgm:pt modelId="{A2B01BD2-4CDB-4E3C-8A29-6C8CC06F1630}" type="pres">
      <dgm:prSet presAssocID="{42D344E1-94D1-4149-B1C2-1F9FA82AFC43}" presName="composite" presStyleCnt="0"/>
      <dgm:spPr/>
    </dgm:pt>
    <dgm:pt modelId="{2799011B-0A29-4D56-AFB3-B4C257A04FEE}" type="pres">
      <dgm:prSet presAssocID="{42D344E1-94D1-4149-B1C2-1F9FA82AFC43}" presName="imgShp" presStyleLbl="fgImgPlace1" presStyleIdx="3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0B7708B3-2D35-4D6E-8757-2294117BF3C2}" type="pres">
      <dgm:prSet presAssocID="{42D344E1-94D1-4149-B1C2-1F9FA82AFC43}" presName="txShp" presStyleLbl="node1" presStyleIdx="3" presStyleCnt="7">
        <dgm:presLayoutVars>
          <dgm:bulletEnabled val="1"/>
        </dgm:presLayoutVars>
      </dgm:prSet>
      <dgm:spPr/>
    </dgm:pt>
    <dgm:pt modelId="{A542745C-903A-4CAA-A70A-B9615D23BDE5}" type="pres">
      <dgm:prSet presAssocID="{86CD9A93-CC72-4263-AF7A-FDAEF78DB2FB}" presName="spacing" presStyleCnt="0"/>
      <dgm:spPr/>
    </dgm:pt>
    <dgm:pt modelId="{B5B01A2F-D2EC-4D7F-9849-7CD1F3E86A31}" type="pres">
      <dgm:prSet presAssocID="{C86FA17C-24AF-4FF9-A97B-C0F28C4FA653}" presName="composite" presStyleCnt="0"/>
      <dgm:spPr/>
    </dgm:pt>
    <dgm:pt modelId="{86EBE594-4D25-4DD5-9CF5-380F61FB5158}" type="pres">
      <dgm:prSet presAssocID="{C86FA17C-24AF-4FF9-A97B-C0F28C4FA653}" presName="imgShp" presStyleLbl="fgImgPlace1" presStyleIdx="4" presStyleCnt="7"/>
      <dgm:spPr/>
    </dgm:pt>
    <dgm:pt modelId="{778BCEA9-D615-49C3-91C9-1B85DE96F8B9}" type="pres">
      <dgm:prSet presAssocID="{C86FA17C-24AF-4FF9-A97B-C0F28C4FA653}" presName="txShp" presStyleLbl="node1" presStyleIdx="4" presStyleCnt="7">
        <dgm:presLayoutVars>
          <dgm:bulletEnabled val="1"/>
        </dgm:presLayoutVars>
      </dgm:prSet>
      <dgm:spPr/>
    </dgm:pt>
    <dgm:pt modelId="{A81B1144-6D43-41F1-9F64-D43E1FA718B9}" type="pres">
      <dgm:prSet presAssocID="{98BD0059-076D-4795-8AA8-03F438DE6968}" presName="spacing" presStyleCnt="0"/>
      <dgm:spPr/>
    </dgm:pt>
    <dgm:pt modelId="{EB67C98E-8A7A-4E15-B24B-96C18BD4B387}" type="pres">
      <dgm:prSet presAssocID="{F0931A8A-B3C3-4FE6-B02A-8CD855483BA2}" presName="composite" presStyleCnt="0"/>
      <dgm:spPr/>
    </dgm:pt>
    <dgm:pt modelId="{2294169A-1394-4155-AFDA-D67393D4374A}" type="pres">
      <dgm:prSet presAssocID="{F0931A8A-B3C3-4FE6-B02A-8CD855483BA2}" presName="imgShp" presStyleLbl="fgImgPlace1" presStyleIdx="5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5A1BF17A-930F-4519-873A-0D338C8BD743}" type="pres">
      <dgm:prSet presAssocID="{F0931A8A-B3C3-4FE6-B02A-8CD855483BA2}" presName="txShp" presStyleLbl="node1" presStyleIdx="5" presStyleCnt="7">
        <dgm:presLayoutVars>
          <dgm:bulletEnabled val="1"/>
        </dgm:presLayoutVars>
      </dgm:prSet>
      <dgm:spPr/>
    </dgm:pt>
    <dgm:pt modelId="{EB6A455D-7852-4FB0-B3F0-767940DFA496}" type="pres">
      <dgm:prSet presAssocID="{1D320BEF-480C-4CE2-B40A-026582EDA532}" presName="spacing" presStyleCnt="0"/>
      <dgm:spPr/>
    </dgm:pt>
    <dgm:pt modelId="{15174D77-899A-4F8E-9D2E-E1A7D3096F77}" type="pres">
      <dgm:prSet presAssocID="{030F289F-7580-4812-B3B4-4CFFBC1C75B3}" presName="composite" presStyleCnt="0"/>
      <dgm:spPr/>
    </dgm:pt>
    <dgm:pt modelId="{E336BC33-3024-4F69-92DC-5F895C957264}" type="pres">
      <dgm:prSet presAssocID="{030F289F-7580-4812-B3B4-4CFFBC1C75B3}" presName="imgShp" presStyleLbl="fgImgPlace1" presStyleIdx="6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1CB9C31B-BCC5-41A6-8FF0-5095E41D88E6}" type="pres">
      <dgm:prSet presAssocID="{030F289F-7580-4812-B3B4-4CFFBC1C75B3}" presName="txShp" presStyleLbl="node1" presStyleIdx="6" presStyleCnt="7">
        <dgm:presLayoutVars>
          <dgm:bulletEnabled val="1"/>
        </dgm:presLayoutVars>
      </dgm:prSet>
      <dgm:spPr/>
    </dgm:pt>
  </dgm:ptLst>
  <dgm:cxnLst>
    <dgm:cxn modelId="{F13E4B11-7A6B-48B5-8DE9-C0A4D9F9897E}" srcId="{B97EB575-DFD4-4CFD-A592-7AC6B7F9E732}" destId="{4DFE5FAC-AA37-4178-93A1-A146A2D33049}" srcOrd="1" destOrd="0" parTransId="{765B7855-A15C-41B7-AA64-D2A3300F2ABC}" sibTransId="{E8C8852E-F6B9-4051-8ECF-E6642DC6DD29}"/>
    <dgm:cxn modelId="{A2F5D615-2F2B-46DF-BC99-4F54BB2BC6DF}" type="presOf" srcId="{42D344E1-94D1-4149-B1C2-1F9FA82AFC43}" destId="{0B7708B3-2D35-4D6E-8757-2294117BF3C2}" srcOrd="0" destOrd="0" presId="urn:microsoft.com/office/officeart/2005/8/layout/vList3"/>
    <dgm:cxn modelId="{19B9AC1B-C9E3-46E2-84E3-A66BFFC2C169}" srcId="{B97EB575-DFD4-4CFD-A592-7AC6B7F9E732}" destId="{F0931A8A-B3C3-4FE6-B02A-8CD855483BA2}" srcOrd="5" destOrd="0" parTransId="{FE506680-D5FE-4980-85B8-190DFAF74012}" sibTransId="{1D320BEF-480C-4CE2-B40A-026582EDA532}"/>
    <dgm:cxn modelId="{243C0C69-3760-476E-9015-0DE68511E187}" type="presOf" srcId="{B97EB575-DFD4-4CFD-A592-7AC6B7F9E732}" destId="{026AA9DF-2B9C-426B-8496-B5E297A3673F}" srcOrd="0" destOrd="0" presId="urn:microsoft.com/office/officeart/2005/8/layout/vList3"/>
    <dgm:cxn modelId="{13EC6171-0AFF-4667-B436-8814E0FF34E0}" srcId="{B97EB575-DFD4-4CFD-A592-7AC6B7F9E732}" destId="{C86FA17C-24AF-4FF9-A97B-C0F28C4FA653}" srcOrd="4" destOrd="0" parTransId="{46D04AE8-2F2D-4B39-A07C-97267DB847BB}" sibTransId="{98BD0059-076D-4795-8AA8-03F438DE6968}"/>
    <dgm:cxn modelId="{0A16E951-F972-44A0-9F99-BDDE79B7420C}" type="presOf" srcId="{030F289F-7580-4812-B3B4-4CFFBC1C75B3}" destId="{1CB9C31B-BCC5-41A6-8FF0-5095E41D88E6}" srcOrd="0" destOrd="0" presId="urn:microsoft.com/office/officeart/2005/8/layout/vList3"/>
    <dgm:cxn modelId="{8EF6D352-DDA1-4800-B78B-0FC9D0944507}" type="presOf" srcId="{F0931A8A-B3C3-4FE6-B02A-8CD855483BA2}" destId="{5A1BF17A-930F-4519-873A-0D338C8BD743}" srcOrd="0" destOrd="0" presId="urn:microsoft.com/office/officeart/2005/8/layout/vList3"/>
    <dgm:cxn modelId="{5F6D6373-EA29-4C59-9169-5C9DC783A6C5}" type="presOf" srcId="{668B0E8F-4BE5-40EA-99A3-9D3B4A931B57}" destId="{1FEEF6F3-FCE1-4427-9F92-8342E680C0F3}" srcOrd="0" destOrd="0" presId="urn:microsoft.com/office/officeart/2005/8/layout/vList3"/>
    <dgm:cxn modelId="{5D260058-233F-470C-89CB-C66ACDC6B31F}" srcId="{B97EB575-DFD4-4CFD-A592-7AC6B7F9E732}" destId="{42D344E1-94D1-4149-B1C2-1F9FA82AFC43}" srcOrd="3" destOrd="0" parTransId="{3AE4033D-8464-4B28-A742-7F7D52FD88B1}" sibTransId="{86CD9A93-CC72-4263-AF7A-FDAEF78DB2FB}"/>
    <dgm:cxn modelId="{D1A7C279-A6D2-4360-9BBA-877557263C4D}" srcId="{B97EB575-DFD4-4CFD-A592-7AC6B7F9E732}" destId="{030F289F-7580-4812-B3B4-4CFFBC1C75B3}" srcOrd="6" destOrd="0" parTransId="{EB368F8B-39C2-4E7E-883B-C10B76AAC391}" sibTransId="{CAF33922-D778-49C9-8DA9-D8A4864578D7}"/>
    <dgm:cxn modelId="{A4EA6F81-16FC-484F-9398-A12FC89A4981}" type="presOf" srcId="{4DFE5FAC-AA37-4178-93A1-A146A2D33049}" destId="{2BB992F1-BC61-4CC1-8C50-2ACB68281DBC}" srcOrd="0" destOrd="0" presId="urn:microsoft.com/office/officeart/2005/8/layout/vList3"/>
    <dgm:cxn modelId="{F66BEF8B-6AE6-4410-B598-596AAA11031F}" type="presOf" srcId="{C86FA17C-24AF-4FF9-A97B-C0F28C4FA653}" destId="{778BCEA9-D615-49C3-91C9-1B85DE96F8B9}" srcOrd="0" destOrd="0" presId="urn:microsoft.com/office/officeart/2005/8/layout/vList3"/>
    <dgm:cxn modelId="{04DA6D8D-5857-4C93-AB13-EC12616C8C5D}" srcId="{B97EB575-DFD4-4CFD-A592-7AC6B7F9E732}" destId="{814568BB-6FFA-4466-8D8A-611A931766C5}" srcOrd="0" destOrd="0" parTransId="{8A1027E0-D6FE-460C-9B29-C60A80124B30}" sibTransId="{132E6ABC-0BC4-4894-BF83-AEBCC49F2244}"/>
    <dgm:cxn modelId="{30129BB0-B0B1-4913-A17F-3C2C33894881}" type="presOf" srcId="{814568BB-6FFA-4466-8D8A-611A931766C5}" destId="{83D9AB18-8A3B-4BD6-9601-DD2C70F1395A}" srcOrd="0" destOrd="0" presId="urn:microsoft.com/office/officeart/2005/8/layout/vList3"/>
    <dgm:cxn modelId="{FFF315DC-0FA6-4F3A-B82A-FAE261563F38}" srcId="{B97EB575-DFD4-4CFD-A592-7AC6B7F9E732}" destId="{668B0E8F-4BE5-40EA-99A3-9D3B4A931B57}" srcOrd="2" destOrd="0" parTransId="{381B09BF-3F40-4856-8533-25EA0D1D27BE}" sibTransId="{A0DE1021-3A33-4940-B906-DFA665D4B5DD}"/>
    <dgm:cxn modelId="{F31D8CC2-7826-44A4-9BD2-D3652DCBD595}" type="presParOf" srcId="{026AA9DF-2B9C-426B-8496-B5E297A3673F}" destId="{D228A81B-2F5D-4C0A-8D7A-A356BCB92FAD}" srcOrd="0" destOrd="0" presId="urn:microsoft.com/office/officeart/2005/8/layout/vList3"/>
    <dgm:cxn modelId="{0A6E2037-DF32-410B-963D-5DBFCCF89550}" type="presParOf" srcId="{D228A81B-2F5D-4C0A-8D7A-A356BCB92FAD}" destId="{78B1525E-9149-453D-82EB-EC666437B512}" srcOrd="0" destOrd="0" presId="urn:microsoft.com/office/officeart/2005/8/layout/vList3"/>
    <dgm:cxn modelId="{7292418F-0CF7-41C8-A042-C760FB830B84}" type="presParOf" srcId="{D228A81B-2F5D-4C0A-8D7A-A356BCB92FAD}" destId="{83D9AB18-8A3B-4BD6-9601-DD2C70F1395A}" srcOrd="1" destOrd="0" presId="urn:microsoft.com/office/officeart/2005/8/layout/vList3"/>
    <dgm:cxn modelId="{73B3D70A-8023-4360-BD21-948A657B4670}" type="presParOf" srcId="{026AA9DF-2B9C-426B-8496-B5E297A3673F}" destId="{262F6CB7-D740-41CC-AC96-8C1BF6EA0CD5}" srcOrd="1" destOrd="0" presId="urn:microsoft.com/office/officeart/2005/8/layout/vList3"/>
    <dgm:cxn modelId="{6303BE41-2787-4E62-9041-6021753D543C}" type="presParOf" srcId="{026AA9DF-2B9C-426B-8496-B5E297A3673F}" destId="{8FB00EF9-ABC0-4D59-A807-306ED2A7E0B5}" srcOrd="2" destOrd="0" presId="urn:microsoft.com/office/officeart/2005/8/layout/vList3"/>
    <dgm:cxn modelId="{8A7F374A-1532-4FB6-9C1D-B023AE42A8D9}" type="presParOf" srcId="{8FB00EF9-ABC0-4D59-A807-306ED2A7E0B5}" destId="{9456FFDB-82CB-432F-86F9-C506E99D1BB6}" srcOrd="0" destOrd="0" presId="urn:microsoft.com/office/officeart/2005/8/layout/vList3"/>
    <dgm:cxn modelId="{84C4AD86-BA65-4610-B15F-83B640DC39E8}" type="presParOf" srcId="{8FB00EF9-ABC0-4D59-A807-306ED2A7E0B5}" destId="{2BB992F1-BC61-4CC1-8C50-2ACB68281DBC}" srcOrd="1" destOrd="0" presId="urn:microsoft.com/office/officeart/2005/8/layout/vList3"/>
    <dgm:cxn modelId="{1FD2B9E7-669F-4ACB-91F0-F26D5D9F049A}" type="presParOf" srcId="{026AA9DF-2B9C-426B-8496-B5E297A3673F}" destId="{41FB09D6-2186-4726-A863-B886D6B1E924}" srcOrd="3" destOrd="0" presId="urn:microsoft.com/office/officeart/2005/8/layout/vList3"/>
    <dgm:cxn modelId="{327A4738-4994-4D8E-B80A-576F00FC2D17}" type="presParOf" srcId="{026AA9DF-2B9C-426B-8496-B5E297A3673F}" destId="{4BB1A2ED-0D75-478A-81B8-AF890557D341}" srcOrd="4" destOrd="0" presId="urn:microsoft.com/office/officeart/2005/8/layout/vList3"/>
    <dgm:cxn modelId="{4111313D-82EC-40A6-AE9C-B97BFD13F3A8}" type="presParOf" srcId="{4BB1A2ED-0D75-478A-81B8-AF890557D341}" destId="{E41C661E-3226-4B93-961B-53F9D385FD41}" srcOrd="0" destOrd="0" presId="urn:microsoft.com/office/officeart/2005/8/layout/vList3"/>
    <dgm:cxn modelId="{2E0A62B0-8B5D-4520-B167-45621F8B0A66}" type="presParOf" srcId="{4BB1A2ED-0D75-478A-81B8-AF890557D341}" destId="{1FEEF6F3-FCE1-4427-9F92-8342E680C0F3}" srcOrd="1" destOrd="0" presId="urn:microsoft.com/office/officeart/2005/8/layout/vList3"/>
    <dgm:cxn modelId="{0CB0469B-8267-49D6-BEE4-CC5BCE5FDE7D}" type="presParOf" srcId="{026AA9DF-2B9C-426B-8496-B5E297A3673F}" destId="{6A22AE7C-3F03-4602-98EF-55CB4E830C1A}" srcOrd="5" destOrd="0" presId="urn:microsoft.com/office/officeart/2005/8/layout/vList3"/>
    <dgm:cxn modelId="{D5F61CBF-3FD2-40A4-BDB8-7FA8F45EA5A2}" type="presParOf" srcId="{026AA9DF-2B9C-426B-8496-B5E297A3673F}" destId="{A2B01BD2-4CDB-4E3C-8A29-6C8CC06F1630}" srcOrd="6" destOrd="0" presId="urn:microsoft.com/office/officeart/2005/8/layout/vList3"/>
    <dgm:cxn modelId="{534F8AE4-C090-4847-8ACC-ADDCE5F7D43D}" type="presParOf" srcId="{A2B01BD2-4CDB-4E3C-8A29-6C8CC06F1630}" destId="{2799011B-0A29-4D56-AFB3-B4C257A04FEE}" srcOrd="0" destOrd="0" presId="urn:microsoft.com/office/officeart/2005/8/layout/vList3"/>
    <dgm:cxn modelId="{4EC1C569-46EC-4BCF-B1AF-C448F23450A7}" type="presParOf" srcId="{A2B01BD2-4CDB-4E3C-8A29-6C8CC06F1630}" destId="{0B7708B3-2D35-4D6E-8757-2294117BF3C2}" srcOrd="1" destOrd="0" presId="urn:microsoft.com/office/officeart/2005/8/layout/vList3"/>
    <dgm:cxn modelId="{E9D44E45-AC22-43AF-98D8-C461ECC65C1D}" type="presParOf" srcId="{026AA9DF-2B9C-426B-8496-B5E297A3673F}" destId="{A542745C-903A-4CAA-A70A-B9615D23BDE5}" srcOrd="7" destOrd="0" presId="urn:microsoft.com/office/officeart/2005/8/layout/vList3"/>
    <dgm:cxn modelId="{FCD258CC-2E9A-4C4E-988D-4426062930EF}" type="presParOf" srcId="{026AA9DF-2B9C-426B-8496-B5E297A3673F}" destId="{B5B01A2F-D2EC-4D7F-9849-7CD1F3E86A31}" srcOrd="8" destOrd="0" presId="urn:microsoft.com/office/officeart/2005/8/layout/vList3"/>
    <dgm:cxn modelId="{22D783F4-C09C-4E7F-A1F3-967154058B91}" type="presParOf" srcId="{B5B01A2F-D2EC-4D7F-9849-7CD1F3E86A31}" destId="{86EBE594-4D25-4DD5-9CF5-380F61FB5158}" srcOrd="0" destOrd="0" presId="urn:microsoft.com/office/officeart/2005/8/layout/vList3"/>
    <dgm:cxn modelId="{90A9030C-4D9B-48F5-92A7-80122285BF85}" type="presParOf" srcId="{B5B01A2F-D2EC-4D7F-9849-7CD1F3E86A31}" destId="{778BCEA9-D615-49C3-91C9-1B85DE96F8B9}" srcOrd="1" destOrd="0" presId="urn:microsoft.com/office/officeart/2005/8/layout/vList3"/>
    <dgm:cxn modelId="{2A080D56-5D8B-494C-8F82-806F9E636557}" type="presParOf" srcId="{026AA9DF-2B9C-426B-8496-B5E297A3673F}" destId="{A81B1144-6D43-41F1-9F64-D43E1FA718B9}" srcOrd="9" destOrd="0" presId="urn:microsoft.com/office/officeart/2005/8/layout/vList3"/>
    <dgm:cxn modelId="{705504F4-CB5D-407A-AFCA-08209A3D0CCB}" type="presParOf" srcId="{026AA9DF-2B9C-426B-8496-B5E297A3673F}" destId="{EB67C98E-8A7A-4E15-B24B-96C18BD4B387}" srcOrd="10" destOrd="0" presId="urn:microsoft.com/office/officeart/2005/8/layout/vList3"/>
    <dgm:cxn modelId="{6535099A-FFFD-4C92-8264-2A6421127DEC}" type="presParOf" srcId="{EB67C98E-8A7A-4E15-B24B-96C18BD4B387}" destId="{2294169A-1394-4155-AFDA-D67393D4374A}" srcOrd="0" destOrd="0" presId="urn:microsoft.com/office/officeart/2005/8/layout/vList3"/>
    <dgm:cxn modelId="{8C01AD7B-2067-429B-BEF1-BF287F1F51D3}" type="presParOf" srcId="{EB67C98E-8A7A-4E15-B24B-96C18BD4B387}" destId="{5A1BF17A-930F-4519-873A-0D338C8BD743}" srcOrd="1" destOrd="0" presId="urn:microsoft.com/office/officeart/2005/8/layout/vList3"/>
    <dgm:cxn modelId="{012B7982-A12E-4291-A9E8-1E0D9AD95375}" type="presParOf" srcId="{026AA9DF-2B9C-426B-8496-B5E297A3673F}" destId="{EB6A455D-7852-4FB0-B3F0-767940DFA496}" srcOrd="11" destOrd="0" presId="urn:microsoft.com/office/officeart/2005/8/layout/vList3"/>
    <dgm:cxn modelId="{48E689D3-CDD2-492A-9268-E0290B7F5AFB}" type="presParOf" srcId="{026AA9DF-2B9C-426B-8496-B5E297A3673F}" destId="{15174D77-899A-4F8E-9D2E-E1A7D3096F77}" srcOrd="12" destOrd="0" presId="urn:microsoft.com/office/officeart/2005/8/layout/vList3"/>
    <dgm:cxn modelId="{9D1153C0-CC38-4242-92C5-705A54487B65}" type="presParOf" srcId="{15174D77-899A-4F8E-9D2E-E1A7D3096F77}" destId="{E336BC33-3024-4F69-92DC-5F895C957264}" srcOrd="0" destOrd="0" presId="urn:microsoft.com/office/officeart/2005/8/layout/vList3"/>
    <dgm:cxn modelId="{8300115F-00A7-4768-A2F4-67752C78A499}" type="presParOf" srcId="{15174D77-899A-4F8E-9D2E-E1A7D3096F77}" destId="{1CB9C31B-BCC5-41A6-8FF0-5095E41D88E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9AB18-8A3B-4BD6-9601-DD2C70F1395A}">
      <dsp:nvSpPr>
        <dsp:cNvPr id="0" name=""/>
        <dsp:cNvSpPr/>
      </dsp:nvSpPr>
      <dsp:spPr>
        <a:xfrm rot="10800000">
          <a:off x="1472080" y="2516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André Matheus</a:t>
          </a:r>
        </a:p>
      </dsp:txBody>
      <dsp:txXfrm rot="10800000">
        <a:off x="1624619" y="2516"/>
        <a:ext cx="5086236" cy="610158"/>
      </dsp:txXfrm>
    </dsp:sp>
    <dsp:sp modelId="{78B1525E-9149-453D-82EB-EC666437B512}">
      <dsp:nvSpPr>
        <dsp:cNvPr id="0" name=""/>
        <dsp:cNvSpPr/>
      </dsp:nvSpPr>
      <dsp:spPr>
        <a:xfrm>
          <a:off x="1167001" y="2516"/>
          <a:ext cx="610158" cy="610158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BB992F1-BC61-4CC1-8C50-2ACB68281DBC}">
      <dsp:nvSpPr>
        <dsp:cNvPr id="0" name=""/>
        <dsp:cNvSpPr/>
      </dsp:nvSpPr>
      <dsp:spPr>
        <a:xfrm rot="10800000">
          <a:off x="1472080" y="794812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114998"/>
                <a:satOff val="-2801"/>
                <a:lumOff val="122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14998"/>
                <a:satOff val="-2801"/>
                <a:lumOff val="122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14998"/>
                <a:satOff val="-2801"/>
                <a:lumOff val="122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Danilo Pereira</a:t>
          </a:r>
        </a:p>
      </dsp:txBody>
      <dsp:txXfrm rot="10800000">
        <a:off x="1624619" y="794812"/>
        <a:ext cx="5086236" cy="610158"/>
      </dsp:txXfrm>
    </dsp:sp>
    <dsp:sp modelId="{9456FFDB-82CB-432F-86F9-C506E99D1BB6}">
      <dsp:nvSpPr>
        <dsp:cNvPr id="0" name=""/>
        <dsp:cNvSpPr/>
      </dsp:nvSpPr>
      <dsp:spPr>
        <a:xfrm>
          <a:off x="1167001" y="794812"/>
          <a:ext cx="610158" cy="61015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FEEF6F3-FCE1-4427-9F92-8342E680C0F3}">
      <dsp:nvSpPr>
        <dsp:cNvPr id="0" name=""/>
        <dsp:cNvSpPr/>
      </dsp:nvSpPr>
      <dsp:spPr>
        <a:xfrm rot="10800000">
          <a:off x="1472080" y="1587108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229996"/>
                <a:satOff val="-5601"/>
                <a:lumOff val="245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29996"/>
                <a:satOff val="-5601"/>
                <a:lumOff val="245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29996"/>
                <a:satOff val="-5601"/>
                <a:lumOff val="245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Dhiogo Roberto</a:t>
          </a:r>
        </a:p>
      </dsp:txBody>
      <dsp:txXfrm rot="10800000">
        <a:off x="1624619" y="1587108"/>
        <a:ext cx="5086236" cy="610158"/>
      </dsp:txXfrm>
    </dsp:sp>
    <dsp:sp modelId="{E41C661E-3226-4B93-961B-53F9D385FD41}">
      <dsp:nvSpPr>
        <dsp:cNvPr id="0" name=""/>
        <dsp:cNvSpPr/>
      </dsp:nvSpPr>
      <dsp:spPr>
        <a:xfrm>
          <a:off x="1167001" y="1587108"/>
          <a:ext cx="610158" cy="61015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B7708B3-2D35-4D6E-8757-2294117BF3C2}">
      <dsp:nvSpPr>
        <dsp:cNvPr id="0" name=""/>
        <dsp:cNvSpPr/>
      </dsp:nvSpPr>
      <dsp:spPr>
        <a:xfrm rot="10800000">
          <a:off x="1472080" y="2379404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344994"/>
                <a:satOff val="-8402"/>
                <a:lumOff val="367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44994"/>
                <a:satOff val="-8402"/>
                <a:lumOff val="367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44994"/>
                <a:satOff val="-8402"/>
                <a:lumOff val="367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Emerson Francisco</a:t>
          </a:r>
        </a:p>
      </dsp:txBody>
      <dsp:txXfrm rot="10800000">
        <a:off x="1624619" y="2379404"/>
        <a:ext cx="5086236" cy="610158"/>
      </dsp:txXfrm>
    </dsp:sp>
    <dsp:sp modelId="{2799011B-0A29-4D56-AFB3-B4C257A04FEE}">
      <dsp:nvSpPr>
        <dsp:cNvPr id="0" name=""/>
        <dsp:cNvSpPr/>
      </dsp:nvSpPr>
      <dsp:spPr>
        <a:xfrm>
          <a:off x="1167001" y="2379404"/>
          <a:ext cx="610158" cy="61015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78BCEA9-D615-49C3-91C9-1B85DE96F8B9}">
      <dsp:nvSpPr>
        <dsp:cNvPr id="0" name=""/>
        <dsp:cNvSpPr/>
      </dsp:nvSpPr>
      <dsp:spPr>
        <a:xfrm rot="10800000">
          <a:off x="1472080" y="3171699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344994"/>
                <a:satOff val="-8402"/>
                <a:lumOff val="367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44994"/>
                <a:satOff val="-8402"/>
                <a:lumOff val="367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44994"/>
                <a:satOff val="-8402"/>
                <a:lumOff val="367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Juliana Souza</a:t>
          </a:r>
        </a:p>
      </dsp:txBody>
      <dsp:txXfrm rot="10800000">
        <a:off x="1624619" y="3171699"/>
        <a:ext cx="5086236" cy="610158"/>
      </dsp:txXfrm>
    </dsp:sp>
    <dsp:sp modelId="{86EBE594-4D25-4DD5-9CF5-380F61FB5158}">
      <dsp:nvSpPr>
        <dsp:cNvPr id="0" name=""/>
        <dsp:cNvSpPr/>
      </dsp:nvSpPr>
      <dsp:spPr>
        <a:xfrm>
          <a:off x="1167001" y="3171699"/>
          <a:ext cx="610158" cy="610158"/>
        </a:xfrm>
        <a:prstGeom prst="ellipse">
          <a:avLst/>
        </a:prstGeom>
        <a:solidFill>
          <a:schemeClr val="accent5">
            <a:tint val="50000"/>
            <a:hueOff val="-8650"/>
            <a:satOff val="415"/>
            <a:lumOff val="-1412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A1BF17A-930F-4519-873A-0D338C8BD743}">
      <dsp:nvSpPr>
        <dsp:cNvPr id="0" name=""/>
        <dsp:cNvSpPr/>
      </dsp:nvSpPr>
      <dsp:spPr>
        <a:xfrm rot="10800000">
          <a:off x="1472080" y="3963995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229996"/>
                <a:satOff val="-5601"/>
                <a:lumOff val="245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29996"/>
                <a:satOff val="-5601"/>
                <a:lumOff val="245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29996"/>
                <a:satOff val="-5601"/>
                <a:lumOff val="245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Luiz Ramos</a:t>
          </a:r>
        </a:p>
      </dsp:txBody>
      <dsp:txXfrm rot="10800000">
        <a:off x="1624619" y="3963995"/>
        <a:ext cx="5086236" cy="610158"/>
      </dsp:txXfrm>
    </dsp:sp>
    <dsp:sp modelId="{2294169A-1394-4155-AFDA-D67393D4374A}">
      <dsp:nvSpPr>
        <dsp:cNvPr id="0" name=""/>
        <dsp:cNvSpPr/>
      </dsp:nvSpPr>
      <dsp:spPr>
        <a:xfrm>
          <a:off x="1167001" y="3963995"/>
          <a:ext cx="610158" cy="61015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CB9C31B-BCC5-41A6-8FF0-5095E41D88E6}">
      <dsp:nvSpPr>
        <dsp:cNvPr id="0" name=""/>
        <dsp:cNvSpPr/>
      </dsp:nvSpPr>
      <dsp:spPr>
        <a:xfrm rot="10800000">
          <a:off x="1472080" y="4756291"/>
          <a:ext cx="5238775" cy="610158"/>
        </a:xfrm>
        <a:prstGeom prst="homePlate">
          <a:avLst/>
        </a:prstGeom>
        <a:gradFill rotWithShape="0">
          <a:gsLst>
            <a:gs pos="0">
              <a:schemeClr val="accent5">
                <a:shade val="50000"/>
                <a:hueOff val="114998"/>
                <a:satOff val="-2801"/>
                <a:lumOff val="122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14998"/>
                <a:satOff val="-2801"/>
                <a:lumOff val="122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14998"/>
                <a:satOff val="-2801"/>
                <a:lumOff val="122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063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Rafael Roberto</a:t>
          </a:r>
        </a:p>
      </dsp:txBody>
      <dsp:txXfrm rot="10800000">
        <a:off x="1624619" y="4756291"/>
        <a:ext cx="5086236" cy="610158"/>
      </dsp:txXfrm>
    </dsp:sp>
    <dsp:sp modelId="{E336BC33-3024-4F69-92DC-5F895C957264}">
      <dsp:nvSpPr>
        <dsp:cNvPr id="0" name=""/>
        <dsp:cNvSpPr/>
      </dsp:nvSpPr>
      <dsp:spPr>
        <a:xfrm>
          <a:off x="1167001" y="4756291"/>
          <a:ext cx="610158" cy="610158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0.08984</cdr:x>
      <cdr:y>0.02391</cdr:y>
    </cdr:from>
    <cdr:to>
      <cdr:x>0.3944</cdr:x>
      <cdr:y>0.4341</cdr:y>
    </cdr:to>
    <cdr:sp macro="" textlink="">
      <cdr:nvSpPr>
        <cdr:cNvPr id="8" name="Estrela: 6 Pontas 7"/>
        <cdr:cNvSpPr/>
      </cdr:nvSpPr>
      <cdr:spPr>
        <a:xfrm xmlns:a="http://schemas.openxmlformats.org/drawingml/2006/main">
          <a:off x="1045745" y="129566"/>
          <a:ext cx="3545058" cy="2222696"/>
        </a:xfrm>
        <a:prstGeom xmlns:a="http://schemas.openxmlformats.org/drawingml/2006/main" prst="star6">
          <a:avLst/>
        </a:prstGeom>
        <a:solidFill xmlns:a="http://schemas.openxmlformats.org/drawingml/2006/main">
          <a:schemeClr val="accent1">
            <a:alpha val="34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0.15718</cdr:x>
      <cdr:y>0.1467</cdr:y>
    </cdr:from>
    <cdr:to>
      <cdr:x>0.32287</cdr:x>
      <cdr:y>0.30006</cdr:y>
    </cdr:to>
    <cdr:sp macro="" textlink="">
      <cdr:nvSpPr>
        <cdr:cNvPr id="5" name="Retângulo 4"/>
        <cdr:cNvSpPr/>
      </cdr:nvSpPr>
      <cdr:spPr>
        <a:xfrm xmlns:a="http://schemas.openxmlformats.org/drawingml/2006/main">
          <a:off x="1829548" y="794918"/>
          <a:ext cx="1928734" cy="83099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defPPr>
            <a:defRPr lang="pt-B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t-BR" sz="2400" b="1" dirty="0">
              <a:ln w="0"/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rPr>
            <a:t>R$ 32 mil</a:t>
          </a:r>
        </a:p>
        <a:p xmlns:a="http://schemas.openxmlformats.org/drawingml/2006/main">
          <a:pPr algn="ctr"/>
          <a:r>
            <a:rPr lang="pt-BR" sz="2400" b="1" dirty="0">
              <a:ln w="0"/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rPr>
            <a:t> (lucro/mês)</a:t>
          </a:r>
          <a:endParaRPr lang="pt-BR" sz="2400" b="1" cap="none" spc="0" dirty="0">
            <a:ln w="0"/>
            <a:effectLst>
              <a:reflection blurRad="6350" stA="53000" endA="300" endPos="35500" dir="5400000" sy="-90000" algn="bl" rotWithShape="0"/>
            </a:effectLst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28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69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57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9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21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02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03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8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99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FCB-E9D8-4306-A26A-5B15FC156FD1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7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5FCB-E9D8-4306-A26A-5B15FC156FD1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E90B-944B-475D-8780-C0B9EA486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06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6412DA6-252F-4A39-86F2-819E57CB965E}"/>
              </a:ext>
            </a:extLst>
          </p:cNvPr>
          <p:cNvSpPr/>
          <p:nvPr/>
        </p:nvSpPr>
        <p:spPr>
          <a:xfrm>
            <a:off x="860268" y="546586"/>
            <a:ext cx="2129117" cy="2224218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Mundo UP</a:t>
            </a:r>
          </a:p>
          <a:p>
            <a:pPr algn="ctr"/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residenciais a um clique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8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642" y="704976"/>
            <a:ext cx="2720558" cy="272055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509" y="1057267"/>
            <a:ext cx="1250823" cy="191529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0" y="704976"/>
            <a:ext cx="2911634" cy="2720558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9806174" y="2216088"/>
            <a:ext cx="1055492" cy="369332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2481134" y="3941172"/>
            <a:ext cx="7594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Demonstração do Produto</a:t>
            </a:r>
          </a:p>
        </p:txBody>
      </p:sp>
    </p:spTree>
    <p:extLst>
      <p:ext uri="{BB962C8B-B14F-4D97-AF65-F5344CB8AC3E}">
        <p14:creationId xmlns:p14="http://schemas.microsoft.com/office/powerpoint/2010/main" val="157619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740203" y="-39957"/>
            <a:ext cx="45173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PROBLEMA/OPORTUNIDADE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138937" y="1761944"/>
            <a:ext cx="8279027" cy="319567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Encontrar profissionais de confiança?</a:t>
            </a:r>
          </a:p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Oferecer de maneira eficaz seus serviços?</a:t>
            </a:r>
          </a:p>
          <a:p>
            <a:pPr algn="ctr"/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JobUP e a plataforma ideal para unir esses dois mundos. Com soluções que ajudam a encontrar o profissional desejado de maneira confiável, sem recorrer ao circulo de amizades. E ajuda o profissional a encontrar o cliente para o serviço que ele exerce de maneira simples e pratica.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8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9323887" y="-40280"/>
            <a:ext cx="26100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Qual o segredo?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138937" y="934833"/>
            <a:ext cx="8279027" cy="45163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parcerias exclusivas, temos os melhores resultados:</a:t>
            </a:r>
          </a:p>
          <a:p>
            <a:pPr algn="ctr"/>
            <a:endParaRPr lang="pt-BR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Policia Federal: </a:t>
            </a: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avaliação de antecedentes criminais;</a:t>
            </a:r>
          </a:p>
          <a:p>
            <a:pPr algn="ctr"/>
            <a:r>
              <a:rPr lang="pt-BR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Agencias de empregos locais: para </a:t>
            </a: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ajudar a encontrar os profissionais de cada região;</a:t>
            </a:r>
          </a:p>
        </p:txBody>
      </p:sp>
    </p:spTree>
    <p:extLst>
      <p:ext uri="{BB962C8B-B14F-4D97-AF65-F5344CB8AC3E}">
        <p14:creationId xmlns:p14="http://schemas.microsoft.com/office/powerpoint/2010/main" val="380319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987037" y="4918"/>
            <a:ext cx="41577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PESQUISA DE ACEITAÇÃO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32" y="498747"/>
            <a:ext cx="10675569" cy="5620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Elipse 10"/>
          <p:cNvSpPr/>
          <p:nvPr/>
        </p:nvSpPr>
        <p:spPr>
          <a:xfrm>
            <a:off x="8082269" y="1845695"/>
            <a:ext cx="914400" cy="914400"/>
          </a:xfrm>
          <a:prstGeom prst="ellipse">
            <a:avLst/>
          </a:prstGeom>
          <a:noFill/>
          <a:ln w="69850">
            <a:solidFill>
              <a:srgbClr val="FFC0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6556121" y="4332750"/>
            <a:ext cx="1184081" cy="1294330"/>
          </a:xfrm>
          <a:prstGeom prst="ellipse">
            <a:avLst/>
          </a:prstGeom>
          <a:noFill/>
          <a:ln w="69850">
            <a:solidFill>
              <a:srgbClr val="FFC0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>
            <a:off x="8095536" y="1512825"/>
            <a:ext cx="887866" cy="75344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>
            <a:off x="6704228" y="4165716"/>
            <a:ext cx="887866" cy="75344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81940" y="915720"/>
            <a:ext cx="4726157" cy="4035880"/>
          </a:xfrm>
          <a:prstGeom prst="rect">
            <a:avLst/>
          </a:prstGeom>
          <a:solidFill>
            <a:schemeClr val="bg1"/>
          </a:solidFill>
          <a:effectLst>
            <a:outerShdw blurRad="177800" dist="38100" dir="2700000" sx="102000" sy="102000" algn="tl" rotWithShape="0">
              <a:prstClr val="black"/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22767" y="1112715"/>
            <a:ext cx="32085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TOTAL: 282 Apartamentos</a:t>
            </a:r>
          </a:p>
        </p:txBody>
      </p:sp>
      <p:graphicFrame>
        <p:nvGraphicFramePr>
          <p:cNvPr id="22" name="Gráfico 21"/>
          <p:cNvGraphicFramePr/>
          <p:nvPr>
            <p:extLst>
              <p:ext uri="{D42A27DB-BD31-4B8C-83A1-F6EECF244321}">
                <p14:modId xmlns:p14="http://schemas.microsoft.com/office/powerpoint/2010/main" val="3228120245"/>
              </p:ext>
            </p:extLst>
          </p:nvPr>
        </p:nvGraphicFramePr>
        <p:xfrm>
          <a:off x="306405" y="1568097"/>
          <a:ext cx="4510293" cy="3295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o explicativo retangular com cantos arredondados 22"/>
          <p:cNvSpPr/>
          <p:nvPr/>
        </p:nvSpPr>
        <p:spPr>
          <a:xfrm>
            <a:off x="3938084" y="1360497"/>
            <a:ext cx="2189408" cy="970395"/>
          </a:xfrm>
          <a:prstGeom prst="wedgeRoundRectCallout">
            <a:avLst>
              <a:gd name="adj1" fmla="val -60245"/>
              <a:gd name="adj2" fmla="val 97007"/>
              <a:gd name="adj3" fmla="val 16667"/>
            </a:avLst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100% INDICARIA</a:t>
            </a:r>
          </a:p>
        </p:txBody>
      </p:sp>
      <p:sp>
        <p:nvSpPr>
          <p:cNvPr id="3" name="Retângulo 2"/>
          <p:cNvSpPr/>
          <p:nvPr/>
        </p:nvSpPr>
        <p:spPr>
          <a:xfrm>
            <a:off x="8390682" y="5362737"/>
            <a:ext cx="2977097" cy="707886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Paulista/PE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785612" y="6232186"/>
            <a:ext cx="100575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b="1" dirty="0"/>
              <a:t>https://www.dropbox.com/s/a5f1nbp1epe6xhi/PESQUISADEACEITACAO%20AO%20DROPBOX.pdf?dl=0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1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2527599675"/>
              </p:ext>
            </p:extLst>
          </p:nvPr>
        </p:nvGraphicFramePr>
        <p:xfrm>
          <a:off x="2377490" y="786472"/>
          <a:ext cx="7877858" cy="5368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tângulo 9"/>
          <p:cNvSpPr/>
          <p:nvPr/>
        </p:nvSpPr>
        <p:spPr>
          <a:xfrm>
            <a:off x="10818328" y="-24440"/>
            <a:ext cx="13468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927524" y="1123057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Gerente de Projeto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927524" y="1910402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 Web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915167" y="2684688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 Web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924326" y="3485093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 Mobile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7911969" y="4286091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Analista de Teste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7924326" y="5091552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 Mobile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7924326" y="5885204"/>
            <a:ext cx="1955410" cy="365760"/>
          </a:xfrm>
          <a:prstGeom prst="rect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 Web</a:t>
            </a:r>
          </a:p>
        </p:txBody>
      </p:sp>
    </p:spTree>
    <p:extLst>
      <p:ext uri="{BB962C8B-B14F-4D97-AF65-F5344CB8AC3E}">
        <p14:creationId xmlns:p14="http://schemas.microsoft.com/office/powerpoint/2010/main" val="256876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0872221" y="-24440"/>
            <a:ext cx="12390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METAS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3253363639"/>
              </p:ext>
            </p:extLst>
          </p:nvPr>
        </p:nvGraphicFramePr>
        <p:xfrm>
          <a:off x="324370" y="721614"/>
          <a:ext cx="1164010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tângulo 10"/>
          <p:cNvSpPr/>
          <p:nvPr/>
        </p:nvSpPr>
        <p:spPr>
          <a:xfrm>
            <a:off x="106025" y="6047780"/>
            <a:ext cx="1898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*Clientes</a:t>
            </a:r>
          </a:p>
        </p:txBody>
      </p:sp>
    </p:spTree>
    <p:extLst>
      <p:ext uri="{BB962C8B-B14F-4D97-AF65-F5344CB8AC3E}">
        <p14:creationId xmlns:p14="http://schemas.microsoft.com/office/powerpoint/2010/main" val="166052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7426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0872221" y="-24440"/>
            <a:ext cx="12390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METAS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923961E-675D-4489-AB28-F990F4A14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54744"/>
              </p:ext>
            </p:extLst>
          </p:nvPr>
        </p:nvGraphicFramePr>
        <p:xfrm>
          <a:off x="1415562" y="844062"/>
          <a:ext cx="9680331" cy="5334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226777">
                  <a:extLst>
                    <a:ext uri="{9D8B030D-6E8A-4147-A177-3AD203B41FA5}">
                      <a16:colId xmlns:a16="http://schemas.microsoft.com/office/drawing/2014/main" val="2782664648"/>
                    </a:ext>
                  </a:extLst>
                </a:gridCol>
                <a:gridCol w="3226777">
                  <a:extLst>
                    <a:ext uri="{9D8B030D-6E8A-4147-A177-3AD203B41FA5}">
                      <a16:colId xmlns:a16="http://schemas.microsoft.com/office/drawing/2014/main" val="2852115626"/>
                    </a:ext>
                  </a:extLst>
                </a:gridCol>
                <a:gridCol w="3226777">
                  <a:extLst>
                    <a:ext uri="{9D8B030D-6E8A-4147-A177-3AD203B41FA5}">
                      <a16:colId xmlns:a16="http://schemas.microsoft.com/office/drawing/2014/main" val="3758151121"/>
                    </a:ext>
                  </a:extLst>
                </a:gridCol>
              </a:tblGrid>
              <a:tr h="26025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INVESTIMENTO TOTAL (3 MESES)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5507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INVESTIMENTO INICIAL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CAPITAL DE GIRO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TOTAL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262526312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R$ 57.650,00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R$ 54.450,00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 R$ 112.100,00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13049371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428039455"/>
                  </a:ext>
                </a:extLst>
              </a:tr>
              <a:tr h="26025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DEMONSTRAÇÃO DE RESULTADO (DRE)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43305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FATURAMENTO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CUSTO VARIÁVEL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MARGEM CONTRIBUIÇÃO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999916442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 R$ 50.000,00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R$ 3.700,00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R$ 46.300,00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53273457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8684063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MARGEM C.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CUSTO FIXO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LUCRO LIQUIDO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55151182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 R$ 46.300,00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R$ 14.450,00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R$ 31.850,00 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43035195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462474167"/>
                  </a:ext>
                </a:extLst>
              </a:tr>
              <a:tr h="26025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INDICADOR FINANCEIRO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005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LUCRO LIQUIDO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FATURAMENTO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LUCRATIVIDADE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523058528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 R$ 31.850,00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R$ 50.000,00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64%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765756050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082104725"/>
                  </a:ext>
                </a:extLst>
              </a:tr>
              <a:tr h="195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LUCRO LIQUIDO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INVESTIMENTO TOTAL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RENTABILIDADE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226307750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 R$ 31.850,00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R$ 112.100,00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28%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686074029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06080523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INVESTIMENTO TOTAL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LUCRO LÍQUIDO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TAXA RETORNO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01284997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 R$ 112.100,00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 R$ 31.850,00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352%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823004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80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281605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492333" y="-26516"/>
            <a:ext cx="36996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ANÁLISE COMPETITIVA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6784462" y="2875224"/>
            <a:ext cx="4151634" cy="3469068"/>
          </a:xfrm>
          <a:prstGeom prst="ellipse">
            <a:avLst/>
          </a:prstGeom>
          <a:solidFill>
            <a:schemeClr val="accent6">
              <a:lumMod val="7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5" y="3353860"/>
            <a:ext cx="1459705" cy="1227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Elipse 16"/>
          <p:cNvSpPr/>
          <p:nvPr/>
        </p:nvSpPr>
        <p:spPr>
          <a:xfrm>
            <a:off x="1736446" y="2846482"/>
            <a:ext cx="4102268" cy="3469068"/>
          </a:xfrm>
          <a:prstGeom prst="ellipse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04" y="3444234"/>
            <a:ext cx="1537603" cy="1248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Elipse 17"/>
          <p:cNvSpPr/>
          <p:nvPr/>
        </p:nvSpPr>
        <p:spPr>
          <a:xfrm>
            <a:off x="4125360" y="599348"/>
            <a:ext cx="4151634" cy="3609099"/>
          </a:xfrm>
          <a:prstGeom prst="ellipse">
            <a:avLst/>
          </a:prstGeom>
          <a:solidFill>
            <a:schemeClr val="accent4">
              <a:lumMod val="7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769776" y="3154202"/>
            <a:ext cx="2974668" cy="1015663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02" y="696986"/>
            <a:ext cx="1593898" cy="159389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35958" y="4687543"/>
            <a:ext cx="38069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Exige um alto custo($) para realizações dos serviços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987450" y="4569996"/>
            <a:ext cx="38069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Atua no ramo de diarista, região de São Paulo e Rio de Janeiro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4052949" y="2070038"/>
            <a:ext cx="430182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Atua no ramo de diarista, região sul e Sudeste</a:t>
            </a:r>
          </a:p>
        </p:txBody>
      </p:sp>
    </p:spTree>
    <p:extLst>
      <p:ext uri="{BB962C8B-B14F-4D97-AF65-F5344CB8AC3E}">
        <p14:creationId xmlns:p14="http://schemas.microsoft.com/office/powerpoint/2010/main" val="29983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409582"/>
            <a:ext cx="10818254" cy="604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3245475" y="5426137"/>
            <a:ext cx="591140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816699" y="2844961"/>
            <a:ext cx="2923504" cy="2692954"/>
          </a:xfrm>
          <a:prstGeom prst="ellipse">
            <a:avLst/>
          </a:prstGeom>
          <a:solidFill>
            <a:schemeClr val="bg1"/>
          </a:solidFill>
          <a:ln w="381000">
            <a:solidFill>
              <a:srgbClr val="004F8A"/>
            </a:solidFill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862885" y="3608283"/>
            <a:ext cx="4676584" cy="1200329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blurRad="228600" dist="381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" name="Retângulo 1"/>
          <p:cNvSpPr/>
          <p:nvPr/>
        </p:nvSpPr>
        <p:spPr>
          <a:xfrm>
            <a:off x="281605" y="267914"/>
            <a:ext cx="11797048" cy="6326069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9502523" y="-26516"/>
            <a:ext cx="26992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CENÁRIO ATUAL</a:t>
            </a:r>
            <a:endParaRPr lang="pt-BR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008D5FB-9FCE-45E3-997D-46616D64D924}"/>
              </a:ext>
            </a:extLst>
          </p:cNvPr>
          <p:cNvSpPr/>
          <p:nvPr/>
        </p:nvSpPr>
        <p:spPr>
          <a:xfrm>
            <a:off x="2138937" y="1761944"/>
            <a:ext cx="8279027" cy="319567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encontra-se em fase embrionária e definição de requisitos. Já tendo um protótipo totalmente funcional, faltando apenas seis meses para fechamento dos requisitos finais e lançamento do produto.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28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400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Dhiogo Acioli</cp:lastModifiedBy>
  <cp:revision>53</cp:revision>
  <dcterms:created xsi:type="dcterms:W3CDTF">2017-06-06T21:57:52Z</dcterms:created>
  <dcterms:modified xsi:type="dcterms:W3CDTF">2017-06-19T03:44:02Z</dcterms:modified>
</cp:coreProperties>
</file>