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Henrique da Silva" userId="0e20a888-9006-4729-9937-5b8f253e9aa0" providerId="ADAL" clId="{9DC84D43-C87E-42FF-8D11-076A3556C262}"/>
    <pc:docChg chg="custSel modSld">
      <pc:chgData name="Gabriel Henrique da Silva" userId="0e20a888-9006-4729-9937-5b8f253e9aa0" providerId="ADAL" clId="{9DC84D43-C87E-42FF-8D11-076A3556C262}" dt="2022-03-08T23:07:20.393" v="5" actId="478"/>
      <pc:docMkLst>
        <pc:docMk/>
      </pc:docMkLst>
      <pc:sldChg chg="delSp mod">
        <pc:chgData name="Gabriel Henrique da Silva" userId="0e20a888-9006-4729-9937-5b8f253e9aa0" providerId="ADAL" clId="{9DC84D43-C87E-42FF-8D11-076A3556C262}" dt="2022-03-08T23:07:20.393" v="5" actId="478"/>
        <pc:sldMkLst>
          <pc:docMk/>
          <pc:sldMk cId="1808450146" sldId="258"/>
        </pc:sldMkLst>
        <pc:spChg chg="del">
          <ac:chgData name="Gabriel Henrique da Silva" userId="0e20a888-9006-4729-9937-5b8f253e9aa0" providerId="ADAL" clId="{9DC84D43-C87E-42FF-8D11-076A3556C262}" dt="2022-03-08T23:07:17.803" v="4" actId="478"/>
          <ac:spMkLst>
            <pc:docMk/>
            <pc:sldMk cId="1808450146" sldId="258"/>
            <ac:spMk id="2" creationId="{46A2DFE4-AF93-4847-876C-7D3113BD4C8F}"/>
          </ac:spMkLst>
        </pc:spChg>
        <pc:spChg chg="del">
          <ac:chgData name="Gabriel Henrique da Silva" userId="0e20a888-9006-4729-9937-5b8f253e9aa0" providerId="ADAL" clId="{9DC84D43-C87E-42FF-8D11-076A3556C262}" dt="2022-03-08T23:07:20.393" v="5" actId="478"/>
          <ac:spMkLst>
            <pc:docMk/>
            <pc:sldMk cId="1808450146" sldId="258"/>
            <ac:spMk id="3" creationId="{7295FCD0-8BD2-41C3-85F3-59CC0F96EF25}"/>
          </ac:spMkLst>
        </pc:spChg>
      </pc:sldChg>
      <pc:sldChg chg="delSp mod">
        <pc:chgData name="Gabriel Henrique da Silva" userId="0e20a888-9006-4729-9937-5b8f253e9aa0" providerId="ADAL" clId="{9DC84D43-C87E-42FF-8D11-076A3556C262}" dt="2022-03-08T23:07:14.472" v="3" actId="478"/>
        <pc:sldMkLst>
          <pc:docMk/>
          <pc:sldMk cId="3265231207" sldId="259"/>
        </pc:sldMkLst>
        <pc:spChg chg="del">
          <ac:chgData name="Gabriel Henrique da Silva" userId="0e20a888-9006-4729-9937-5b8f253e9aa0" providerId="ADAL" clId="{9DC84D43-C87E-42FF-8D11-076A3556C262}" dt="2022-03-08T23:07:09.778" v="2" actId="478"/>
          <ac:spMkLst>
            <pc:docMk/>
            <pc:sldMk cId="3265231207" sldId="259"/>
            <ac:spMk id="2" creationId="{629DCC59-7A33-444D-AA9F-42C98F07A8C7}"/>
          </ac:spMkLst>
        </pc:spChg>
        <pc:spChg chg="del">
          <ac:chgData name="Gabriel Henrique da Silva" userId="0e20a888-9006-4729-9937-5b8f253e9aa0" providerId="ADAL" clId="{9DC84D43-C87E-42FF-8D11-076A3556C262}" dt="2022-03-08T23:07:14.472" v="3" actId="478"/>
          <ac:spMkLst>
            <pc:docMk/>
            <pc:sldMk cId="3265231207" sldId="259"/>
            <ac:spMk id="3" creationId="{BB2AD736-BCF5-44E3-8A0D-51DD3468511C}"/>
          </ac:spMkLst>
        </pc:spChg>
      </pc:sldChg>
      <pc:sldChg chg="delSp mod">
        <pc:chgData name="Gabriel Henrique da Silva" userId="0e20a888-9006-4729-9937-5b8f253e9aa0" providerId="ADAL" clId="{9DC84D43-C87E-42FF-8D11-076A3556C262}" dt="2022-03-08T23:07:04.993" v="1" actId="478"/>
        <pc:sldMkLst>
          <pc:docMk/>
          <pc:sldMk cId="59584666" sldId="260"/>
        </pc:sldMkLst>
        <pc:spChg chg="del">
          <ac:chgData name="Gabriel Henrique da Silva" userId="0e20a888-9006-4729-9937-5b8f253e9aa0" providerId="ADAL" clId="{9DC84D43-C87E-42FF-8D11-076A3556C262}" dt="2022-03-08T23:07:04.993" v="1" actId="478"/>
          <ac:spMkLst>
            <pc:docMk/>
            <pc:sldMk cId="59584666" sldId="260"/>
            <ac:spMk id="2" creationId="{80A6BAC6-5A75-4922-AF6E-0C56FE29D9F3}"/>
          </ac:spMkLst>
        </pc:spChg>
        <pc:spChg chg="del">
          <ac:chgData name="Gabriel Henrique da Silva" userId="0e20a888-9006-4729-9937-5b8f253e9aa0" providerId="ADAL" clId="{9DC84D43-C87E-42FF-8D11-076A3556C262}" dt="2022-03-08T23:07:01.095" v="0" actId="478"/>
          <ac:spMkLst>
            <pc:docMk/>
            <pc:sldMk cId="59584666" sldId="260"/>
            <ac:spMk id="3" creationId="{FD8A1259-0AFF-4F7F-8041-871DEEDB60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D61AB-CB06-47D4-B6BB-FDD5A1DBD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C71AD3-2528-42E3-B6E1-F1862F50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0169A6-2CD8-4617-A498-F678913D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F77-173C-4CDF-BE70-617B1420BF2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3516E7-0B1C-406E-A110-A4D722F8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FCFC0-A00E-4B30-8402-2C028603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593F-576D-4137-8FEF-A11849286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4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2D7C7-F1A5-4583-A30C-6DAFCB5E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D39C19-CBFF-48AE-A433-A95301858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A5C95F-8E47-40B1-98F9-8AD9B481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F77-173C-4CDF-BE70-617B1420BF2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96214B-95B2-4012-9828-0DEF927C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3E35F-CCDA-4547-A6A2-D7C15CAD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593F-576D-4137-8FEF-A11849286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24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3F99E5-EFA7-48BA-BA31-5AF275E8F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002A1A-8536-49DE-94B8-C681F6ED4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52F622-CF69-42E7-81C7-81770C46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F77-173C-4CDF-BE70-617B1420BF2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B5E4F9-9CDD-4A89-84E5-49AFEF27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523AC5-9CAE-4133-A35E-99789FE3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593F-576D-4137-8FEF-A11849286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77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39D8F-D6A0-4613-A1AC-D4F4F062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629B1-02BB-483B-B7EB-241BA2E7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34D149-DA21-4F1B-89B2-60CC7B70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F77-173C-4CDF-BE70-617B1420BF2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2EAA63-A0D8-4C74-B9BE-E008E75F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D17AF4-1125-482A-B49E-2FD1415C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593F-576D-4137-8FEF-A11849286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87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3DE0F-4B61-4604-B728-4CEECA10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5127D5-5E5E-4C15-9E2A-E0CA89A8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3479BB-3FB4-48AB-AE26-27DE6181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F77-173C-4CDF-BE70-617B1420BF2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3E0A2F-AAEC-4B53-8840-35993F5D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0CCC83-3139-4DEC-B456-1884B69C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593F-576D-4137-8FEF-A11849286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4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5BA3E-474E-43DB-9CDF-3C2A0E39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EE378F-709D-423B-A86B-F446E1161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B18250-57BF-40BC-872E-E57136EC7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3C47D3-5150-4E0F-B7D5-52EF2B1C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F77-173C-4CDF-BE70-617B1420BF2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775C40-1FAE-4B2B-B0AF-3685CD0C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5B1943-BEC5-4A42-926C-99039FC5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593F-576D-4137-8FEF-A11849286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78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109D-42E6-43D6-96B2-C7B20697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75AE8A-F605-4CEA-B182-BD16C9723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8ADD5D-8D0E-4C52-B656-CEB19F70C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CC3A09-9A8D-4CF0-B676-C4DFD0B2B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5CD681-4F36-4E65-9621-CC4291CCB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45D1A2-D915-42C2-8517-5605C8C9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F77-173C-4CDF-BE70-617B1420BF2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B79FC3F-C8B6-4414-8E5A-F586F394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9667FD0-C11D-4D72-9BD3-FEEBEC49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593F-576D-4137-8FEF-A11849286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37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64476-2737-4589-B67C-819507B7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10CBED-E5EE-41A3-9907-D62052AB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F77-173C-4CDF-BE70-617B1420BF2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AFF4E6-49A0-4CEF-9EBB-96BBC6D4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124C08-6960-4CD7-AC1B-038610FF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593F-576D-4137-8FEF-A11849286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16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E81EAB-C905-47E9-ABA5-0AF68BB5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F77-173C-4CDF-BE70-617B1420BF2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80E8A2-4EF9-4B6E-B3BD-796EA629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D22316-C86B-47B9-9612-9C534779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593F-576D-4137-8FEF-A11849286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75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1AC34-2FED-47F2-A044-8C507FF2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1CA99A-D173-47DE-B4D3-209F293A4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ADFE25-4E53-4E0A-950E-8CF45CDBC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A2B469-2C25-414A-8CBB-9CA59338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F77-173C-4CDF-BE70-617B1420BF2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3F43E1-EF17-4F89-8C20-78B834DB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9900D7-5BD0-4444-B251-464D6D40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593F-576D-4137-8FEF-A11849286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63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400CC-F0E1-4CB3-821E-76E88FC6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B94080-BECD-487B-8C32-081A8037E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D9ED7C-C4A2-48FD-8844-5C7A0CE8C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48256C-5770-46D3-838C-9ACB7915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F77-173C-4CDF-BE70-617B1420BF2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2419CF-BA8C-4611-A1BB-F10D3E4A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D4A290-3D59-43D4-AE86-4A4C128C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593F-576D-4137-8FEF-A11849286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91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570AAA-0154-4829-8531-EFE5A387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E7EE70-BA56-4038-A38C-D3C6D4DAA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B9551F-E722-4DEF-A4CD-185C13A35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FCF77-173C-4CDF-BE70-617B1420BF2C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19A5E-C887-4B6B-B23E-889955E20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EE5D3A-1D56-4B61-AB71-AA7A5FB78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593F-576D-4137-8FEF-A11849286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99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08C55-100B-4DB8-8D0C-C06BE7C3B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A58F7B-E195-45EC-8EF7-12B80F595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450909-4F73-4D89-940C-9D5B633AA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872"/>
            <a:ext cx="6769159" cy="488915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07A3C35-BBFF-48E5-BA68-E2747453C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59" y="3336207"/>
            <a:ext cx="5568632" cy="366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2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28EAD-A35E-4211-845C-A7C0F8A2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B836EC-B071-443D-BD92-80822EB7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REGIME TRANSIENTE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PROPRIEDADES CONSTANTES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SEM GERAÇÃO DE ENERGIA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TROCA DE CALOR POR CONVECÇÃO DO BANHO PARA A ESFERA E POR CONDUÇÃO NO INTERIOR DA ESFERA</a:t>
            </a:r>
          </a:p>
        </p:txBody>
      </p:sp>
    </p:spTree>
    <p:extLst>
      <p:ext uri="{BB962C8B-B14F-4D97-AF65-F5344CB8AC3E}">
        <p14:creationId xmlns:p14="http://schemas.microsoft.com/office/powerpoint/2010/main" val="323948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D2A1875-6607-499D-BA33-B198CAE6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12" y="681036"/>
            <a:ext cx="10969422" cy="369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5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134A4E1-47D0-44F6-B675-F734184F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44" y="1690688"/>
            <a:ext cx="10399312" cy="391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3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ED093A6-CA70-4F8E-AB6C-C8FACE77D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37" y="365125"/>
            <a:ext cx="8332146" cy="55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C10E9-61B1-4222-990E-72B79C01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0B2FE3-98FC-45C9-8CA4-C1E838A9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05EABF-3415-4940-A13C-BB533D693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5" y="681037"/>
            <a:ext cx="11093455" cy="507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1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2FB37-42DA-4CF3-9591-FB3BDAC9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185BBE-40F4-4AB5-A42D-E02E4F3D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200A38-2510-4FF0-B628-5602069C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82" y="1690688"/>
            <a:ext cx="10369835" cy="38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4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C59D-735E-4F9A-9E4B-43E1DC68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2B916D-1AFF-4101-9608-FE35EABB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0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0BF66-C5BD-4513-8099-EAC832CF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271DE-377E-4A3A-8A23-99B17F7D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095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26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Hipóteses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Andreas Schwambach</dc:creator>
  <cp:lastModifiedBy>Gabriel Henrique</cp:lastModifiedBy>
  <cp:revision>1</cp:revision>
  <dcterms:created xsi:type="dcterms:W3CDTF">2021-10-30T16:52:09Z</dcterms:created>
  <dcterms:modified xsi:type="dcterms:W3CDTF">2022-03-08T23:07:28Z</dcterms:modified>
</cp:coreProperties>
</file>