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D3282-BD96-4CE1-9775-611583505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3E2F27-4A22-45D6-B6F2-E2934D03A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B47FFB-A44A-479E-A4BF-531956BD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9B0D-71F6-443D-903B-93845D21DBCF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F73967-E80C-40BA-A47E-F1211C6F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B960C-2488-4A02-9AF8-9B818D5A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AE21-EB12-4B2D-B858-0F51F1128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1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887A0-6580-4D7B-AA0E-FD83BE10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1940EB-F78E-4408-9BD9-FC438B1E7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B7B03-A35B-4C3D-AD88-34C05577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9B0D-71F6-443D-903B-93845D21DBCF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48A43D-F7B1-4556-9802-A4A6651E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C9B556-527F-4E87-98E2-F1453D98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AE21-EB12-4B2D-B858-0F51F1128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01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5074E9-9016-44C9-8A80-180F5EA9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BAF307-8BC7-40C7-A3A3-849E29B16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532C85-1055-4CE8-B21E-5C9FC8FD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9B0D-71F6-443D-903B-93845D21DBCF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1156D5-5267-428E-91A2-9EA2F80C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6C1B1D-4277-46E6-BEF5-64918E79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AE21-EB12-4B2D-B858-0F51F1128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1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16D6E-69AA-46A6-8C3A-E82ABDD5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63A8D3-519C-4A5C-8C26-3EE056CB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E08B3-A05C-44D1-A8AA-51F3577A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9B0D-71F6-443D-903B-93845D21DBCF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EEFEC4-577D-47A1-8C48-B803EA88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96DA18-8047-450A-B874-79FFFFA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AE21-EB12-4B2D-B858-0F51F1128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13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BA179-306B-4037-8A17-C8AB27CD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81D6D0-AD34-4DD4-9918-DDBFB835C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AF93B1-638F-4B59-B341-4E734D0D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9B0D-71F6-443D-903B-93845D21DBCF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6B66D0-0357-480D-8193-977B6893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0387D8-B903-465B-8AEB-677B75A8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AE21-EB12-4B2D-B858-0F51F1128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3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416B8-5794-449D-B475-D6C806FD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58681D-93E3-449A-B277-5CB254EFC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F087E8-3600-4EE1-9BA4-7536D8EC6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321A1-7CD8-4ABA-8DD1-3F2D5A93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9B0D-71F6-443D-903B-93845D21DBCF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FBE09E-31E7-4757-895F-1FB86954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5DE97D-4C55-4413-8800-C1CC4851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AE21-EB12-4B2D-B858-0F51F1128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1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DD6A2-7B47-4D7D-A963-E2BD20E0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D9BF5C-3D86-488D-954C-A0540F0F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4FB2D2-A915-4307-93A7-73A8642FD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0CC39F-675E-418F-8EDB-D2AE48647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677C7F-A2F3-49BA-9794-02A906E16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25B11E-8240-4869-A9E9-C6F8DBC6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9B0D-71F6-443D-903B-93845D21DBCF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DB4013-7529-44C5-832F-F6050973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58466B-DD27-4C37-8569-E65B1534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AE21-EB12-4B2D-B858-0F51F1128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0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DE6A7-AB54-4550-A1F0-4893245D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C3F635-0351-4678-AEE0-4B73B42A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9B0D-71F6-443D-903B-93845D21DBCF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B91BAF-298D-4B0E-B2B7-52E4F584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C910C6-169C-498F-856B-942CE7DB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AE21-EB12-4B2D-B858-0F51F1128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3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2E7906-3B52-4B2D-9DB7-B540BABB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9B0D-71F6-443D-903B-93845D21DBCF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1C1BA5-9B2D-42A1-9EF2-9FC7B283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52ABC3-3711-479A-8687-0B924359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AE21-EB12-4B2D-B858-0F51F1128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D2E06-0BEF-4482-B0D4-726122A1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BA584A-FC02-407B-9B41-B86B4836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BF9E5B-A8C2-4404-A182-E4EEE30BE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188C44-FC94-464D-B7B4-4660093F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9B0D-71F6-443D-903B-93845D21DBCF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6350E2-043D-4853-A41F-807D2D0E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93EB92-8662-4B77-9748-ABE4B85C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AE21-EB12-4B2D-B858-0F51F1128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9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688FA-9448-4BA8-85AC-90396D9E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831E13-AAA2-437A-8865-151768D90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5071C2-FCE5-4D7E-B416-E4FBAB089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3DB864-1FC6-474E-BD18-BD0E62AC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9B0D-71F6-443D-903B-93845D21DBCF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510B85-3FAF-4FF4-AA3A-5600619F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FE4C76-CBA2-434D-A40C-2BC91FF6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AE21-EB12-4B2D-B858-0F51F1128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0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59508F-35F6-4509-8E8A-14B8FC80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CB6673-E620-4653-A980-FD8707B3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FA822D-0F61-4A6B-B6FA-90DFCDE31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9B0D-71F6-443D-903B-93845D21DBCF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3264EC-5466-442A-86BC-20C8B377F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149183-08E3-454C-A4FB-0CE59F92D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AE21-EB12-4B2D-B858-0F51F1128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01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2086E-E1A3-4C99-A6ED-5FE47BEEF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7B6D3B-A445-4D31-8EDC-A1651C490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8E159D4-E28C-4379-BA00-6DE3FC9C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3" y="0"/>
            <a:ext cx="11171559" cy="53690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C012AA-FC8B-4E18-A388-2349BA366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0" y="5061541"/>
            <a:ext cx="69913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0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909DE-68C4-45A6-839D-B505811D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Hipóteses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9F7DA-9DCD-47C7-93D9-134143D3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Transferência de calor por </a:t>
            </a:r>
            <a:r>
              <a:rPr lang="pt-BR" b="1" dirty="0"/>
              <a:t>convecção</a:t>
            </a:r>
            <a:r>
              <a:rPr lang="pt-BR" dirty="0"/>
              <a:t> na superfície e </a:t>
            </a:r>
            <a:r>
              <a:rPr lang="pt-BR" b="1" dirty="0"/>
              <a:t>condução</a:t>
            </a:r>
            <a:r>
              <a:rPr lang="pt-BR" dirty="0"/>
              <a:t> no interior, em regime </a:t>
            </a:r>
            <a:r>
              <a:rPr lang="pt-BR" b="1" dirty="0"/>
              <a:t>transiente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Propriedades constantes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Sem geração de energia</a:t>
            </a:r>
          </a:p>
        </p:txBody>
      </p:sp>
    </p:spTree>
    <p:extLst>
      <p:ext uri="{BB962C8B-B14F-4D97-AF65-F5344CB8AC3E}">
        <p14:creationId xmlns:p14="http://schemas.microsoft.com/office/powerpoint/2010/main" val="88872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258E8-B7FA-41D3-AE66-059732BE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B6829-4B16-490A-9CD9-5007CFEF8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1499A5-7685-48F6-A63A-20C930E6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4" y="1070113"/>
            <a:ext cx="12023171" cy="471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2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B6291-7C70-42EF-BEE6-0DBD429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C2FDD-5F51-4C07-9746-39A11B29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967F4E-AAA5-4C01-8AA0-7C1EE33B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7" y="871330"/>
            <a:ext cx="11596365" cy="51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2FC2-06F9-4102-BF13-1C8E4B91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4D2BC-19BE-4B35-81D6-AAD8C4DB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26DB3F-FE86-47E8-9532-2EFAD1252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78" y="104707"/>
            <a:ext cx="9713843" cy="66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6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4BDC3-8712-468F-810F-A47F2ADC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B41AA-2939-42FE-BDB9-543284B1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C161884-3237-4D2B-A2AC-076072D7E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7" y="523081"/>
            <a:ext cx="1198384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2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2B0EA-AEDB-472E-A610-E397910C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C8C9C-3B83-4060-B706-08A67128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9F1A90-999D-4E0F-827B-E782CDC6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1" y="596693"/>
            <a:ext cx="10846298" cy="566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0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22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Hipóteses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Andreas Schwambach</dc:creator>
  <cp:lastModifiedBy>Andreas Schwambach</cp:lastModifiedBy>
  <cp:revision>4</cp:revision>
  <dcterms:created xsi:type="dcterms:W3CDTF">2021-10-30T13:39:43Z</dcterms:created>
  <dcterms:modified xsi:type="dcterms:W3CDTF">2021-10-30T16:48:25Z</dcterms:modified>
</cp:coreProperties>
</file>