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514AE-FC6C-45EE-9E9F-DCB5B0B30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61806-1EDF-492B-97AA-EF2FB44B0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78197-A336-4B52-BE07-A60753E1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6A674-A1BE-4E06-98E2-DD15EBFC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3FDD33-4DBD-4CCE-9C3C-12A0CAD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C306D-B824-4B13-9E19-D377D2DE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669D7B-F67E-4C63-8DE7-BA66802A8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80BE03-64D9-4B00-9BD0-AC068F6B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EBBD2-9094-49F5-9697-F140A23D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A5D22A-1064-4761-A3D5-51A6F73A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79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4D647D-33D1-4A03-9BA2-90E1267DB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2154D9-3B61-4352-80F8-ED5FBE32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51B93-ED2E-4690-9682-B8F8D09C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EF9FE-33B4-456B-8ABA-CB9E280F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A2205-37B0-4446-BCBD-331B4547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16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0B9D-A0CE-410A-9D6D-3AF8A977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656E9-ACB7-4AA7-A0C7-5519DBC9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DE6E2-34CB-47FF-A650-DACA16C0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AC64-9599-48EF-B2B4-F4501ABF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6D22D-00B4-4EBF-8FF4-B18292B0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5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8DA9-D478-4F20-939F-48803267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A536F7-5481-4D07-A5BD-3A18C4F5F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90C22-94D8-4E45-A48A-8AF8E7C1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0152E-55AC-49DF-92BD-B80A25C8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DFF68-2259-48B3-A598-3A362E60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79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A5330-30CE-4C85-922B-3AEC4D9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18B0E-F6A3-4038-883B-EA80D49ED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2061CE-2E1D-4BF9-BBC5-B0F345F3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90C316-1CEE-4AB1-B284-CBADA759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063DC9-A098-4F24-9C17-D22E116E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9F184-4B95-4791-BD15-25B2A6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B7C1C-EB54-4A4B-81D3-D00EF03A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A6373-DD84-475D-AEED-1CE9416C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86AEF-F8D1-47B2-ABA7-A3552FC88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E7654A-FB33-4E9A-A9FB-0736064C6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B50F74-D80C-4EAB-B40B-17F213AF6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91FEC5-2EE5-4355-AE4C-BC34627F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C892E8-B73F-4E3A-9C8F-E7527B0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9DD3CD-89BE-47AC-8886-B1AA8F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82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8D544-B8E2-4F06-9135-CDA41F7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3E3E40-C1DB-4E43-8392-C2BFC4FD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F0B446-4D55-4FB9-81DE-96F0F8E0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A39E0B-90BA-48E8-AAB2-FA493A69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25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7AFF1-4633-4EE4-B495-F67002FB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3E2D8B-F899-405D-8F0F-F7E2D72A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97BCCC-A5DC-4D9F-B20D-151800D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4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2D27-2207-412C-A0A3-DCE5F63F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BE060-DC6C-4601-B903-D8F41BB1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AFFEC1-55B2-4D51-8BF2-20C909AE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BC425B-2455-42E0-9817-5D93D945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E66CF-616C-46C4-92BB-31F2FA16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52D0B7-DA48-46D4-919D-C086C1FA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B8227-E577-49FE-997C-8C66951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032BD4-60E4-4713-BBAC-93B8A41C1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0DD3A9-9663-48BE-B4E7-5A58FF84D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469359-F07C-4570-9988-23202B6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00F517-3C48-49C6-BEC1-24B1412B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D51A24-C30C-42CD-A81B-55F39005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6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946199-072B-450A-9BB8-B40B34E5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86BC09-2C77-4C26-9F72-B3E9672F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CB124C-D0B1-40B6-9B39-B967C875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BAF8-C5E7-44E0-A53B-2907A6D53F75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C3A2F-7D39-4A9B-BFE9-E4F9D2D65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2DB993-706B-431D-99BD-EFA79608F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8127-0C52-4257-B24F-4215D080F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29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F27CA-EBF2-4A6E-9CD1-557C8135A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0467C-9848-43ED-BC68-CE17AE7DD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7E9454-44F9-4444-AA3E-00C55443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9269"/>
            <a:ext cx="12192000" cy="22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D020E-668F-4F0C-B925-4370F3CA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E17D6-B0B8-47D6-AE8C-5A71CEE5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9BAB17-0580-48BA-8F64-775528EC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94" y="1477527"/>
            <a:ext cx="6693412" cy="39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5C75E-7322-4942-8850-7BA0A3D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F9D651-F50C-4DDD-BD2E-41A2F619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39" y="1272822"/>
            <a:ext cx="6932521" cy="43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1DD8A-DD1D-4931-8D77-9183AF1A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0BCB0-272D-4CC5-AB04-EE23C45A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77F218-068E-4BFF-98E7-AA96D7B7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30" y="233757"/>
            <a:ext cx="8398767" cy="21158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F68EF1-FA5E-4776-898C-374D6C30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30" y="3064546"/>
            <a:ext cx="8383138" cy="2608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8B5FA0B-150E-4976-A134-4739F9234A8C}"/>
                  </a:ext>
                </a:extLst>
              </p:cNvPr>
              <p:cNvSpPr txBox="1"/>
              <p:nvPr/>
            </p:nvSpPr>
            <p:spPr>
              <a:xfrm>
                <a:off x="481819" y="5923663"/>
                <a:ext cx="10515600" cy="7872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𝑡𝑖𝑐𝑜</m:t>
                        </m:r>
                      </m:sub>
                    </m:sSub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8.10</m:t>
                        </m:r>
                      </m:e>
                      <m:sup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   →    </m:t>
                    </m:r>
                    <m:sSub>
                      <m:sSub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𝑡𝑖𝑐𝑜</m:t>
                        </m:r>
                      </m:sub>
                    </m:sSub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8B5FA0B-150E-4976-A134-4739F923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9" y="5923663"/>
                <a:ext cx="10515600" cy="787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4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3829E-9423-442E-91F2-266D48BD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0C6CD-87A3-4FF3-8BB3-39C783EF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394856"/>
            <a:ext cx="12189697" cy="446314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Análise crítica:</a:t>
            </a:r>
          </a:p>
          <a:p>
            <a:pPr marL="0" indent="0" algn="just">
              <a:buNone/>
            </a:pPr>
            <a:r>
              <a:rPr lang="pt-BR" dirty="0"/>
              <a:t>c) A espessura do material isolante é bem fina (0,037 cm). Mesmo assim, o isolante consegue reter 70% do calor do material. Ou seja, pode-se concluir que o material é um bom isolante. </a:t>
            </a:r>
          </a:p>
          <a:p>
            <a:pPr marL="0" indent="0" algn="just">
              <a:buNone/>
            </a:pPr>
            <a:r>
              <a:rPr lang="pt-BR" dirty="0"/>
              <a:t>d) Como a temperatura no interior do cilindro é de 900 ºC, e no meio em que ele está inserido é de 20 ºC, a temperatura no exterior do isolante (618,6 ºC) é condizente. Ela isola o cilindro, mas ainda assim sofre influência da temperatura do meio.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45A085-40D6-43C1-8C65-E9161AFB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69" y="191910"/>
            <a:ext cx="10001956" cy="19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1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113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Andreas Schwambach</dc:creator>
  <cp:lastModifiedBy>Andreas Schwambach</cp:lastModifiedBy>
  <cp:revision>2</cp:revision>
  <dcterms:created xsi:type="dcterms:W3CDTF">2021-11-03T13:05:59Z</dcterms:created>
  <dcterms:modified xsi:type="dcterms:W3CDTF">2021-11-03T13:38:19Z</dcterms:modified>
</cp:coreProperties>
</file>