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0FB8-E82D-472F-9F3C-A56A4B0D4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23B17-F5D4-4CB8-B6B4-E99E53860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27C140-6F25-4E07-9606-9EB29697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A732B-995D-404F-B5E3-EAD10D72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3FF53-3F7D-4B9B-893B-F3D3439F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14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89B45-C84E-468E-A1E2-256884C7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898A25-186D-43F3-B2D5-246C41DB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06B1E-9AEA-4833-826B-A4D535F2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842C7-2AAF-49B8-A806-3EBBBBD3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077616-03BF-4FAD-9820-5F004332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23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DDCD9-BA07-4833-B311-24EE82267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D212CA-B443-4D13-B3D0-C322C4FFD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6C573-A18B-4C7F-A9DE-29FCFDD1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2213B-D9E5-47E0-9620-0C1969C8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C7BF1-C5FB-45E0-89BD-9D13326E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67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C9FF2-0AA2-4DB2-8287-1D2ECD8D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08ECB0-9DF7-43B9-8A64-6C36DB2A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14110-4D85-4332-B521-CC7ED600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4125C-98F7-4725-BA2A-4B215DE4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3AF4B-4D72-47E2-A92E-7CCC033A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0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2000-5F21-4E91-A010-6A43C97B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5E009-9228-4B1A-A4ED-FC2A4151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9EF823-F8B9-4506-BC32-477E1282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166EE8-D0B3-411D-B00F-E97B54BA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CE4B7-C594-476C-8D1D-1FD011AD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19990-7FEB-4AF2-A942-FB5970C9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772D5-68BC-407E-98AD-322BF722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576A38-FEA7-4497-A199-4B2FD8592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D3A784-C8DD-411D-A0CF-B9FA224A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E364E7-0E28-40F5-A1EA-F5D3D843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02B340-E6E7-4E26-9B76-E54CACCA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5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06F1D-95DA-462E-B252-2F4B98C4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A41485-B260-4DD1-8D21-40E8E750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1D15D1-36C6-4A75-9088-179F894B3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A0E9C7-211A-4FF0-975B-6115C6CE0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E8E87A-2DD6-4B33-936B-CB503D241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E41ACF-6C75-4800-BA15-72C15483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CA4688-722C-4440-9158-4CC295F3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DEF09E-210A-4BBA-B5A7-D8B32443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1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DF9AE-0D4E-4871-81FF-A84F5FAF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259E83-1CDD-4F4C-A751-44FEB87A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FDB776-2B05-4FBE-9580-542D0D2F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384635-9A1E-48FC-8D7C-A1BB9E3F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67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EC7043-BABC-45BF-AA45-AB900B7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BDA819-75C8-4961-A44B-A354DBB6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6FF22A-545D-43EB-8EBB-C672B2CB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91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92BA3-0C1D-45BE-B180-905CE7E3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E772C-D4EA-4A6B-A717-926DED7F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69A883-A1D8-43A7-9C81-39C59CE5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541674-6F72-4F39-B3CD-98C2EF76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4BCB0C-296A-49D9-ABC7-A5A6945B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813793-43A9-4F6C-BE5A-74725196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933B0-A9F1-4DF4-B00D-39B27635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019C1B-6732-4448-AB30-683A957F0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B736B2-FC3D-4F11-8C75-FE2F1DD96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F31B8-4165-43BD-8F75-A7B36DF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B43D12-57A0-4264-ADE9-4C84C84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1A7F1-4E76-4344-B3B3-0468CA63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5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09D157-1C2B-4147-9B08-D0C41DA3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F951FE-264C-47CF-A09F-A6D944CB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4FFDC-6778-41E0-B153-92012278D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16E7-8AA4-4901-9091-7782605D9CD7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202D8-23F9-42BA-9CC5-FC654DD45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AE704-1CE2-4424-9FD8-5575AB926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8BC68-D783-409B-8FAD-572CA7C330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26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103F-A237-447E-A8AA-EE6BEB36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58E7D7-9510-4020-83D6-63AB43AE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51"/>
            <a:ext cx="12034542" cy="2310519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773028F-1EE2-4474-B005-FFA5E6F8F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6703" y="2739622"/>
            <a:ext cx="5524269" cy="26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0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B4A32-A3EF-4AEC-BDD6-09490DA2A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C8C303-B568-4D23-982E-F8A5FC28B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8F9F70-2704-480E-97D4-A931EB98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80436" cy="68657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F8848F-3347-4233-AD4D-9D52F157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36" y="5463508"/>
            <a:ext cx="2109281" cy="14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4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78446-286E-485B-80A2-320C84B4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5F07B44-5FE4-449D-8D89-54B1D12E4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956" y="2428735"/>
            <a:ext cx="6982799" cy="2000529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A0AB0F-23FF-4418-99F6-D98E78B0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29" y="0"/>
            <a:ext cx="3010320" cy="6630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B9BF64-3AF9-4871-B9E1-C69E93D2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71" y="690423"/>
            <a:ext cx="127652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1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0C0F5-37DA-44EC-8FD7-8EFB8F52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FF523-602E-4D53-BDD9-18D69B8D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D7D923-BA37-4A95-87D5-EDE47C06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1528"/>
            <a:ext cx="10487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1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83DEDDE-1E35-4FC3-AFBC-39951874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778" y="4305515"/>
            <a:ext cx="8410222" cy="255248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EA09E4C-9B7B-4BD1-A562-760A49A91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42257" cy="44026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95D8A5-70C1-47C3-ADDE-1A9663D7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288" y="4305515"/>
            <a:ext cx="2010747" cy="77448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1800" dirty="0"/>
              <a:t>12326 kJ/min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D4AF4A3-FD7F-4854-867A-4CD850343F51}"/>
              </a:ext>
            </a:extLst>
          </p:cNvPr>
          <p:cNvSpPr txBox="1">
            <a:spLocks/>
          </p:cNvSpPr>
          <p:nvPr/>
        </p:nvSpPr>
        <p:spPr>
          <a:xfrm>
            <a:off x="4819466" y="4426870"/>
            <a:ext cx="723379" cy="5317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0,93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5931F3-631C-4BB2-AB4C-F2327C83FEA4}"/>
              </a:ext>
            </a:extLst>
          </p:cNvPr>
          <p:cNvSpPr txBox="1">
            <a:spLocks/>
          </p:cNvSpPr>
          <p:nvPr/>
        </p:nvSpPr>
        <p:spPr>
          <a:xfrm>
            <a:off x="6580533" y="4428496"/>
            <a:ext cx="661724" cy="417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0,93</a:t>
            </a:r>
          </a:p>
        </p:txBody>
      </p:sp>
    </p:spTree>
    <p:extLst>
      <p:ext uri="{BB962C8B-B14F-4D97-AF65-F5344CB8AC3E}">
        <p14:creationId xmlns:p14="http://schemas.microsoft.com/office/powerpoint/2010/main" val="3131206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12326 kJ/min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Andreas Schwambach</dc:creator>
  <cp:lastModifiedBy>Andreas Schwambach</cp:lastModifiedBy>
  <cp:revision>1</cp:revision>
  <dcterms:created xsi:type="dcterms:W3CDTF">2021-11-03T14:20:45Z</dcterms:created>
  <dcterms:modified xsi:type="dcterms:W3CDTF">2021-11-03T14:34:13Z</dcterms:modified>
</cp:coreProperties>
</file>