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C8E20B-1682-40E4-AC28-21FB74A10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E9B8D4-B82D-4336-BFEE-3D19DEF5E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F762A5-D688-48DF-BEA5-55338B6BE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563A-F516-4C14-84B0-1DB166DCE989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1CF961-2FE2-494F-8C98-8057683E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1D25DD-B9A1-483E-962A-91518518E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B1A79-F88F-4A6F-8233-0B0117591F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8874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8CBAFD-FD8B-49A7-942F-C5593ADF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54C3268-B072-49B8-897B-69A2FD775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4248AB-9CF7-4A64-8C12-B3CC1C40D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563A-F516-4C14-84B0-1DB166DCE989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C20EF3-780F-4F3C-8E31-45581D167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B7C776-18F4-4C29-83CF-697135E85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B1A79-F88F-4A6F-8233-0B0117591F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037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D805CCA-5C8B-429E-B86D-D8AF196706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D457D7A-95F2-42BB-936A-C84C314C9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5B7331-1892-44B1-B729-E0062BB8B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563A-F516-4C14-84B0-1DB166DCE989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3114E3-E113-48F0-A439-AAC23D24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2D533D-F5A2-41B8-A22F-1F1426429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B1A79-F88F-4A6F-8233-0B0117591F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7434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693F8-6CEF-4CBC-BCE7-7770EFA78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69204B-458F-478B-8B4D-08B4861D4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D361BC-6958-4B42-AFB2-66A28BEA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563A-F516-4C14-84B0-1DB166DCE989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EC1259-64AD-4D1B-B4DD-99F7B85F2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6E566F-B3D8-42B1-87E4-BC9FA5934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B1A79-F88F-4A6F-8233-0B0117591F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1412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8E28C5-3F8D-4CB1-B91C-776F64ED5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3F0DFE-A0EA-451E-99E5-130B75FC8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F963D8-BF95-44EC-8609-DF717E6B1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563A-F516-4C14-84B0-1DB166DCE989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96E76D-1EF6-4E53-A504-99BBBC55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254534-32B0-4E86-9F06-2E7501FE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B1A79-F88F-4A6F-8233-0B0117591F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602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72406-DCE7-4B5B-B766-5151B99BB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333F49-CDF8-4A16-942A-46B6B2FA2B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AFF3271-0341-4F4A-BC93-6B8484D72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580C66-85EC-487B-A2E5-9CD758F74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563A-F516-4C14-84B0-1DB166DCE989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A0AA7FB-A7A9-48AF-8A8C-79850C440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89C017-0FC4-432C-9738-8F0F44259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B1A79-F88F-4A6F-8233-0B0117591F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839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D72F4-FCD1-4AE2-87C8-BEBAF99B2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B96007-16EF-40B5-8A6C-98CCD42A6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CC8DED2-62F9-4AF6-B7C0-EA6C7BF5B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399D48C-BFD9-4EED-9E75-F3291C5C20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4EF90E3-BFAC-449F-8B6C-9B023F1C78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2CD6E0D-99A7-4A10-B6D3-48FB8FBF1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563A-F516-4C14-84B0-1DB166DCE989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1AFDD2F-8188-4B24-877F-6690BB73B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81B1AAE-4E30-461C-BC59-C29B35EEE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B1A79-F88F-4A6F-8233-0B0117591F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8307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8DBB9B-3D51-43B2-8AE0-5040AC8D4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C93990E-5229-4AC6-A63E-6CCEBA46B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563A-F516-4C14-84B0-1DB166DCE989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2B4988B-A200-4C7C-B6BD-6E1688A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04F5C8C-8AD5-4536-9765-6216E55CF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B1A79-F88F-4A6F-8233-0B0117591F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015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6634660-59F3-4F93-9B90-CEDCAAB9C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563A-F516-4C14-84B0-1DB166DCE989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A556A98-F131-4E21-94CD-0B3C4C44D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203C605-BA4C-4C40-BCD2-4ADD01247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B1A79-F88F-4A6F-8233-0B0117591F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400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A39CB9-3894-4412-94C7-AA764218A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D77A2C-F13C-44F1-A9B6-7ABF80141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6271855-F5BF-45DA-ABA4-42D0687D3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8A940D-074A-4362-A82F-A16F2D991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563A-F516-4C14-84B0-1DB166DCE989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9FE4F5-5926-4069-8C1F-CF63485E3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980D194-654A-4CC5-8B3A-9B2324AF1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B1A79-F88F-4A6F-8233-0B0117591F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868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94BFA4-5814-4C6F-B482-9D658C7BB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360466A-083C-4783-8ABA-4E6D5BD4B5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E50117A-3360-4FA1-A036-C976BA629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956B28-2976-45E5-8596-69E658BCF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563A-F516-4C14-84B0-1DB166DCE989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7ED085D-5BAF-4488-8C81-E0B9D8B19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988A556-B02E-4D71-8826-C65A248F5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B1A79-F88F-4A6F-8233-0B0117591F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4979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7CA3238-1FC9-4CDB-A2E6-EABEED0CD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6A2011-0831-4DB0-8B8B-5210F883A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E59BE0-6033-4548-86DE-FA2AFA292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8563A-F516-4C14-84B0-1DB166DCE989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3616A0-3D5D-4B35-BA52-269F5CC22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88E7CC-80B4-4A13-A744-678632B5D6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B1A79-F88F-4A6F-8233-0B0117591F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854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FAEBEF-5C97-4AD5-947D-F26AAF123A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70BF7C-85D6-4485-8778-ED5F5B247F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864A489-093D-42AB-BD91-10B91C098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64" y="676146"/>
            <a:ext cx="11174384" cy="184810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FB3108B-3E6B-4976-AA6F-77949A830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387" y="2577048"/>
            <a:ext cx="10031225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52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81A74-9379-4E30-97FA-4AF66DE94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4C85BD-2999-49BD-BB44-7DB51F6AD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A2F49BC-F53B-45CF-B89B-BADE85178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995" y="1114102"/>
            <a:ext cx="6878010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38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84546B-312C-4849-B4CB-A9552D88C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205" y="2153001"/>
            <a:ext cx="3022600" cy="2249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Equações 1, 2 e </a:t>
            </a:r>
          </a:p>
          <a:p>
            <a:pPr marL="0" indent="0">
              <a:buNone/>
            </a:pPr>
            <a:r>
              <a:rPr lang="pt-BR" dirty="0"/>
              <a:t>10 de convecção natural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70B8F6F-3550-4F42-96DE-8967839AD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783" y="1027906"/>
            <a:ext cx="8507012" cy="4105848"/>
          </a:xfrm>
          <a:prstGeom prst="rect">
            <a:avLst/>
          </a:prstGeo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77780326-5464-4E8C-ADFA-9A83A515511F}"/>
              </a:ext>
            </a:extLst>
          </p:cNvPr>
          <p:cNvSpPr txBox="1">
            <a:spLocks/>
          </p:cNvSpPr>
          <p:nvPr/>
        </p:nvSpPr>
        <p:spPr>
          <a:xfrm>
            <a:off x="3524539" y="3030711"/>
            <a:ext cx="979728" cy="49424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EQ. 1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2EE408B5-90EA-49B1-B4C0-0419B385D8FF}"/>
              </a:ext>
            </a:extLst>
          </p:cNvPr>
          <p:cNvSpPr txBox="1">
            <a:spLocks/>
          </p:cNvSpPr>
          <p:nvPr/>
        </p:nvSpPr>
        <p:spPr>
          <a:xfrm>
            <a:off x="6391917" y="2934757"/>
            <a:ext cx="979728" cy="49424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EQ. 2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16C2AB08-19CB-4425-BA6B-A484A87D8F0A}"/>
              </a:ext>
            </a:extLst>
          </p:cNvPr>
          <p:cNvSpPr txBox="1">
            <a:spLocks/>
          </p:cNvSpPr>
          <p:nvPr/>
        </p:nvSpPr>
        <p:spPr>
          <a:xfrm>
            <a:off x="10385778" y="3129488"/>
            <a:ext cx="1095021" cy="49424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EQ. 10</a:t>
            </a:r>
          </a:p>
        </p:txBody>
      </p:sp>
    </p:spTree>
    <p:extLst>
      <p:ext uri="{BB962C8B-B14F-4D97-AF65-F5344CB8AC3E}">
        <p14:creationId xmlns:p14="http://schemas.microsoft.com/office/powerpoint/2010/main" val="3430730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6A0C5-BBD4-488C-BC1E-1EF1C0BF6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B6358A-C315-48F4-B486-AF9C52BA9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C77D6E4-0FD6-4A30-93DE-726DA28C6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493" y="775917"/>
            <a:ext cx="9593014" cy="530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358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8B1181-DDD5-4199-8265-E1E111D99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83B96A-FA09-4F91-80DC-25F6398DA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0BDFA1E-3A18-44AB-AE24-1DD89D01B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730" y="2433498"/>
            <a:ext cx="9602540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433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18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Andreas Schwambach</dc:creator>
  <cp:lastModifiedBy>Andreas Schwambach</cp:lastModifiedBy>
  <cp:revision>1</cp:revision>
  <dcterms:created xsi:type="dcterms:W3CDTF">2021-11-24T12:51:59Z</dcterms:created>
  <dcterms:modified xsi:type="dcterms:W3CDTF">2021-11-24T13:04:12Z</dcterms:modified>
</cp:coreProperties>
</file>