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A4BA6-2A7D-481F-A30C-C6B7E1DE6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F5A3B-0A61-45AE-BE2B-C20983AA6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70E832-9958-4E52-A2A8-09D68A4F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279EF-3949-401A-8A73-433E0270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E60D7-F9E7-4B7E-A82A-159587FD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3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9543E-F886-4DBB-BB60-9D442AA7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6EA431-8149-461E-BBC7-DF24D3196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C6AC4C-8E2A-40A5-A6B1-74D00665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2155C0-4D80-4555-B353-60EA725E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45D99A-FD04-4A6E-BD66-211416C7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62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A3FADA-F178-4703-983A-08A124D31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C1280-BB61-4582-B27B-24DBD004D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87FE0-7C9C-4FBA-9088-54F6FA13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0FB0DC-A68E-4A9A-84C2-4C5723B3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CA53E-5BB5-4FA6-88DA-4372C505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90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9CE9D-A315-4DE0-84D1-8E05A470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E01E8-68F9-491D-BD2E-35C446A7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27660-EFC4-436A-95AA-8226A766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35A562-C8DB-45D0-B82B-172136D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660344-B8CF-4A5A-AD30-1DD7CE08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40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C43D0-9024-4A1A-AAFB-24079F40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9CC74C-FA3E-4791-AAF5-D95492F10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05453-6015-433D-9C16-7AD0C67A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300E9F-09E0-4364-AD7B-A40F0B6B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9470D-2D0B-4848-BA57-8CADBC73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11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C6D01-F6E4-4EF2-B1DC-6FF2BE41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E0D60-E9D0-4128-87AC-477D3A3C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54AA04-8875-4070-B4ED-7897E1397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FFD064-41BF-49EC-A041-8EC42E5E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396FC7-0D87-4168-83C4-704DF91F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783F09-890B-4766-B943-BD49CCFC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9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91339-78BC-4C73-A0F8-47BFB234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E946D-4C8C-4AFB-80F9-CB5DBB2B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A29F41-3CF3-4D2C-AF7A-6251D47F2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01E99C-FF54-443F-8B2E-AF1D55C7C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2F6B45-B9E6-4397-B5C4-A72E249CC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440D9-05EE-4C45-813A-8A864DC9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3A8CF4-0D38-4CBD-9290-1DC49964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7309D-1131-42CC-9096-79D98A22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7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B1F2C-9B65-4A60-B2B8-498D88DB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117F99-C199-44A0-9A4C-C2ECD751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563DC4-32B5-44B4-9D74-D4CF9E1D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69CCC1-D540-4636-98DB-92CDC737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6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DE998E-E42F-49D2-874C-444AD72C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DB259F-C688-49C5-BF28-71227813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43F6A2-A28C-4134-8221-0ACCF39E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22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E991A-1583-42EB-93D3-D34CA673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9CC894-A6AF-4ACE-8CE1-F7BBCEF8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900782-8440-4AD0-AD5B-7921D5AE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E39E73-E2A8-45F1-866F-B20BE22E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F806A5-B4A1-4000-992B-0BDCD5E7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1244B-7117-4DDF-B80C-1A4918FD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57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888B2-887D-4819-8F5B-61B9B5D0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75E2C8-66C4-465F-84E5-04CB1799E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0A7F9-A28C-440A-8374-D3597DFED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ED4754-399E-42AB-9DC5-85EA53D2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104BAF-9E69-48B4-8D22-75BBDB8F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14391B-4743-493D-9406-C4DA2931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16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AB67F7-69D6-4CD2-8DBA-02B0F54F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4EC3B5-6312-42F1-8004-F4B544409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7244D8-DECF-46F3-81E0-14C584C54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9259-D5B7-42BE-A07C-34AED5A5D83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E3E6B5-E498-4809-BCBE-F79B3723D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CA5C1D-EED2-4C0B-BA0C-0F82419A6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F929-5148-4FDC-A590-1AC7FDD79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5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1210-8E25-4A44-84EC-2D4497159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A53AE-30DA-45FD-B076-2859D27FDE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FD82E2-1817-42FF-A782-A8A771A3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16" y="2460978"/>
            <a:ext cx="9267037" cy="17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0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AA420-4DA0-4B89-8EC7-0CFCBC27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8C9CC-7F48-4DD4-ACF2-053DFF68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DF7EB4-26F0-4BD3-B6C3-CFD3F2F0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2428735"/>
            <a:ext cx="7192379" cy="20005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33AC123-2345-43EA-8401-4AB09626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89" y="1917601"/>
            <a:ext cx="5687219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BF873-CC6A-4D85-9AA7-F95DA849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17230-0086-4130-838B-9E5B3187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B96289-2BA6-46DF-8EC5-61B4D49F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1785708"/>
            <a:ext cx="750674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168D2-C9BA-40A1-8797-F4A02478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613C0-F466-45DC-8027-34E82FD6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F6709A-2E6C-4955-B8E2-0B9D2597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1347497"/>
            <a:ext cx="619211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D4434-D7F1-4C64-97A7-04A915F9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0" y="2896834"/>
            <a:ext cx="4298244" cy="106433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Utilizando as equações 12, 13, 14 e 15 (</a:t>
            </a:r>
            <a:r>
              <a:rPr lang="pt-BR" dirty="0" err="1"/>
              <a:t>Seider</a:t>
            </a:r>
            <a:r>
              <a:rPr lang="pt-BR" dirty="0"/>
              <a:t> e </a:t>
            </a:r>
            <a:r>
              <a:rPr lang="pt-BR" dirty="0" err="1"/>
              <a:t>Tatte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2A23BF-9EB6-4AF4-B072-D4103080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02" y="2302605"/>
            <a:ext cx="7615698" cy="270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3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D2764-B29E-4B25-A0D1-079CA8DA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86" y="1088961"/>
            <a:ext cx="3812822" cy="469095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Utilizando as equações</a:t>
            </a:r>
          </a:p>
          <a:p>
            <a:pPr marL="0" indent="0">
              <a:buNone/>
            </a:pPr>
            <a:r>
              <a:rPr lang="pt-BR" dirty="0"/>
              <a:t>12 de </a:t>
            </a:r>
            <a:r>
              <a:rPr lang="pt-BR" dirty="0" err="1"/>
              <a:t>Seider</a:t>
            </a:r>
            <a:r>
              <a:rPr lang="pt-BR" dirty="0"/>
              <a:t> e </a:t>
            </a:r>
            <a:r>
              <a:rPr lang="pt-BR" dirty="0" err="1"/>
              <a:t>Tatte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Utilizando a equação 06 da aula 14 (exercício de trocador de calor)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1C1A9B-7E01-4488-86A3-655B52EC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08" y="456785"/>
            <a:ext cx="6973273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7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76DF9-9C0F-4AD7-8E92-9B563717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684291-1360-4DE4-B198-6EAB26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5FAAB1-14E4-41D5-B77C-28E576E58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1171260"/>
            <a:ext cx="698279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E0057-6B59-4D18-A5B5-02CC3DB2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4C7EC-F789-4D95-A145-6DD9E961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4184C9-20F9-4F29-825F-C4F09F41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40" y="1929788"/>
            <a:ext cx="7516274" cy="43821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0A09141-C904-47D4-B2D1-B84B6FC26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767" y="1735890"/>
            <a:ext cx="7135221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2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4A797-6C62-4DED-B084-36EC4E80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178" y="1261180"/>
            <a:ext cx="3474156" cy="16033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Utilizando a equação 19 de condensação em tubo horizontal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52C627-8FCC-4240-9828-5987B7D0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80" y="1085523"/>
            <a:ext cx="6773220" cy="46869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EC54C6-998C-4B10-BEBD-AF0DC0B2A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80" y="5780944"/>
            <a:ext cx="443927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9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60A9E-1827-48B8-BB4B-3DF7C4DB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FE61E-B47F-400E-A073-80493CB7B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31" y="2381678"/>
            <a:ext cx="4202290" cy="110948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Utilizando a relação entre as equações 15 e 19.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960D06-8974-485D-9958-31CB1FC9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52" y="1690688"/>
            <a:ext cx="6487430" cy="36009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7FAFE0-D1E2-4AEB-B81D-147625B7D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952" y="5473820"/>
            <a:ext cx="4324954" cy="8097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230139-48FA-4DC8-AEC9-B650672F5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677" y="495723"/>
            <a:ext cx="10002646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4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Andreas Schwambach</dc:creator>
  <cp:lastModifiedBy>Andreas Schwambach</cp:lastModifiedBy>
  <cp:revision>3</cp:revision>
  <dcterms:created xsi:type="dcterms:W3CDTF">2021-11-24T13:04:31Z</dcterms:created>
  <dcterms:modified xsi:type="dcterms:W3CDTF">2021-11-24T13:36:25Z</dcterms:modified>
</cp:coreProperties>
</file>