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72" r:id="rId4"/>
    <p:sldId id="292" r:id="rId5"/>
    <p:sldId id="293" r:id="rId6"/>
    <p:sldId id="290" r:id="rId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6D33F4-EBE1-445C-BE67-9CD37307546E}" v="12" dt="2022-03-18T20:14:58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67487" autoAdjust="0"/>
  </p:normalViewPr>
  <p:slideViewPr>
    <p:cSldViewPr snapToGrid="0">
      <p:cViewPr varScale="1">
        <p:scale>
          <a:sx n="82" d="100"/>
          <a:sy n="82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Henrique da Silva" userId="0e20a888-9006-4729-9937-5b8f253e9aa0" providerId="ADAL" clId="{F1120F24-98F4-440A-9ACE-B5FEF6228590}"/>
    <pc:docChg chg="undo redo custSel addSld delSld modSld sldOrd">
      <pc:chgData name="Gabriel Henrique da Silva" userId="0e20a888-9006-4729-9937-5b8f253e9aa0" providerId="ADAL" clId="{F1120F24-98F4-440A-9ACE-B5FEF6228590}" dt="2022-02-16T21:09:22.782" v="5877" actId="14734"/>
      <pc:docMkLst>
        <pc:docMk/>
      </pc:docMkLst>
      <pc:sldChg chg="del">
        <pc:chgData name="Gabriel Henrique da Silva" userId="0e20a888-9006-4729-9937-5b8f253e9aa0" providerId="ADAL" clId="{F1120F24-98F4-440A-9ACE-B5FEF6228590}" dt="2022-02-16T20:16:10.382" v="3304" actId="2696"/>
        <pc:sldMkLst>
          <pc:docMk/>
          <pc:sldMk cId="2880909745" sldId="262"/>
        </pc:sldMkLst>
      </pc:sldChg>
      <pc:sldChg chg="del">
        <pc:chgData name="Gabriel Henrique da Silva" userId="0e20a888-9006-4729-9937-5b8f253e9aa0" providerId="ADAL" clId="{F1120F24-98F4-440A-9ACE-B5FEF6228590}" dt="2022-02-16T20:16:08.514" v="3303" actId="2696"/>
        <pc:sldMkLst>
          <pc:docMk/>
          <pc:sldMk cId="3514892887" sldId="263"/>
        </pc:sldMkLst>
      </pc:sldChg>
      <pc:sldChg chg="del">
        <pc:chgData name="Gabriel Henrique da Silva" userId="0e20a888-9006-4729-9937-5b8f253e9aa0" providerId="ADAL" clId="{F1120F24-98F4-440A-9ACE-B5FEF6228590}" dt="2022-02-16T20:16:14.599" v="3305" actId="2696"/>
        <pc:sldMkLst>
          <pc:docMk/>
          <pc:sldMk cId="2372968877" sldId="264"/>
        </pc:sldMkLst>
      </pc:sldChg>
      <pc:sldChg chg="modSp mod">
        <pc:chgData name="Gabriel Henrique da Silva" userId="0e20a888-9006-4729-9937-5b8f253e9aa0" providerId="ADAL" clId="{F1120F24-98F4-440A-9ACE-B5FEF6228590}" dt="2022-02-16T20:21:57.555" v="3435" actId="207"/>
        <pc:sldMkLst>
          <pc:docMk/>
          <pc:sldMk cId="381659708" sldId="266"/>
        </pc:sldMkLst>
        <pc:spChg chg="mod">
          <ac:chgData name="Gabriel Henrique da Silva" userId="0e20a888-9006-4729-9937-5b8f253e9aa0" providerId="ADAL" clId="{F1120F24-98F4-440A-9ACE-B5FEF6228590}" dt="2022-02-16T20:21:57.555" v="3435" actId="207"/>
          <ac:spMkLst>
            <pc:docMk/>
            <pc:sldMk cId="381659708" sldId="266"/>
            <ac:spMk id="2" creationId="{EA0D9B4E-C292-45AA-8116-562703040382}"/>
          </ac:spMkLst>
        </pc:spChg>
      </pc:sldChg>
      <pc:sldChg chg="del">
        <pc:chgData name="Gabriel Henrique da Silva" userId="0e20a888-9006-4729-9937-5b8f253e9aa0" providerId="ADAL" clId="{F1120F24-98F4-440A-9ACE-B5FEF6228590}" dt="2022-02-16T20:16:03.111" v="3301" actId="2696"/>
        <pc:sldMkLst>
          <pc:docMk/>
          <pc:sldMk cId="397072516" sldId="267"/>
        </pc:sldMkLst>
      </pc:sldChg>
      <pc:sldChg chg="del">
        <pc:chgData name="Gabriel Henrique da Silva" userId="0e20a888-9006-4729-9937-5b8f253e9aa0" providerId="ADAL" clId="{F1120F24-98F4-440A-9ACE-B5FEF6228590}" dt="2022-02-16T20:23:45.285" v="3449" actId="47"/>
        <pc:sldMkLst>
          <pc:docMk/>
          <pc:sldMk cId="153491007" sldId="268"/>
        </pc:sldMkLst>
      </pc:sldChg>
      <pc:sldChg chg="del">
        <pc:chgData name="Gabriel Henrique da Silva" userId="0e20a888-9006-4729-9937-5b8f253e9aa0" providerId="ADAL" clId="{F1120F24-98F4-440A-9ACE-B5FEF6228590}" dt="2022-02-16T20:16:00.739" v="3300" actId="2696"/>
        <pc:sldMkLst>
          <pc:docMk/>
          <pc:sldMk cId="2127580902" sldId="269"/>
        </pc:sldMkLst>
      </pc:sldChg>
      <pc:sldChg chg="del">
        <pc:chgData name="Gabriel Henrique da Silva" userId="0e20a888-9006-4729-9937-5b8f253e9aa0" providerId="ADAL" clId="{F1120F24-98F4-440A-9ACE-B5FEF6228590}" dt="2022-02-16T20:16:06.159" v="3302" actId="2696"/>
        <pc:sldMkLst>
          <pc:docMk/>
          <pc:sldMk cId="882630486" sldId="270"/>
        </pc:sldMkLst>
      </pc:sldChg>
      <pc:sldChg chg="addSp delSp modSp mod">
        <pc:chgData name="Gabriel Henrique da Silva" userId="0e20a888-9006-4729-9937-5b8f253e9aa0" providerId="ADAL" clId="{F1120F24-98F4-440A-9ACE-B5FEF6228590}" dt="2022-02-16T20:22:05.258" v="3436" actId="207"/>
        <pc:sldMkLst>
          <pc:docMk/>
          <pc:sldMk cId="3188136765" sldId="271"/>
        </pc:sldMkLst>
        <pc:spChg chg="add del mod">
          <ac:chgData name="Gabriel Henrique da Silva" userId="0e20a888-9006-4729-9937-5b8f253e9aa0" providerId="ADAL" clId="{F1120F24-98F4-440A-9ACE-B5FEF6228590}" dt="2022-02-16T20:22:05.258" v="3436" actId="207"/>
          <ac:spMkLst>
            <pc:docMk/>
            <pc:sldMk cId="3188136765" sldId="271"/>
            <ac:spMk id="6" creationId="{D017BEFF-2F92-4519-8649-D12EAB47D2EF}"/>
          </ac:spMkLst>
        </pc:spChg>
        <pc:spChg chg="add del mod">
          <ac:chgData name="Gabriel Henrique da Silva" userId="0e20a888-9006-4729-9937-5b8f253e9aa0" providerId="ADAL" clId="{F1120F24-98F4-440A-9ACE-B5FEF6228590}" dt="2022-02-16T12:09:57.764" v="5" actId="478"/>
          <ac:spMkLst>
            <pc:docMk/>
            <pc:sldMk cId="3188136765" sldId="271"/>
            <ac:spMk id="9" creationId="{C1C7E0D6-E5B0-41BE-9136-D92785AEFC67}"/>
          </ac:spMkLst>
        </pc:spChg>
        <pc:spChg chg="add del mod">
          <ac:chgData name="Gabriel Henrique da Silva" userId="0e20a888-9006-4729-9937-5b8f253e9aa0" providerId="ADAL" clId="{F1120F24-98F4-440A-9ACE-B5FEF6228590}" dt="2022-02-16T12:09:57.558" v="4"/>
          <ac:spMkLst>
            <pc:docMk/>
            <pc:sldMk cId="3188136765" sldId="271"/>
            <ac:spMk id="10" creationId="{26DCE7DF-F299-4FF7-A3B2-776853AEF0E9}"/>
          </ac:spMkLst>
        </pc:spChg>
        <pc:spChg chg="add del mod">
          <ac:chgData name="Gabriel Henrique da Silva" userId="0e20a888-9006-4729-9937-5b8f253e9aa0" providerId="ADAL" clId="{F1120F24-98F4-440A-9ACE-B5FEF6228590}" dt="2022-02-16T12:10:04.658" v="9"/>
          <ac:spMkLst>
            <pc:docMk/>
            <pc:sldMk cId="3188136765" sldId="271"/>
            <ac:spMk id="11" creationId="{A8AF95A9-322D-4AF7-8DAE-1C4030FB2E80}"/>
          </ac:spMkLst>
        </pc:spChg>
        <pc:spChg chg="add del mod">
          <ac:chgData name="Gabriel Henrique da Silva" userId="0e20a888-9006-4729-9937-5b8f253e9aa0" providerId="ADAL" clId="{F1120F24-98F4-440A-9ACE-B5FEF6228590}" dt="2022-02-16T12:10:13.752" v="13" actId="478"/>
          <ac:spMkLst>
            <pc:docMk/>
            <pc:sldMk cId="3188136765" sldId="271"/>
            <ac:spMk id="12" creationId="{2CD20BCC-A759-4C25-A51A-F7ACEA54D304}"/>
          </ac:spMkLst>
        </pc:spChg>
      </pc:sldChg>
      <pc:sldChg chg="addSp delSp modSp mod">
        <pc:chgData name="Gabriel Henrique da Silva" userId="0e20a888-9006-4729-9937-5b8f253e9aa0" providerId="ADAL" clId="{F1120F24-98F4-440A-9ACE-B5FEF6228590}" dt="2022-02-16T20:22:13.985" v="3437" actId="207"/>
        <pc:sldMkLst>
          <pc:docMk/>
          <pc:sldMk cId="211634712" sldId="272"/>
        </pc:sldMkLst>
        <pc:spChg chg="mod">
          <ac:chgData name="Gabriel Henrique da Silva" userId="0e20a888-9006-4729-9937-5b8f253e9aa0" providerId="ADAL" clId="{F1120F24-98F4-440A-9ACE-B5FEF6228590}" dt="2022-02-16T18:41:24.701" v="1942" actId="20577"/>
          <ac:spMkLst>
            <pc:docMk/>
            <pc:sldMk cId="211634712" sldId="272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2:13.985" v="3437" actId="207"/>
          <ac:spMkLst>
            <pc:docMk/>
            <pc:sldMk cId="211634712" sldId="272"/>
            <ac:spMk id="6" creationId="{D017BEFF-2F92-4519-8649-D12EAB47D2EF}"/>
          </ac:spMkLst>
        </pc:spChg>
        <pc:spChg chg="add del mod">
          <ac:chgData name="Gabriel Henrique da Silva" userId="0e20a888-9006-4729-9937-5b8f253e9aa0" providerId="ADAL" clId="{F1120F24-98F4-440A-9ACE-B5FEF6228590}" dt="2022-02-16T12:10:25.763" v="18" actId="478"/>
          <ac:spMkLst>
            <pc:docMk/>
            <pc:sldMk cId="211634712" sldId="272"/>
            <ac:spMk id="11" creationId="{6AF37B39-0354-4769-8691-5FABFD1A4759}"/>
          </ac:spMkLst>
        </pc:spChg>
      </pc:sldChg>
      <pc:sldChg chg="addSp delSp modSp mod">
        <pc:chgData name="Gabriel Henrique da Silva" userId="0e20a888-9006-4729-9937-5b8f253e9aa0" providerId="ADAL" clId="{F1120F24-98F4-440A-9ACE-B5FEF6228590}" dt="2022-02-16T20:22:24.679" v="3438" actId="207"/>
        <pc:sldMkLst>
          <pc:docMk/>
          <pc:sldMk cId="2615087133" sldId="273"/>
        </pc:sldMkLst>
        <pc:spChg chg="mod">
          <ac:chgData name="Gabriel Henrique da Silva" userId="0e20a888-9006-4729-9937-5b8f253e9aa0" providerId="ADAL" clId="{F1120F24-98F4-440A-9ACE-B5FEF6228590}" dt="2022-02-16T18:41:11.289" v="1941" actId="2710"/>
          <ac:spMkLst>
            <pc:docMk/>
            <pc:sldMk cId="2615087133" sldId="273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2:24.679" v="3438" actId="207"/>
          <ac:spMkLst>
            <pc:docMk/>
            <pc:sldMk cId="2615087133" sldId="273"/>
            <ac:spMk id="6" creationId="{D017BEFF-2F92-4519-8649-D12EAB47D2EF}"/>
          </ac:spMkLst>
        </pc:spChg>
        <pc:spChg chg="add del mod">
          <ac:chgData name="Gabriel Henrique da Silva" userId="0e20a888-9006-4729-9937-5b8f253e9aa0" providerId="ADAL" clId="{F1120F24-98F4-440A-9ACE-B5FEF6228590}" dt="2022-02-16T12:10:50.630" v="24" actId="478"/>
          <ac:spMkLst>
            <pc:docMk/>
            <pc:sldMk cId="2615087133" sldId="273"/>
            <ac:spMk id="11" creationId="{506999AA-0351-412A-B40E-015DA74A3E7F}"/>
          </ac:spMkLst>
        </pc:spChg>
      </pc:sldChg>
      <pc:sldChg chg="addSp delSp modSp add mod">
        <pc:chgData name="Gabriel Henrique da Silva" userId="0e20a888-9006-4729-9937-5b8f253e9aa0" providerId="ADAL" clId="{F1120F24-98F4-440A-9ACE-B5FEF6228590}" dt="2022-02-16T20:22:31.532" v="3439" actId="207"/>
        <pc:sldMkLst>
          <pc:docMk/>
          <pc:sldMk cId="2119030925" sldId="274"/>
        </pc:sldMkLst>
        <pc:spChg chg="mod">
          <ac:chgData name="Gabriel Henrique da Silva" userId="0e20a888-9006-4729-9937-5b8f253e9aa0" providerId="ADAL" clId="{F1120F24-98F4-440A-9ACE-B5FEF6228590}" dt="2022-02-16T18:40:53.288" v="1940" actId="2710"/>
          <ac:spMkLst>
            <pc:docMk/>
            <pc:sldMk cId="2119030925" sldId="274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2:31.532" v="3439" actId="207"/>
          <ac:spMkLst>
            <pc:docMk/>
            <pc:sldMk cId="2119030925" sldId="274"/>
            <ac:spMk id="6" creationId="{D017BEFF-2F92-4519-8649-D12EAB47D2EF}"/>
          </ac:spMkLst>
        </pc:spChg>
        <pc:spChg chg="mod">
          <ac:chgData name="Gabriel Henrique da Silva" userId="0e20a888-9006-4729-9937-5b8f253e9aa0" providerId="ADAL" clId="{F1120F24-98F4-440A-9ACE-B5FEF6228590}" dt="2022-02-16T12:14:43.052" v="270" actId="20577"/>
          <ac:spMkLst>
            <pc:docMk/>
            <pc:sldMk cId="2119030925" sldId="274"/>
            <ac:spMk id="7" creationId="{E36D34FB-345B-41BE-96B2-E7C27F1A9D05}"/>
          </ac:spMkLst>
        </pc:spChg>
        <pc:spChg chg="add mod">
          <ac:chgData name="Gabriel Henrique da Silva" userId="0e20a888-9006-4729-9937-5b8f253e9aa0" providerId="ADAL" clId="{F1120F24-98F4-440A-9ACE-B5FEF6228590}" dt="2022-02-16T12:13:51.840" v="208" actId="20577"/>
          <ac:spMkLst>
            <pc:docMk/>
            <pc:sldMk cId="2119030925" sldId="274"/>
            <ac:spMk id="8" creationId="{4537B3E6-F972-49F5-8BAE-1F436D0663A2}"/>
          </ac:spMkLst>
        </pc:spChg>
        <pc:spChg chg="mod">
          <ac:chgData name="Gabriel Henrique da Silva" userId="0e20a888-9006-4729-9937-5b8f253e9aa0" providerId="ADAL" clId="{F1120F24-98F4-440A-9ACE-B5FEF6228590}" dt="2022-02-16T12:15:32.015" v="289" actId="1076"/>
          <ac:spMkLst>
            <pc:docMk/>
            <pc:sldMk cId="2119030925" sldId="274"/>
            <ac:spMk id="10" creationId="{B1A727A0-7C65-4640-9744-03FEE1070725}"/>
          </ac:spMkLst>
        </pc:spChg>
        <pc:picChg chg="del">
          <ac:chgData name="Gabriel Henrique da Silva" userId="0e20a888-9006-4729-9937-5b8f253e9aa0" providerId="ADAL" clId="{F1120F24-98F4-440A-9ACE-B5FEF6228590}" dt="2022-02-16T12:12:13.024" v="139" actId="478"/>
          <ac:picMkLst>
            <pc:docMk/>
            <pc:sldMk cId="2119030925" sldId="274"/>
            <ac:picMk id="9" creationId="{498633F0-8095-4814-AF10-A3F844173045}"/>
          </ac:picMkLst>
        </pc:picChg>
      </pc:sldChg>
      <pc:sldChg chg="add del">
        <pc:chgData name="Gabriel Henrique da Silva" userId="0e20a888-9006-4729-9937-5b8f253e9aa0" providerId="ADAL" clId="{F1120F24-98F4-440A-9ACE-B5FEF6228590}" dt="2022-02-16T12:11:02.087" v="25" actId="2696"/>
        <pc:sldMkLst>
          <pc:docMk/>
          <pc:sldMk cId="2794249600" sldId="274"/>
        </pc:sldMkLst>
      </pc:sldChg>
      <pc:sldChg chg="addSp delSp modSp add mod">
        <pc:chgData name="Gabriel Henrique da Silva" userId="0e20a888-9006-4729-9937-5b8f253e9aa0" providerId="ADAL" clId="{F1120F24-98F4-440A-9ACE-B5FEF6228590}" dt="2022-02-16T20:22:37.909" v="3440" actId="207"/>
        <pc:sldMkLst>
          <pc:docMk/>
          <pc:sldMk cId="1881921402" sldId="275"/>
        </pc:sldMkLst>
        <pc:spChg chg="mod">
          <ac:chgData name="Gabriel Henrique da Silva" userId="0e20a888-9006-4729-9937-5b8f253e9aa0" providerId="ADAL" clId="{F1120F24-98F4-440A-9ACE-B5FEF6228590}" dt="2022-02-16T18:40:46.043" v="1939" actId="2710"/>
          <ac:spMkLst>
            <pc:docMk/>
            <pc:sldMk cId="1881921402" sldId="275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2:37.909" v="3440" actId="207"/>
          <ac:spMkLst>
            <pc:docMk/>
            <pc:sldMk cId="1881921402" sldId="275"/>
            <ac:spMk id="6" creationId="{D017BEFF-2F92-4519-8649-D12EAB47D2EF}"/>
          </ac:spMkLst>
        </pc:spChg>
        <pc:spChg chg="del">
          <ac:chgData name="Gabriel Henrique da Silva" userId="0e20a888-9006-4729-9937-5b8f253e9aa0" providerId="ADAL" clId="{F1120F24-98F4-440A-9ACE-B5FEF6228590}" dt="2022-02-16T12:17:55.454" v="516" actId="478"/>
          <ac:spMkLst>
            <pc:docMk/>
            <pc:sldMk cId="1881921402" sldId="275"/>
            <ac:spMk id="7" creationId="{E36D34FB-345B-41BE-96B2-E7C27F1A9D05}"/>
          </ac:spMkLst>
        </pc:spChg>
        <pc:spChg chg="del">
          <ac:chgData name="Gabriel Henrique da Silva" userId="0e20a888-9006-4729-9937-5b8f253e9aa0" providerId="ADAL" clId="{F1120F24-98F4-440A-9ACE-B5FEF6228590}" dt="2022-02-16T12:21:58.095" v="526" actId="478"/>
          <ac:spMkLst>
            <pc:docMk/>
            <pc:sldMk cId="1881921402" sldId="275"/>
            <ac:spMk id="8" creationId="{4537B3E6-F972-49F5-8BAE-1F436D0663A2}"/>
          </ac:spMkLst>
        </pc:spChg>
        <pc:spChg chg="del">
          <ac:chgData name="Gabriel Henrique da Silva" userId="0e20a888-9006-4729-9937-5b8f253e9aa0" providerId="ADAL" clId="{F1120F24-98F4-440A-9ACE-B5FEF6228590}" dt="2022-02-16T12:17:57.168" v="517" actId="478"/>
          <ac:spMkLst>
            <pc:docMk/>
            <pc:sldMk cId="1881921402" sldId="275"/>
            <ac:spMk id="10" creationId="{B1A727A0-7C65-4640-9744-03FEE1070725}"/>
          </ac:spMkLst>
        </pc:spChg>
        <pc:spChg chg="add mod">
          <ac:chgData name="Gabriel Henrique da Silva" userId="0e20a888-9006-4729-9937-5b8f253e9aa0" providerId="ADAL" clId="{F1120F24-98F4-440A-9ACE-B5FEF6228590}" dt="2022-02-16T18:42:56.020" v="1954" actId="20577"/>
          <ac:spMkLst>
            <pc:docMk/>
            <pc:sldMk cId="1881921402" sldId="275"/>
            <ac:spMk id="11" creationId="{1B6CC88A-763D-4BD6-BBA4-13F65FF6ABBD}"/>
          </ac:spMkLst>
        </pc:spChg>
        <pc:graphicFrameChg chg="add mod">
          <ac:chgData name="Gabriel Henrique da Silva" userId="0e20a888-9006-4729-9937-5b8f253e9aa0" providerId="ADAL" clId="{F1120F24-98F4-440A-9ACE-B5FEF6228590}" dt="2022-02-16T12:24:40.664" v="766" actId="1038"/>
          <ac:graphicFrameMkLst>
            <pc:docMk/>
            <pc:sldMk cId="1881921402" sldId="275"/>
            <ac:graphicFrameMk id="4" creationId="{B43637D1-4477-41A8-B472-E51C9B3238FE}"/>
          </ac:graphicFrameMkLst>
        </pc:graphicFrameChg>
        <pc:picChg chg="add del">
          <ac:chgData name="Gabriel Henrique da Silva" userId="0e20a888-9006-4729-9937-5b8f253e9aa0" providerId="ADAL" clId="{F1120F24-98F4-440A-9ACE-B5FEF6228590}" dt="2022-02-16T12:18:25.540" v="519" actId="22"/>
          <ac:picMkLst>
            <pc:docMk/>
            <pc:sldMk cId="1881921402" sldId="275"/>
            <ac:picMk id="3" creationId="{04EC7BD9-49CF-49FA-A479-2241593DDCCB}"/>
          </ac:picMkLst>
        </pc:picChg>
      </pc:sldChg>
      <pc:sldChg chg="addSp delSp modSp add mod">
        <pc:chgData name="Gabriel Henrique da Silva" userId="0e20a888-9006-4729-9937-5b8f253e9aa0" providerId="ADAL" clId="{F1120F24-98F4-440A-9ACE-B5FEF6228590}" dt="2022-02-16T20:22:51.457" v="3442" actId="207"/>
        <pc:sldMkLst>
          <pc:docMk/>
          <pc:sldMk cId="1588670637" sldId="276"/>
        </pc:sldMkLst>
        <pc:spChg chg="mod">
          <ac:chgData name="Gabriel Henrique da Silva" userId="0e20a888-9006-4729-9937-5b8f253e9aa0" providerId="ADAL" clId="{F1120F24-98F4-440A-9ACE-B5FEF6228590}" dt="2022-02-16T18:40:30.562" v="1937" actId="2710"/>
          <ac:spMkLst>
            <pc:docMk/>
            <pc:sldMk cId="1588670637" sldId="276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2:51.457" v="3442" actId="207"/>
          <ac:spMkLst>
            <pc:docMk/>
            <pc:sldMk cId="1588670637" sldId="276"/>
            <ac:spMk id="6" creationId="{D017BEFF-2F92-4519-8649-D12EAB47D2EF}"/>
          </ac:spMkLst>
        </pc:spChg>
        <pc:spChg chg="mod">
          <ac:chgData name="Gabriel Henrique da Silva" userId="0e20a888-9006-4729-9937-5b8f253e9aa0" providerId="ADAL" clId="{F1120F24-98F4-440A-9ACE-B5FEF6228590}" dt="2022-02-16T18:43:05.967" v="1956" actId="20577"/>
          <ac:spMkLst>
            <pc:docMk/>
            <pc:sldMk cId="1588670637" sldId="276"/>
            <ac:spMk id="11" creationId="{1B6CC88A-763D-4BD6-BBA4-13F65FF6ABBD}"/>
          </ac:spMkLst>
        </pc:spChg>
        <pc:graphicFrameChg chg="add del mod">
          <ac:chgData name="Gabriel Henrique da Silva" userId="0e20a888-9006-4729-9937-5b8f253e9aa0" providerId="ADAL" clId="{F1120F24-98F4-440A-9ACE-B5FEF6228590}" dt="2022-02-16T12:32:43.640" v="1023" actId="478"/>
          <ac:graphicFrameMkLst>
            <pc:docMk/>
            <pc:sldMk cId="1588670637" sldId="276"/>
            <ac:graphicFrameMk id="2" creationId="{6F7812D9-825D-4A61-ABF6-80A4A01A821C}"/>
          </ac:graphicFrameMkLst>
        </pc:graphicFrameChg>
        <pc:graphicFrameChg chg="add mod">
          <ac:chgData name="Gabriel Henrique da Silva" userId="0e20a888-9006-4729-9937-5b8f253e9aa0" providerId="ADAL" clId="{F1120F24-98F4-440A-9ACE-B5FEF6228590}" dt="2022-02-16T12:32:48.532" v="1025" actId="1076"/>
          <ac:graphicFrameMkLst>
            <pc:docMk/>
            <pc:sldMk cId="1588670637" sldId="276"/>
            <ac:graphicFrameMk id="3" creationId="{B771B3F8-ED59-4CA6-B330-38BD8CA02D26}"/>
          </ac:graphicFrameMkLst>
        </pc:graphicFrameChg>
        <pc:graphicFrameChg chg="add del">
          <ac:chgData name="Gabriel Henrique da Silva" userId="0e20a888-9006-4729-9937-5b8f253e9aa0" providerId="ADAL" clId="{F1120F24-98F4-440A-9ACE-B5FEF6228590}" dt="2022-02-16T12:32:51.622" v="1026" actId="478"/>
          <ac:graphicFrameMkLst>
            <pc:docMk/>
            <pc:sldMk cId="1588670637" sldId="276"/>
            <ac:graphicFrameMk id="4" creationId="{B43637D1-4477-41A8-B472-E51C9B3238FE}"/>
          </ac:graphicFrameMkLst>
        </pc:graphicFrameChg>
      </pc:sldChg>
      <pc:sldChg chg="modSp add mod ord">
        <pc:chgData name="Gabriel Henrique da Silva" userId="0e20a888-9006-4729-9937-5b8f253e9aa0" providerId="ADAL" clId="{F1120F24-98F4-440A-9ACE-B5FEF6228590}" dt="2022-02-16T20:22:43.420" v="3441" actId="207"/>
        <pc:sldMkLst>
          <pc:docMk/>
          <pc:sldMk cId="4137439079" sldId="277"/>
        </pc:sldMkLst>
        <pc:spChg chg="mod">
          <ac:chgData name="Gabriel Henrique da Silva" userId="0e20a888-9006-4729-9937-5b8f253e9aa0" providerId="ADAL" clId="{F1120F24-98F4-440A-9ACE-B5FEF6228590}" dt="2022-02-16T18:40:36.863" v="1938" actId="2710"/>
          <ac:spMkLst>
            <pc:docMk/>
            <pc:sldMk cId="4137439079" sldId="277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2:43.420" v="3441" actId="207"/>
          <ac:spMkLst>
            <pc:docMk/>
            <pc:sldMk cId="4137439079" sldId="277"/>
            <ac:spMk id="6" creationId="{D017BEFF-2F92-4519-8649-D12EAB47D2EF}"/>
          </ac:spMkLst>
        </pc:spChg>
        <pc:spChg chg="mod">
          <ac:chgData name="Gabriel Henrique da Silva" userId="0e20a888-9006-4729-9937-5b8f253e9aa0" providerId="ADAL" clId="{F1120F24-98F4-440A-9ACE-B5FEF6228590}" dt="2022-02-16T12:27:47.358" v="966" actId="20577"/>
          <ac:spMkLst>
            <pc:docMk/>
            <pc:sldMk cId="4137439079" sldId="277"/>
            <ac:spMk id="7" creationId="{E36D34FB-345B-41BE-96B2-E7C27F1A9D05}"/>
          </ac:spMkLst>
        </pc:spChg>
        <pc:spChg chg="mod">
          <ac:chgData name="Gabriel Henrique da Silva" userId="0e20a888-9006-4729-9937-5b8f253e9aa0" providerId="ADAL" clId="{F1120F24-98F4-440A-9ACE-B5FEF6228590}" dt="2022-02-16T12:27:44.785" v="964" actId="20577"/>
          <ac:spMkLst>
            <pc:docMk/>
            <pc:sldMk cId="4137439079" sldId="277"/>
            <ac:spMk id="8" creationId="{4537B3E6-F972-49F5-8BAE-1F436D0663A2}"/>
          </ac:spMkLst>
        </pc:spChg>
        <pc:spChg chg="mod">
          <ac:chgData name="Gabriel Henrique da Silva" userId="0e20a888-9006-4729-9937-5b8f253e9aa0" providerId="ADAL" clId="{F1120F24-98F4-440A-9ACE-B5FEF6228590}" dt="2022-02-16T12:27:49.644" v="968" actId="20577"/>
          <ac:spMkLst>
            <pc:docMk/>
            <pc:sldMk cId="4137439079" sldId="277"/>
            <ac:spMk id="10" creationId="{B1A727A0-7C65-4640-9744-03FEE1070725}"/>
          </ac:spMkLst>
        </pc:spChg>
      </pc:sldChg>
      <pc:sldChg chg="addSp delSp modSp add mod ord">
        <pc:chgData name="Gabriel Henrique da Silva" userId="0e20a888-9006-4729-9937-5b8f253e9aa0" providerId="ADAL" clId="{F1120F24-98F4-440A-9ACE-B5FEF6228590}" dt="2022-02-16T20:53:23.933" v="5645"/>
        <pc:sldMkLst>
          <pc:docMk/>
          <pc:sldMk cId="2908868162" sldId="278"/>
        </pc:sldMkLst>
        <pc:spChg chg="mod">
          <ac:chgData name="Gabriel Henrique da Silva" userId="0e20a888-9006-4729-9937-5b8f253e9aa0" providerId="ADAL" clId="{F1120F24-98F4-440A-9ACE-B5FEF6228590}" dt="2022-02-16T18:40:21.297" v="1936" actId="27636"/>
          <ac:spMkLst>
            <pc:docMk/>
            <pc:sldMk cId="2908868162" sldId="278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2:58.713" v="3443" actId="207"/>
          <ac:spMkLst>
            <pc:docMk/>
            <pc:sldMk cId="2908868162" sldId="278"/>
            <ac:spMk id="6" creationId="{D017BEFF-2F92-4519-8649-D12EAB47D2EF}"/>
          </ac:spMkLst>
        </pc:spChg>
        <pc:spChg chg="add del mod">
          <ac:chgData name="Gabriel Henrique da Silva" userId="0e20a888-9006-4729-9937-5b8f253e9aa0" providerId="ADAL" clId="{F1120F24-98F4-440A-9ACE-B5FEF6228590}" dt="2022-02-16T12:44:43.356" v="1620" actId="1036"/>
          <ac:spMkLst>
            <pc:docMk/>
            <pc:sldMk cId="2908868162" sldId="278"/>
            <ac:spMk id="7" creationId="{E36D34FB-345B-41BE-96B2-E7C27F1A9D05}"/>
          </ac:spMkLst>
        </pc:spChg>
        <pc:spChg chg="del mod">
          <ac:chgData name="Gabriel Henrique da Silva" userId="0e20a888-9006-4729-9937-5b8f253e9aa0" providerId="ADAL" clId="{F1120F24-98F4-440A-9ACE-B5FEF6228590}" dt="2022-02-16T12:37:43.751" v="1225" actId="478"/>
          <ac:spMkLst>
            <pc:docMk/>
            <pc:sldMk cId="2908868162" sldId="278"/>
            <ac:spMk id="8" creationId="{4537B3E6-F972-49F5-8BAE-1F436D0663A2}"/>
          </ac:spMkLst>
        </pc:spChg>
        <pc:spChg chg="del">
          <ac:chgData name="Gabriel Henrique da Silva" userId="0e20a888-9006-4729-9937-5b8f253e9aa0" providerId="ADAL" clId="{F1120F24-98F4-440A-9ACE-B5FEF6228590}" dt="2022-02-16T12:38:52.208" v="1339" actId="478"/>
          <ac:spMkLst>
            <pc:docMk/>
            <pc:sldMk cId="2908868162" sldId="278"/>
            <ac:spMk id="10" creationId="{B1A727A0-7C65-4640-9744-03FEE1070725}"/>
          </ac:spMkLst>
        </pc:spChg>
        <pc:graphicFrameChg chg="add del mod">
          <ac:chgData name="Gabriel Henrique da Silva" userId="0e20a888-9006-4729-9937-5b8f253e9aa0" providerId="ADAL" clId="{F1120F24-98F4-440A-9ACE-B5FEF6228590}" dt="2022-02-16T18:09:24.630" v="1744" actId="478"/>
          <ac:graphicFrameMkLst>
            <pc:docMk/>
            <pc:sldMk cId="2908868162" sldId="278"/>
            <ac:graphicFrameMk id="2" creationId="{CF520919-AF91-401C-9642-9E8CD174D4A4}"/>
          </ac:graphicFrameMkLst>
        </pc:graphicFrameChg>
        <pc:graphicFrameChg chg="add del mod">
          <ac:chgData name="Gabriel Henrique da Silva" userId="0e20a888-9006-4729-9937-5b8f253e9aa0" providerId="ADAL" clId="{F1120F24-98F4-440A-9ACE-B5FEF6228590}" dt="2022-02-16T20:53:23.933" v="5645"/>
          <ac:graphicFrameMkLst>
            <pc:docMk/>
            <pc:sldMk cId="2908868162" sldId="278"/>
            <ac:graphicFrameMk id="11" creationId="{280331BA-B7AC-4992-9A5C-AC99BCB14760}"/>
          </ac:graphicFrameMkLst>
        </pc:graphicFrameChg>
        <pc:picChg chg="add del">
          <ac:chgData name="Gabriel Henrique da Silva" userId="0e20a888-9006-4729-9937-5b8f253e9aa0" providerId="ADAL" clId="{F1120F24-98F4-440A-9ACE-B5FEF6228590}" dt="2022-02-16T18:09:23.341" v="1743" actId="22"/>
          <ac:picMkLst>
            <pc:docMk/>
            <pc:sldMk cId="2908868162" sldId="278"/>
            <ac:picMk id="4" creationId="{54C2E05A-1509-44A6-89DF-E6ED9661CBAF}"/>
          </ac:picMkLst>
        </pc:picChg>
      </pc:sldChg>
      <pc:sldChg chg="addSp delSp modSp add mod">
        <pc:chgData name="Gabriel Henrique da Silva" userId="0e20a888-9006-4729-9937-5b8f253e9aa0" providerId="ADAL" clId="{F1120F24-98F4-440A-9ACE-B5FEF6228590}" dt="2022-02-16T20:53:34.135" v="5647"/>
        <pc:sldMkLst>
          <pc:docMk/>
          <pc:sldMk cId="1561388293" sldId="279"/>
        </pc:sldMkLst>
        <pc:spChg chg="mod">
          <ac:chgData name="Gabriel Henrique da Silva" userId="0e20a888-9006-4729-9937-5b8f253e9aa0" providerId="ADAL" clId="{F1120F24-98F4-440A-9ACE-B5FEF6228590}" dt="2022-02-16T18:39:08.587" v="1933" actId="2710"/>
          <ac:spMkLst>
            <pc:docMk/>
            <pc:sldMk cId="1561388293" sldId="279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3:13.934" v="3444" actId="207"/>
          <ac:spMkLst>
            <pc:docMk/>
            <pc:sldMk cId="1561388293" sldId="279"/>
            <ac:spMk id="6" creationId="{D017BEFF-2F92-4519-8649-D12EAB47D2EF}"/>
          </ac:spMkLst>
        </pc:spChg>
        <pc:spChg chg="mod">
          <ac:chgData name="Gabriel Henrique da Silva" userId="0e20a888-9006-4729-9937-5b8f253e9aa0" providerId="ADAL" clId="{F1120F24-98F4-440A-9ACE-B5FEF6228590}" dt="2022-02-16T18:10:37.562" v="1804" actId="1076"/>
          <ac:spMkLst>
            <pc:docMk/>
            <pc:sldMk cId="1561388293" sldId="279"/>
            <ac:spMk id="7" creationId="{E36D34FB-345B-41BE-96B2-E7C27F1A9D05}"/>
          </ac:spMkLst>
        </pc:spChg>
        <pc:spChg chg="add mod">
          <ac:chgData name="Gabriel Henrique da Silva" userId="0e20a888-9006-4729-9937-5b8f253e9aa0" providerId="ADAL" clId="{F1120F24-98F4-440A-9ACE-B5FEF6228590}" dt="2022-02-16T18:39:14.650" v="1934" actId="2710"/>
          <ac:spMkLst>
            <pc:docMk/>
            <pc:sldMk cId="1561388293" sldId="279"/>
            <ac:spMk id="9" creationId="{FB0FFD50-48EA-4215-A4C8-8F0EED8C35A0}"/>
          </ac:spMkLst>
        </pc:spChg>
        <pc:graphicFrameChg chg="del">
          <ac:chgData name="Gabriel Henrique da Silva" userId="0e20a888-9006-4729-9937-5b8f253e9aa0" providerId="ADAL" clId="{F1120F24-98F4-440A-9ACE-B5FEF6228590}" dt="2022-02-16T18:09:26.623" v="1745" actId="478"/>
          <ac:graphicFrameMkLst>
            <pc:docMk/>
            <pc:sldMk cId="1561388293" sldId="279"/>
            <ac:graphicFrameMk id="2" creationId="{CF520919-AF91-401C-9642-9E8CD174D4A4}"/>
          </ac:graphicFrameMkLst>
        </pc:graphicFrameChg>
        <pc:graphicFrameChg chg="add mod">
          <ac:chgData name="Gabriel Henrique da Silva" userId="0e20a888-9006-4729-9937-5b8f253e9aa0" providerId="ADAL" clId="{F1120F24-98F4-440A-9ACE-B5FEF6228590}" dt="2022-02-16T20:53:34.135" v="5647"/>
          <ac:graphicFrameMkLst>
            <pc:docMk/>
            <pc:sldMk cId="1561388293" sldId="279"/>
            <ac:graphicFrameMk id="8" creationId="{CED2A9AE-ECD5-4076-AAA0-F9892BBE0289}"/>
          </ac:graphicFrameMkLst>
        </pc:graphicFrameChg>
        <pc:picChg chg="add del">
          <ac:chgData name="Gabriel Henrique da Silva" userId="0e20a888-9006-4729-9937-5b8f253e9aa0" providerId="ADAL" clId="{F1120F24-98F4-440A-9ACE-B5FEF6228590}" dt="2022-02-16T18:09:29.213" v="1747" actId="22"/>
          <ac:picMkLst>
            <pc:docMk/>
            <pc:sldMk cId="1561388293" sldId="279"/>
            <ac:picMk id="4" creationId="{B3185CC7-22CD-4383-9C1C-0E95A49D8596}"/>
          </ac:picMkLst>
        </pc:picChg>
      </pc:sldChg>
      <pc:sldChg chg="delSp modSp add mod ord">
        <pc:chgData name="Gabriel Henrique da Silva" userId="0e20a888-9006-4729-9937-5b8f253e9aa0" providerId="ADAL" clId="{F1120F24-98F4-440A-9ACE-B5FEF6228590}" dt="2022-02-16T20:23:19.252" v="3445" actId="207"/>
        <pc:sldMkLst>
          <pc:docMk/>
          <pc:sldMk cId="1570509" sldId="280"/>
        </pc:sldMkLst>
        <pc:spChg chg="mod">
          <ac:chgData name="Gabriel Henrique da Silva" userId="0e20a888-9006-4729-9937-5b8f253e9aa0" providerId="ADAL" clId="{F1120F24-98F4-440A-9ACE-B5FEF6228590}" dt="2022-02-16T18:45:23.449" v="2008" actId="1076"/>
          <ac:spMkLst>
            <pc:docMk/>
            <pc:sldMk cId="1570509" sldId="280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3:19.252" v="3445" actId="207"/>
          <ac:spMkLst>
            <pc:docMk/>
            <pc:sldMk cId="1570509" sldId="280"/>
            <ac:spMk id="6" creationId="{D017BEFF-2F92-4519-8649-D12EAB47D2EF}"/>
          </ac:spMkLst>
        </pc:spChg>
        <pc:spChg chg="del">
          <ac:chgData name="Gabriel Henrique da Silva" userId="0e20a888-9006-4729-9937-5b8f253e9aa0" providerId="ADAL" clId="{F1120F24-98F4-440A-9ACE-B5FEF6228590}" dt="2022-02-16T18:44:19.394" v="2002" actId="478"/>
          <ac:spMkLst>
            <pc:docMk/>
            <pc:sldMk cId="1570509" sldId="280"/>
            <ac:spMk id="7" creationId="{E36D34FB-345B-41BE-96B2-E7C27F1A9D05}"/>
          </ac:spMkLst>
        </pc:spChg>
        <pc:spChg chg="mod">
          <ac:chgData name="Gabriel Henrique da Silva" userId="0e20a888-9006-4729-9937-5b8f253e9aa0" providerId="ADAL" clId="{F1120F24-98F4-440A-9ACE-B5FEF6228590}" dt="2022-02-16T18:45:31.189" v="2009" actId="1076"/>
          <ac:spMkLst>
            <pc:docMk/>
            <pc:sldMk cId="1570509" sldId="280"/>
            <ac:spMk id="8" creationId="{4537B3E6-F972-49F5-8BAE-1F436D0663A2}"/>
          </ac:spMkLst>
        </pc:spChg>
        <pc:spChg chg="del">
          <ac:chgData name="Gabriel Henrique da Silva" userId="0e20a888-9006-4729-9937-5b8f253e9aa0" providerId="ADAL" clId="{F1120F24-98F4-440A-9ACE-B5FEF6228590}" dt="2022-02-16T18:44:21.055" v="2003" actId="478"/>
          <ac:spMkLst>
            <pc:docMk/>
            <pc:sldMk cId="1570509" sldId="280"/>
            <ac:spMk id="10" creationId="{B1A727A0-7C65-4640-9744-03FEE1070725}"/>
          </ac:spMkLst>
        </pc:spChg>
      </pc:sldChg>
      <pc:sldChg chg="addSp delSp modSp add mod ord">
        <pc:chgData name="Gabriel Henrique da Silva" userId="0e20a888-9006-4729-9937-5b8f253e9aa0" providerId="ADAL" clId="{F1120F24-98F4-440A-9ACE-B5FEF6228590}" dt="2022-02-16T20:23:27.370" v="3446" actId="207"/>
        <pc:sldMkLst>
          <pc:docMk/>
          <pc:sldMk cId="1330295168" sldId="281"/>
        </pc:sldMkLst>
        <pc:spChg chg="mod">
          <ac:chgData name="Gabriel Henrique da Silva" userId="0e20a888-9006-4729-9937-5b8f253e9aa0" providerId="ADAL" clId="{F1120F24-98F4-440A-9ACE-B5FEF6228590}" dt="2022-02-16T18:55:45.695" v="2455" actId="2711"/>
          <ac:spMkLst>
            <pc:docMk/>
            <pc:sldMk cId="1330295168" sldId="281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3:27.370" v="3446" actId="207"/>
          <ac:spMkLst>
            <pc:docMk/>
            <pc:sldMk cId="1330295168" sldId="281"/>
            <ac:spMk id="6" creationId="{D017BEFF-2F92-4519-8649-D12EAB47D2EF}"/>
          </ac:spMkLst>
        </pc:spChg>
        <pc:spChg chg="del">
          <ac:chgData name="Gabriel Henrique da Silva" userId="0e20a888-9006-4729-9937-5b8f253e9aa0" providerId="ADAL" clId="{F1120F24-98F4-440A-9ACE-B5FEF6228590}" dt="2022-02-16T18:53:29.234" v="2450" actId="478"/>
          <ac:spMkLst>
            <pc:docMk/>
            <pc:sldMk cId="1330295168" sldId="281"/>
            <ac:spMk id="7" creationId="{E36D34FB-345B-41BE-96B2-E7C27F1A9D05}"/>
          </ac:spMkLst>
        </pc:spChg>
        <pc:spChg chg="del">
          <ac:chgData name="Gabriel Henrique da Silva" userId="0e20a888-9006-4729-9937-5b8f253e9aa0" providerId="ADAL" clId="{F1120F24-98F4-440A-9ACE-B5FEF6228590}" dt="2022-02-16T18:47:04.127" v="2268" actId="478"/>
          <ac:spMkLst>
            <pc:docMk/>
            <pc:sldMk cId="1330295168" sldId="281"/>
            <ac:spMk id="8" creationId="{4537B3E6-F972-49F5-8BAE-1F436D0663A2}"/>
          </ac:spMkLst>
        </pc:spChg>
        <pc:spChg chg="add mod">
          <ac:chgData name="Gabriel Henrique da Silva" userId="0e20a888-9006-4729-9937-5b8f253e9aa0" providerId="ADAL" clId="{F1120F24-98F4-440A-9ACE-B5FEF6228590}" dt="2022-02-16T19:07:50.323" v="2718" actId="20577"/>
          <ac:spMkLst>
            <pc:docMk/>
            <pc:sldMk cId="1330295168" sldId="281"/>
            <ac:spMk id="9" creationId="{4105879D-6FEB-41F3-8BD9-F526A7B84FCF}"/>
          </ac:spMkLst>
        </pc:spChg>
        <pc:spChg chg="del">
          <ac:chgData name="Gabriel Henrique da Silva" userId="0e20a888-9006-4729-9937-5b8f253e9aa0" providerId="ADAL" clId="{F1120F24-98F4-440A-9ACE-B5FEF6228590}" dt="2022-02-16T18:53:31.088" v="2451" actId="478"/>
          <ac:spMkLst>
            <pc:docMk/>
            <pc:sldMk cId="1330295168" sldId="281"/>
            <ac:spMk id="10" creationId="{B1A727A0-7C65-4640-9744-03FEE1070725}"/>
          </ac:spMkLst>
        </pc:spChg>
        <pc:spChg chg="add mod">
          <ac:chgData name="Gabriel Henrique da Silva" userId="0e20a888-9006-4729-9937-5b8f253e9aa0" providerId="ADAL" clId="{F1120F24-98F4-440A-9ACE-B5FEF6228590}" dt="2022-02-16T19:35:48.149" v="2746" actId="14100"/>
          <ac:spMkLst>
            <pc:docMk/>
            <pc:sldMk cId="1330295168" sldId="281"/>
            <ac:spMk id="11" creationId="{C864ECEA-DEB5-46F0-813F-9A3A390FC08C}"/>
          </ac:spMkLst>
        </pc:spChg>
      </pc:sldChg>
      <pc:sldChg chg="addSp delSp modSp add mod ord">
        <pc:chgData name="Gabriel Henrique da Silva" userId="0e20a888-9006-4729-9937-5b8f253e9aa0" providerId="ADAL" clId="{F1120F24-98F4-440A-9ACE-B5FEF6228590}" dt="2022-02-16T20:23:32.313" v="3448" actId="207"/>
        <pc:sldMkLst>
          <pc:docMk/>
          <pc:sldMk cId="2509975955" sldId="282"/>
        </pc:sldMkLst>
        <pc:spChg chg="mod">
          <ac:chgData name="Gabriel Henrique da Silva" userId="0e20a888-9006-4729-9937-5b8f253e9aa0" providerId="ADAL" clId="{F1120F24-98F4-440A-9ACE-B5FEF6228590}" dt="2022-02-16T20:03:58.406" v="2968" actId="21"/>
          <ac:spMkLst>
            <pc:docMk/>
            <pc:sldMk cId="2509975955" sldId="282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3:32.313" v="3448" actId="207"/>
          <ac:spMkLst>
            <pc:docMk/>
            <pc:sldMk cId="2509975955" sldId="282"/>
            <ac:spMk id="6" creationId="{D017BEFF-2F92-4519-8649-D12EAB47D2EF}"/>
          </ac:spMkLst>
        </pc:spChg>
        <pc:spChg chg="mod">
          <ac:chgData name="Gabriel Henrique da Silva" userId="0e20a888-9006-4729-9937-5b8f253e9aa0" providerId="ADAL" clId="{F1120F24-98F4-440A-9ACE-B5FEF6228590}" dt="2022-02-16T20:06:10.399" v="2983" actId="1076"/>
          <ac:spMkLst>
            <pc:docMk/>
            <pc:sldMk cId="2509975955" sldId="282"/>
            <ac:spMk id="7" creationId="{E36D34FB-345B-41BE-96B2-E7C27F1A9D05}"/>
          </ac:spMkLst>
        </pc:spChg>
        <pc:spChg chg="del">
          <ac:chgData name="Gabriel Henrique da Silva" userId="0e20a888-9006-4729-9937-5b8f253e9aa0" providerId="ADAL" clId="{F1120F24-98F4-440A-9ACE-B5FEF6228590}" dt="2022-02-16T19:59:10.472" v="2838" actId="478"/>
          <ac:spMkLst>
            <pc:docMk/>
            <pc:sldMk cId="2509975955" sldId="282"/>
            <ac:spMk id="9" creationId="{FB0FFD50-48EA-4215-A4C8-8F0EED8C35A0}"/>
          </ac:spMkLst>
        </pc:spChg>
        <pc:graphicFrameChg chg="add mod">
          <ac:chgData name="Gabriel Henrique da Silva" userId="0e20a888-9006-4729-9937-5b8f253e9aa0" providerId="ADAL" clId="{F1120F24-98F4-440A-9ACE-B5FEF6228590}" dt="2022-02-16T19:59:30.769" v="2849" actId="1035"/>
          <ac:graphicFrameMkLst>
            <pc:docMk/>
            <pc:sldMk cId="2509975955" sldId="282"/>
            <ac:graphicFrameMk id="2" creationId="{F690289C-A1BE-4E53-9F3F-06C10F8B5A16}"/>
          </ac:graphicFrameMkLst>
        </pc:graphicFrameChg>
        <pc:graphicFrameChg chg="del">
          <ac:chgData name="Gabriel Henrique da Silva" userId="0e20a888-9006-4729-9937-5b8f253e9aa0" providerId="ADAL" clId="{F1120F24-98F4-440A-9ACE-B5FEF6228590}" dt="2022-02-16T19:38:47.850" v="2810" actId="478"/>
          <ac:graphicFrameMkLst>
            <pc:docMk/>
            <pc:sldMk cId="2509975955" sldId="282"/>
            <ac:graphicFrameMk id="8" creationId="{CED2A9AE-ECD5-4076-AAA0-F9892BBE0289}"/>
          </ac:graphicFrameMkLst>
        </pc:graphicFrameChg>
      </pc:sldChg>
      <pc:sldChg chg="modSp add del mod ord">
        <pc:chgData name="Gabriel Henrique da Silva" userId="0e20a888-9006-4729-9937-5b8f253e9aa0" providerId="ADAL" clId="{F1120F24-98F4-440A-9ACE-B5FEF6228590}" dt="2022-02-16T20:15:57.547" v="3299" actId="2696"/>
        <pc:sldMkLst>
          <pc:docMk/>
          <pc:sldMk cId="1702489424" sldId="283"/>
        </pc:sldMkLst>
        <pc:spChg chg="mod">
          <ac:chgData name="Gabriel Henrique da Silva" userId="0e20a888-9006-4729-9937-5b8f253e9aa0" providerId="ADAL" clId="{F1120F24-98F4-440A-9ACE-B5FEF6228590}" dt="2022-02-16T20:07:20.698" v="3071" actId="20577"/>
          <ac:spMkLst>
            <pc:docMk/>
            <pc:sldMk cId="1702489424" sldId="283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08:26.258" v="3110" actId="1076"/>
          <ac:spMkLst>
            <pc:docMk/>
            <pc:sldMk cId="1702489424" sldId="283"/>
            <ac:spMk id="8" creationId="{4537B3E6-F972-49F5-8BAE-1F436D0663A2}"/>
          </ac:spMkLst>
        </pc:spChg>
      </pc:sldChg>
      <pc:sldChg chg="addSp delSp modSp add del mod ord">
        <pc:chgData name="Gabriel Henrique da Silva" userId="0e20a888-9006-4729-9937-5b8f253e9aa0" providerId="ADAL" clId="{F1120F24-98F4-440A-9ACE-B5FEF6228590}" dt="2022-02-16T20:10:21.951" v="3127" actId="47"/>
        <pc:sldMkLst>
          <pc:docMk/>
          <pc:sldMk cId="3604454675" sldId="284"/>
        </pc:sldMkLst>
        <pc:spChg chg="mod">
          <ac:chgData name="Gabriel Henrique da Silva" userId="0e20a888-9006-4729-9937-5b8f253e9aa0" providerId="ADAL" clId="{F1120F24-98F4-440A-9ACE-B5FEF6228590}" dt="2022-02-16T20:09:57.119" v="3124" actId="1076"/>
          <ac:spMkLst>
            <pc:docMk/>
            <pc:sldMk cId="3604454675" sldId="284"/>
            <ac:spMk id="5" creationId="{76412A2F-F743-47E5-A1EB-CFFF4725575B}"/>
          </ac:spMkLst>
        </pc:spChg>
        <pc:spChg chg="del">
          <ac:chgData name="Gabriel Henrique da Silva" userId="0e20a888-9006-4729-9937-5b8f253e9aa0" providerId="ADAL" clId="{F1120F24-98F4-440A-9ACE-B5FEF6228590}" dt="2022-02-16T20:09:20.477" v="3120" actId="478"/>
          <ac:spMkLst>
            <pc:docMk/>
            <pc:sldMk cId="3604454675" sldId="284"/>
            <ac:spMk id="7" creationId="{E36D34FB-345B-41BE-96B2-E7C27F1A9D05}"/>
          </ac:spMkLst>
        </pc:spChg>
        <pc:spChg chg="del">
          <ac:chgData name="Gabriel Henrique da Silva" userId="0e20a888-9006-4729-9937-5b8f253e9aa0" providerId="ADAL" clId="{F1120F24-98F4-440A-9ACE-B5FEF6228590}" dt="2022-02-16T20:09:01.597" v="3116" actId="478"/>
          <ac:spMkLst>
            <pc:docMk/>
            <pc:sldMk cId="3604454675" sldId="284"/>
            <ac:spMk id="8" creationId="{4537B3E6-F972-49F5-8BAE-1F436D0663A2}"/>
          </ac:spMkLst>
        </pc:spChg>
        <pc:spChg chg="add mod">
          <ac:chgData name="Gabriel Henrique da Silva" userId="0e20a888-9006-4729-9937-5b8f253e9aa0" providerId="ADAL" clId="{F1120F24-98F4-440A-9ACE-B5FEF6228590}" dt="2022-02-16T20:09:15.244" v="3119" actId="1076"/>
          <ac:spMkLst>
            <pc:docMk/>
            <pc:sldMk cId="3604454675" sldId="284"/>
            <ac:spMk id="9" creationId="{3C68A112-CDEC-466C-9357-32852319D217}"/>
          </ac:spMkLst>
        </pc:spChg>
        <pc:spChg chg="del">
          <ac:chgData name="Gabriel Henrique da Silva" userId="0e20a888-9006-4729-9937-5b8f253e9aa0" providerId="ADAL" clId="{F1120F24-98F4-440A-9ACE-B5FEF6228590}" dt="2022-02-16T20:09:22.284" v="3121" actId="478"/>
          <ac:spMkLst>
            <pc:docMk/>
            <pc:sldMk cId="3604454675" sldId="284"/>
            <ac:spMk id="10" creationId="{B1A727A0-7C65-4640-9744-03FEE1070725}"/>
          </ac:spMkLst>
        </pc:spChg>
        <pc:spChg chg="add mod">
          <ac:chgData name="Gabriel Henrique da Silva" userId="0e20a888-9006-4729-9937-5b8f253e9aa0" providerId="ADAL" clId="{F1120F24-98F4-440A-9ACE-B5FEF6228590}" dt="2022-02-16T20:10:18.449" v="3126" actId="1076"/>
          <ac:spMkLst>
            <pc:docMk/>
            <pc:sldMk cId="3604454675" sldId="284"/>
            <ac:spMk id="11" creationId="{2A17288D-03DC-49B3-B93B-81AA43F05410}"/>
          </ac:spMkLst>
        </pc:spChg>
      </pc:sldChg>
      <pc:sldChg chg="addSp delSp modSp add mod ord">
        <pc:chgData name="Gabriel Henrique da Silva" userId="0e20a888-9006-4729-9937-5b8f253e9aa0" providerId="ADAL" clId="{F1120F24-98F4-440A-9ACE-B5FEF6228590}" dt="2022-02-16T20:23:50.974" v="3450" actId="207"/>
        <pc:sldMkLst>
          <pc:docMk/>
          <pc:sldMk cId="3924348884" sldId="284"/>
        </pc:sldMkLst>
        <pc:spChg chg="mod">
          <ac:chgData name="Gabriel Henrique da Silva" userId="0e20a888-9006-4729-9937-5b8f253e9aa0" providerId="ADAL" clId="{F1120F24-98F4-440A-9ACE-B5FEF6228590}" dt="2022-02-16T20:10:52.877" v="3135" actId="20577"/>
          <ac:spMkLst>
            <pc:docMk/>
            <pc:sldMk cId="3924348884" sldId="284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3:50.974" v="3450" actId="207"/>
          <ac:spMkLst>
            <pc:docMk/>
            <pc:sldMk cId="3924348884" sldId="284"/>
            <ac:spMk id="6" creationId="{D017BEFF-2F92-4519-8649-D12EAB47D2EF}"/>
          </ac:spMkLst>
        </pc:spChg>
        <pc:spChg chg="mod">
          <ac:chgData name="Gabriel Henrique da Silva" userId="0e20a888-9006-4729-9937-5b8f253e9aa0" providerId="ADAL" clId="{F1120F24-98F4-440A-9ACE-B5FEF6228590}" dt="2022-02-16T20:20:58.214" v="3432" actId="2710"/>
          <ac:spMkLst>
            <pc:docMk/>
            <pc:sldMk cId="3924348884" sldId="284"/>
            <ac:spMk id="7" creationId="{E36D34FB-345B-41BE-96B2-E7C27F1A9D05}"/>
          </ac:spMkLst>
        </pc:spChg>
        <pc:spChg chg="add mod">
          <ac:chgData name="Gabriel Henrique da Silva" userId="0e20a888-9006-4729-9937-5b8f253e9aa0" providerId="ADAL" clId="{F1120F24-98F4-440A-9ACE-B5FEF6228590}" dt="2022-02-16T20:11:09.229" v="3138" actId="1076"/>
          <ac:spMkLst>
            <pc:docMk/>
            <pc:sldMk cId="3924348884" sldId="284"/>
            <ac:spMk id="8" creationId="{F969D965-2C4E-42CA-904B-330ED92A3BB2}"/>
          </ac:spMkLst>
        </pc:spChg>
        <pc:spChg chg="add mod">
          <ac:chgData name="Gabriel Henrique da Silva" userId="0e20a888-9006-4729-9937-5b8f253e9aa0" providerId="ADAL" clId="{F1120F24-98F4-440A-9ACE-B5FEF6228590}" dt="2022-02-16T20:18:34.031" v="3318" actId="20577"/>
          <ac:spMkLst>
            <pc:docMk/>
            <pc:sldMk cId="3924348884" sldId="284"/>
            <ac:spMk id="9" creationId="{E6CC89BB-7D90-42E9-8FFE-9E5567874E94}"/>
          </ac:spMkLst>
        </pc:spChg>
        <pc:picChg chg="del">
          <ac:chgData name="Gabriel Henrique da Silva" userId="0e20a888-9006-4729-9937-5b8f253e9aa0" providerId="ADAL" clId="{F1120F24-98F4-440A-9ACE-B5FEF6228590}" dt="2022-02-16T20:10:54.973" v="3136" actId="478"/>
          <ac:picMkLst>
            <pc:docMk/>
            <pc:sldMk cId="3924348884" sldId="284"/>
            <ac:picMk id="3" creationId="{D7351005-A317-4115-BF4F-40E0E7A01F23}"/>
          </ac:picMkLst>
        </pc:picChg>
        <pc:picChg chg="add del mod">
          <ac:chgData name="Gabriel Henrique da Silva" userId="0e20a888-9006-4729-9937-5b8f253e9aa0" providerId="ADAL" clId="{F1120F24-98F4-440A-9ACE-B5FEF6228590}" dt="2022-02-16T20:15:52.794" v="3298" actId="478"/>
          <ac:picMkLst>
            <pc:docMk/>
            <pc:sldMk cId="3924348884" sldId="284"/>
            <ac:picMk id="10" creationId="{1CB52731-F227-415E-AF00-E8EF28C04450}"/>
          </ac:picMkLst>
        </pc:picChg>
      </pc:sldChg>
      <pc:sldChg chg="addSp delSp modSp add mod ord">
        <pc:chgData name="Gabriel Henrique da Silva" userId="0e20a888-9006-4729-9937-5b8f253e9aa0" providerId="ADAL" clId="{F1120F24-98F4-440A-9ACE-B5FEF6228590}" dt="2022-02-16T20:43:15.664" v="4447" actId="21"/>
        <pc:sldMkLst>
          <pc:docMk/>
          <pc:sldMk cId="3358157533" sldId="285"/>
        </pc:sldMkLst>
        <pc:spChg chg="add del mod">
          <ac:chgData name="Gabriel Henrique da Silva" userId="0e20a888-9006-4729-9937-5b8f253e9aa0" providerId="ADAL" clId="{F1120F24-98F4-440A-9ACE-B5FEF6228590}" dt="2022-02-16T20:21:28.795" v="3434" actId="478"/>
          <ac:spMkLst>
            <pc:docMk/>
            <pc:sldMk cId="3358157533" sldId="285"/>
            <ac:spMk id="3" creationId="{64BD4752-E39D-45B3-AFA5-6A90156F7816}"/>
          </ac:spMkLst>
        </pc:spChg>
        <pc:spChg chg="add del mod">
          <ac:chgData name="Gabriel Henrique da Silva" userId="0e20a888-9006-4729-9937-5b8f253e9aa0" providerId="ADAL" clId="{F1120F24-98F4-440A-9ACE-B5FEF6228590}" dt="2022-02-16T20:31:41.603" v="4068" actId="20577"/>
          <ac:spMkLst>
            <pc:docMk/>
            <pc:sldMk cId="3358157533" sldId="285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3:57.689" v="3451" actId="207"/>
          <ac:spMkLst>
            <pc:docMk/>
            <pc:sldMk cId="3358157533" sldId="285"/>
            <ac:spMk id="6" creationId="{D017BEFF-2F92-4519-8649-D12EAB47D2EF}"/>
          </ac:spMkLst>
        </pc:spChg>
        <pc:spChg chg="mod">
          <ac:chgData name="Gabriel Henrique da Silva" userId="0e20a888-9006-4729-9937-5b8f253e9aa0" providerId="ADAL" clId="{F1120F24-98F4-440A-9ACE-B5FEF6228590}" dt="2022-02-16T20:27:42.052" v="3807" actId="20577"/>
          <ac:spMkLst>
            <pc:docMk/>
            <pc:sldMk cId="3358157533" sldId="285"/>
            <ac:spMk id="7" creationId="{E36D34FB-345B-41BE-96B2-E7C27F1A9D05}"/>
          </ac:spMkLst>
        </pc:spChg>
        <pc:spChg chg="del mod">
          <ac:chgData name="Gabriel Henrique da Silva" userId="0e20a888-9006-4729-9937-5b8f253e9aa0" providerId="ADAL" clId="{F1120F24-98F4-440A-9ACE-B5FEF6228590}" dt="2022-02-16T20:27:56.994" v="3813" actId="478"/>
          <ac:spMkLst>
            <pc:docMk/>
            <pc:sldMk cId="3358157533" sldId="285"/>
            <ac:spMk id="8" creationId="{F969D965-2C4E-42CA-904B-330ED92A3BB2}"/>
          </ac:spMkLst>
        </pc:spChg>
        <pc:spChg chg="del mod">
          <ac:chgData name="Gabriel Henrique da Silva" userId="0e20a888-9006-4729-9937-5b8f253e9aa0" providerId="ADAL" clId="{F1120F24-98F4-440A-9ACE-B5FEF6228590}" dt="2022-02-16T20:27:58.927" v="3814" actId="478"/>
          <ac:spMkLst>
            <pc:docMk/>
            <pc:sldMk cId="3358157533" sldId="285"/>
            <ac:spMk id="9" creationId="{E6CC89BB-7D90-42E9-8FFE-9E5567874E94}"/>
          </ac:spMkLst>
        </pc:spChg>
        <pc:spChg chg="add del mod">
          <ac:chgData name="Gabriel Henrique da Silva" userId="0e20a888-9006-4729-9937-5b8f253e9aa0" providerId="ADAL" clId="{F1120F24-98F4-440A-9ACE-B5FEF6228590}" dt="2022-02-16T20:43:15.664" v="4447" actId="21"/>
          <ac:spMkLst>
            <pc:docMk/>
            <pc:sldMk cId="3358157533" sldId="285"/>
            <ac:spMk id="15" creationId="{3E3E455A-A5DD-4D82-9BE6-8E37A5DD282D}"/>
          </ac:spMkLst>
        </pc:spChg>
        <pc:picChg chg="add del mod">
          <ac:chgData name="Gabriel Henrique da Silva" userId="0e20a888-9006-4729-9937-5b8f253e9aa0" providerId="ADAL" clId="{F1120F24-98F4-440A-9ACE-B5FEF6228590}" dt="2022-02-16T20:28:32.428" v="3815" actId="478"/>
          <ac:picMkLst>
            <pc:docMk/>
            <pc:sldMk cId="3358157533" sldId="285"/>
            <ac:picMk id="10" creationId="{E870C4E8-72FB-40D5-9FCF-F6631735B525}"/>
          </ac:picMkLst>
        </pc:picChg>
        <pc:picChg chg="add del mod">
          <ac:chgData name="Gabriel Henrique da Silva" userId="0e20a888-9006-4729-9937-5b8f253e9aa0" providerId="ADAL" clId="{F1120F24-98F4-440A-9ACE-B5FEF6228590}" dt="2022-02-16T20:30:34.199" v="3922" actId="478"/>
          <ac:picMkLst>
            <pc:docMk/>
            <pc:sldMk cId="3358157533" sldId="285"/>
            <ac:picMk id="12" creationId="{3D13060E-7B30-4548-8E84-98659726BF7E}"/>
          </ac:picMkLst>
        </pc:picChg>
        <pc:picChg chg="add mod">
          <ac:chgData name="Gabriel Henrique da Silva" userId="0e20a888-9006-4729-9937-5b8f253e9aa0" providerId="ADAL" clId="{F1120F24-98F4-440A-9ACE-B5FEF6228590}" dt="2022-02-16T20:30:45.468" v="3926" actId="1076"/>
          <ac:picMkLst>
            <pc:docMk/>
            <pc:sldMk cId="3358157533" sldId="285"/>
            <ac:picMk id="14" creationId="{8831D769-E236-44C1-9213-43DB35C2779C}"/>
          </ac:picMkLst>
        </pc:picChg>
      </pc:sldChg>
      <pc:sldChg chg="addSp delSp modSp add mod ord">
        <pc:chgData name="Gabriel Henrique da Silva" userId="0e20a888-9006-4729-9937-5b8f253e9aa0" providerId="ADAL" clId="{F1120F24-98F4-440A-9ACE-B5FEF6228590}" dt="2022-02-16T20:56:23.450" v="5649"/>
        <pc:sldMkLst>
          <pc:docMk/>
          <pc:sldMk cId="353553812" sldId="286"/>
        </pc:sldMkLst>
        <pc:spChg chg="add del mod">
          <ac:chgData name="Gabriel Henrique da Silva" userId="0e20a888-9006-4729-9937-5b8f253e9aa0" providerId="ADAL" clId="{F1120F24-98F4-440A-9ACE-B5FEF6228590}" dt="2022-02-16T20:29:13.494" v="3846" actId="478"/>
          <ac:spMkLst>
            <pc:docMk/>
            <pc:sldMk cId="353553812" sldId="286"/>
            <ac:spMk id="3" creationId="{395C3971-97F8-4DA1-8874-9BECE4DCF640}"/>
          </ac:spMkLst>
        </pc:spChg>
        <pc:spChg chg="mod">
          <ac:chgData name="Gabriel Henrique da Silva" userId="0e20a888-9006-4729-9937-5b8f253e9aa0" providerId="ADAL" clId="{F1120F24-98F4-440A-9ACE-B5FEF6228590}" dt="2022-02-16T20:33:33.792" v="4343" actId="20577"/>
          <ac:spMkLst>
            <pc:docMk/>
            <pc:sldMk cId="353553812" sldId="286"/>
            <ac:spMk id="5" creationId="{76412A2F-F743-47E5-A1EB-CFFF4725575B}"/>
          </ac:spMkLst>
        </pc:spChg>
        <pc:spChg chg="del">
          <ac:chgData name="Gabriel Henrique da Silva" userId="0e20a888-9006-4729-9937-5b8f253e9aa0" providerId="ADAL" clId="{F1120F24-98F4-440A-9ACE-B5FEF6228590}" dt="2022-02-16T20:29:10.787" v="3844" actId="478"/>
          <ac:spMkLst>
            <pc:docMk/>
            <pc:sldMk cId="353553812" sldId="286"/>
            <ac:spMk id="6" creationId="{D017BEFF-2F92-4519-8649-D12EAB47D2EF}"/>
          </ac:spMkLst>
        </pc:spChg>
        <pc:spChg chg="mod">
          <ac:chgData name="Gabriel Henrique da Silva" userId="0e20a888-9006-4729-9937-5b8f253e9aa0" providerId="ADAL" clId="{F1120F24-98F4-440A-9ACE-B5FEF6228590}" dt="2022-02-16T20:33:37.586" v="4344" actId="20577"/>
          <ac:spMkLst>
            <pc:docMk/>
            <pc:sldMk cId="353553812" sldId="286"/>
            <ac:spMk id="7" creationId="{E36D34FB-345B-41BE-96B2-E7C27F1A9D05}"/>
          </ac:spMkLst>
        </pc:spChg>
        <pc:spChg chg="del mod">
          <ac:chgData name="Gabriel Henrique da Silva" userId="0e20a888-9006-4729-9937-5b8f253e9aa0" providerId="ADAL" clId="{F1120F24-98F4-440A-9ACE-B5FEF6228590}" dt="2022-02-16T20:33:20.116" v="4328" actId="478"/>
          <ac:spMkLst>
            <pc:docMk/>
            <pc:sldMk cId="353553812" sldId="286"/>
            <ac:spMk id="8" creationId="{F969D965-2C4E-42CA-904B-330ED92A3BB2}"/>
          </ac:spMkLst>
        </pc:spChg>
        <pc:spChg chg="del mod">
          <ac:chgData name="Gabriel Henrique da Silva" userId="0e20a888-9006-4729-9937-5b8f253e9aa0" providerId="ADAL" clId="{F1120F24-98F4-440A-9ACE-B5FEF6228590}" dt="2022-02-16T20:43:18.434" v="4448" actId="478"/>
          <ac:spMkLst>
            <pc:docMk/>
            <pc:sldMk cId="353553812" sldId="286"/>
            <ac:spMk id="9" creationId="{E6CC89BB-7D90-42E9-8FFE-9E5567874E94}"/>
          </ac:spMkLst>
        </pc:spChg>
        <pc:spChg chg="add mod">
          <ac:chgData name="Gabriel Henrique da Silva" userId="0e20a888-9006-4729-9937-5b8f253e9aa0" providerId="ADAL" clId="{F1120F24-98F4-440A-9ACE-B5FEF6228590}" dt="2022-02-16T20:29:11.090" v="3845"/>
          <ac:spMkLst>
            <pc:docMk/>
            <pc:sldMk cId="353553812" sldId="286"/>
            <ac:spMk id="10" creationId="{664A4A04-30CD-4241-93E7-A73A98A13EDB}"/>
          </ac:spMkLst>
        </pc:spChg>
        <pc:spChg chg="add mod">
          <ac:chgData name="Gabriel Henrique da Silva" userId="0e20a888-9006-4729-9937-5b8f253e9aa0" providerId="ADAL" clId="{F1120F24-98F4-440A-9ACE-B5FEF6228590}" dt="2022-02-16T20:43:26.053" v="4450" actId="1076"/>
          <ac:spMkLst>
            <pc:docMk/>
            <pc:sldMk cId="353553812" sldId="286"/>
            <ac:spMk id="11" creationId="{F6BBCB81-3508-4859-B347-01569DE4E2F5}"/>
          </ac:spMkLst>
        </pc:spChg>
      </pc:sldChg>
      <pc:sldChg chg="addSp delSp modSp add mod">
        <pc:chgData name="Gabriel Henrique da Silva" userId="0e20a888-9006-4729-9937-5b8f253e9aa0" providerId="ADAL" clId="{F1120F24-98F4-440A-9ACE-B5FEF6228590}" dt="2022-02-16T20:56:33.126" v="5657" actId="20577"/>
        <pc:sldMkLst>
          <pc:docMk/>
          <pc:sldMk cId="14891415" sldId="287"/>
        </pc:sldMkLst>
        <pc:spChg chg="mod">
          <ac:chgData name="Gabriel Henrique da Silva" userId="0e20a888-9006-4729-9937-5b8f253e9aa0" providerId="ADAL" clId="{F1120F24-98F4-440A-9ACE-B5FEF6228590}" dt="2022-02-16T20:46:22.914" v="4828" actId="20577"/>
          <ac:spMkLst>
            <pc:docMk/>
            <pc:sldMk cId="14891415" sldId="287"/>
            <ac:spMk id="5" creationId="{76412A2F-F743-47E5-A1EB-CFFF4725575B}"/>
          </ac:spMkLst>
        </pc:spChg>
        <pc:spChg chg="add mod">
          <ac:chgData name="Gabriel Henrique da Silva" userId="0e20a888-9006-4729-9937-5b8f253e9aa0" providerId="ADAL" clId="{F1120F24-98F4-440A-9ACE-B5FEF6228590}" dt="2022-02-16T20:52:48.067" v="5643" actId="20577"/>
          <ac:spMkLst>
            <pc:docMk/>
            <pc:sldMk cId="14891415" sldId="287"/>
            <ac:spMk id="6" creationId="{EA025950-D6EF-44B6-988C-7369E134FAAB}"/>
          </ac:spMkLst>
        </pc:spChg>
        <pc:spChg chg="mod">
          <ac:chgData name="Gabriel Henrique da Silva" userId="0e20a888-9006-4729-9937-5b8f253e9aa0" providerId="ADAL" clId="{F1120F24-98F4-440A-9ACE-B5FEF6228590}" dt="2022-02-16T20:56:33.126" v="5657" actId="20577"/>
          <ac:spMkLst>
            <pc:docMk/>
            <pc:sldMk cId="14891415" sldId="287"/>
            <ac:spMk id="10" creationId="{664A4A04-30CD-4241-93E7-A73A98A13EDB}"/>
          </ac:spMkLst>
        </pc:spChg>
        <pc:spChg chg="del">
          <ac:chgData name="Gabriel Henrique da Silva" userId="0e20a888-9006-4729-9937-5b8f253e9aa0" providerId="ADAL" clId="{F1120F24-98F4-440A-9ACE-B5FEF6228590}" dt="2022-02-16T20:43:41.934" v="4462" actId="478"/>
          <ac:spMkLst>
            <pc:docMk/>
            <pc:sldMk cId="14891415" sldId="287"/>
            <ac:spMk id="11" creationId="{F6BBCB81-3508-4859-B347-01569DE4E2F5}"/>
          </ac:spMkLst>
        </pc:spChg>
      </pc:sldChg>
      <pc:sldChg chg="add del">
        <pc:chgData name="Gabriel Henrique da Silva" userId="0e20a888-9006-4729-9937-5b8f253e9aa0" providerId="ADAL" clId="{F1120F24-98F4-440A-9ACE-B5FEF6228590}" dt="2022-02-16T20:47:09.583" v="4830" actId="2890"/>
        <pc:sldMkLst>
          <pc:docMk/>
          <pc:sldMk cId="2509547906" sldId="288"/>
        </pc:sldMkLst>
      </pc:sldChg>
      <pc:sldChg chg="addSp delSp modSp add mod">
        <pc:chgData name="Gabriel Henrique da Silva" userId="0e20a888-9006-4729-9937-5b8f253e9aa0" providerId="ADAL" clId="{F1120F24-98F4-440A-9ACE-B5FEF6228590}" dt="2022-02-16T20:51:42.079" v="5450" actId="313"/>
        <pc:sldMkLst>
          <pc:docMk/>
          <pc:sldMk cId="4008965603" sldId="288"/>
        </pc:sldMkLst>
        <pc:spChg chg="mod">
          <ac:chgData name="Gabriel Henrique da Silva" userId="0e20a888-9006-4729-9937-5b8f253e9aa0" providerId="ADAL" clId="{F1120F24-98F4-440A-9ACE-B5FEF6228590}" dt="2022-02-16T20:51:42.079" v="5450" actId="313"/>
          <ac:spMkLst>
            <pc:docMk/>
            <pc:sldMk cId="4008965603" sldId="288"/>
            <ac:spMk id="5" creationId="{76412A2F-F743-47E5-A1EB-CFFF4725575B}"/>
          </ac:spMkLst>
        </pc:spChg>
        <pc:picChg chg="add mod">
          <ac:chgData name="Gabriel Henrique da Silva" userId="0e20a888-9006-4729-9937-5b8f253e9aa0" providerId="ADAL" clId="{F1120F24-98F4-440A-9ACE-B5FEF6228590}" dt="2022-02-16T20:47:32.883" v="4836" actId="1076"/>
          <ac:picMkLst>
            <pc:docMk/>
            <pc:sldMk cId="4008965603" sldId="288"/>
            <ac:picMk id="3" creationId="{6469840D-62F5-47C1-94C1-38382E4F515E}"/>
          </ac:picMkLst>
        </pc:picChg>
        <pc:picChg chg="del">
          <ac:chgData name="Gabriel Henrique da Silva" userId="0e20a888-9006-4729-9937-5b8f253e9aa0" providerId="ADAL" clId="{F1120F24-98F4-440A-9ACE-B5FEF6228590}" dt="2022-02-16T20:47:19.621" v="4832" actId="478"/>
          <ac:picMkLst>
            <pc:docMk/>
            <pc:sldMk cId="4008965603" sldId="288"/>
            <ac:picMk id="14" creationId="{8831D769-E236-44C1-9213-43DB35C2779C}"/>
          </ac:picMkLst>
        </pc:picChg>
      </pc:sldChg>
      <pc:sldChg chg="delSp new del mod">
        <pc:chgData name="Gabriel Henrique da Silva" userId="0e20a888-9006-4729-9937-5b8f253e9aa0" providerId="ADAL" clId="{F1120F24-98F4-440A-9ACE-B5FEF6228590}" dt="2022-02-16T20:59:23.901" v="5665" actId="2696"/>
        <pc:sldMkLst>
          <pc:docMk/>
          <pc:sldMk cId="3390304744" sldId="289"/>
        </pc:sldMkLst>
        <pc:spChg chg="del">
          <ac:chgData name="Gabriel Henrique da Silva" userId="0e20a888-9006-4729-9937-5b8f253e9aa0" providerId="ADAL" clId="{F1120F24-98F4-440A-9ACE-B5FEF6228590}" dt="2022-02-16T20:58:19.801" v="5659" actId="478"/>
          <ac:spMkLst>
            <pc:docMk/>
            <pc:sldMk cId="3390304744" sldId="289"/>
            <ac:spMk id="2" creationId="{F0B0C0C6-6769-4F5C-A235-8714AE4D0FB9}"/>
          </ac:spMkLst>
        </pc:spChg>
        <pc:spChg chg="del">
          <ac:chgData name="Gabriel Henrique da Silva" userId="0e20a888-9006-4729-9937-5b8f253e9aa0" providerId="ADAL" clId="{F1120F24-98F4-440A-9ACE-B5FEF6228590}" dt="2022-02-16T20:58:21.295" v="5660" actId="478"/>
          <ac:spMkLst>
            <pc:docMk/>
            <pc:sldMk cId="3390304744" sldId="289"/>
            <ac:spMk id="3" creationId="{4A3138BD-C9FB-4999-8C90-3F71593C9084}"/>
          </ac:spMkLst>
        </pc:spChg>
        <pc:spChg chg="del">
          <ac:chgData name="Gabriel Henrique da Silva" userId="0e20a888-9006-4729-9937-5b8f253e9aa0" providerId="ADAL" clId="{F1120F24-98F4-440A-9ACE-B5FEF6228590}" dt="2022-02-16T20:58:23.099" v="5661" actId="478"/>
          <ac:spMkLst>
            <pc:docMk/>
            <pc:sldMk cId="3390304744" sldId="289"/>
            <ac:spMk id="4" creationId="{DA387EF0-05BE-4380-A88A-8E44A72D67FE}"/>
          </ac:spMkLst>
        </pc:spChg>
      </pc:sldChg>
      <pc:sldChg chg="addSp modSp add mod ord">
        <pc:chgData name="Gabriel Henrique da Silva" userId="0e20a888-9006-4729-9937-5b8f253e9aa0" providerId="ADAL" clId="{F1120F24-98F4-440A-9ACE-B5FEF6228590}" dt="2022-02-16T21:00:43.551" v="5696" actId="1076"/>
        <pc:sldMkLst>
          <pc:docMk/>
          <pc:sldMk cId="1918624760" sldId="290"/>
        </pc:sldMkLst>
        <pc:spChg chg="mod">
          <ac:chgData name="Gabriel Henrique da Silva" userId="0e20a888-9006-4729-9937-5b8f253e9aa0" providerId="ADAL" clId="{F1120F24-98F4-440A-9ACE-B5FEF6228590}" dt="2022-02-16T21:00:43.551" v="5696" actId="1076"/>
          <ac:spMkLst>
            <pc:docMk/>
            <pc:sldMk cId="1918624760" sldId="290"/>
            <ac:spMk id="2" creationId="{E561AC0E-7195-4ACF-AA0A-5E2923A987F7}"/>
          </ac:spMkLst>
        </pc:spChg>
        <pc:spChg chg="add mod">
          <ac:chgData name="Gabriel Henrique da Silva" userId="0e20a888-9006-4729-9937-5b8f253e9aa0" providerId="ADAL" clId="{F1120F24-98F4-440A-9ACE-B5FEF6228590}" dt="2022-02-16T21:00:11.009" v="5666" actId="14826"/>
          <ac:spMkLst>
            <pc:docMk/>
            <pc:sldMk cId="1918624760" sldId="290"/>
            <ac:spMk id="4" creationId="{36889770-3722-40B9-A507-EC32C03928B7}"/>
          </ac:spMkLst>
        </pc:spChg>
        <pc:picChg chg="mod">
          <ac:chgData name="Gabriel Henrique da Silva" userId="0e20a888-9006-4729-9937-5b8f253e9aa0" providerId="ADAL" clId="{F1120F24-98F4-440A-9ACE-B5FEF6228590}" dt="2022-02-16T21:00:11.009" v="5666" actId="14826"/>
          <ac:picMkLst>
            <pc:docMk/>
            <pc:sldMk cId="1918624760" sldId="290"/>
            <ac:picMk id="1026" creationId="{574D4D18-8783-47F2-89D6-AC1F6A466E97}"/>
          </ac:picMkLst>
        </pc:picChg>
      </pc:sldChg>
      <pc:sldChg chg="addSp delSp modSp add mod setBg">
        <pc:chgData name="Gabriel Henrique da Silva" userId="0e20a888-9006-4729-9937-5b8f253e9aa0" providerId="ADAL" clId="{F1120F24-98F4-440A-9ACE-B5FEF6228590}" dt="2022-02-16T21:09:22.782" v="5877" actId="14734"/>
        <pc:sldMkLst>
          <pc:docMk/>
          <pc:sldMk cId="148507585" sldId="291"/>
        </pc:sldMkLst>
        <pc:spChg chg="add del mod">
          <ac:chgData name="Gabriel Henrique da Silva" userId="0e20a888-9006-4729-9937-5b8f253e9aa0" providerId="ADAL" clId="{F1120F24-98F4-440A-9ACE-B5FEF6228590}" dt="2022-02-16T21:02:42.839" v="5700" actId="478"/>
          <ac:spMkLst>
            <pc:docMk/>
            <pc:sldMk cId="148507585" sldId="291"/>
            <ac:spMk id="3" creationId="{258055A2-82B0-4B78-831D-D176FE1100E6}"/>
          </ac:spMkLst>
        </pc:spChg>
        <pc:spChg chg="del">
          <ac:chgData name="Gabriel Henrique da Silva" userId="0e20a888-9006-4729-9937-5b8f253e9aa0" providerId="ADAL" clId="{F1120F24-98F4-440A-9ACE-B5FEF6228590}" dt="2022-02-16T21:02:38.372" v="5698" actId="478"/>
          <ac:spMkLst>
            <pc:docMk/>
            <pc:sldMk cId="148507585" sldId="291"/>
            <ac:spMk id="5" creationId="{76412A2F-F743-47E5-A1EB-CFFF4725575B}"/>
          </ac:spMkLst>
        </pc:spChg>
        <pc:spChg chg="del">
          <ac:chgData name="Gabriel Henrique da Silva" userId="0e20a888-9006-4729-9937-5b8f253e9aa0" providerId="ADAL" clId="{F1120F24-98F4-440A-9ACE-B5FEF6228590}" dt="2022-02-16T21:02:40.870" v="5699" actId="478"/>
          <ac:spMkLst>
            <pc:docMk/>
            <pc:sldMk cId="148507585" sldId="291"/>
            <ac:spMk id="6" creationId="{EA025950-D6EF-44B6-988C-7369E134FAAB}"/>
          </ac:spMkLst>
        </pc:spChg>
        <pc:spChg chg="ord">
          <ac:chgData name="Gabriel Henrique da Silva" userId="0e20a888-9006-4729-9937-5b8f253e9aa0" providerId="ADAL" clId="{F1120F24-98F4-440A-9ACE-B5FEF6228590}" dt="2022-02-16T21:02:49.405" v="5702" actId="26606"/>
          <ac:spMkLst>
            <pc:docMk/>
            <pc:sldMk cId="148507585" sldId="291"/>
            <ac:spMk id="7" creationId="{E36D34FB-345B-41BE-96B2-E7C27F1A9D05}"/>
          </ac:spMkLst>
        </pc:spChg>
        <pc:spChg chg="mod">
          <ac:chgData name="Gabriel Henrique da Silva" userId="0e20a888-9006-4729-9937-5b8f253e9aa0" providerId="ADAL" clId="{F1120F24-98F4-440A-9ACE-B5FEF6228590}" dt="2022-02-16T21:03:45.815" v="5742" actId="26606"/>
          <ac:spMkLst>
            <pc:docMk/>
            <pc:sldMk cId="148507585" sldId="291"/>
            <ac:spMk id="10" creationId="{664A4A04-30CD-4241-93E7-A73A98A13EDB}"/>
          </ac:spMkLst>
        </pc:spChg>
        <pc:spChg chg="add del">
          <ac:chgData name="Gabriel Henrique da Silva" userId="0e20a888-9006-4729-9937-5b8f253e9aa0" providerId="ADAL" clId="{F1120F24-98F4-440A-9ACE-B5FEF6228590}" dt="2022-02-16T21:03:45.815" v="5742" actId="26606"/>
          <ac:spMkLst>
            <pc:docMk/>
            <pc:sldMk cId="148507585" sldId="291"/>
            <ac:spMk id="17" creationId="{7F57BEA8-497D-4AA8-8A18-BDCD696B25FE}"/>
          </ac:spMkLst>
        </pc:spChg>
        <pc:spChg chg="add">
          <ac:chgData name="Gabriel Henrique da Silva" userId="0e20a888-9006-4729-9937-5b8f253e9aa0" providerId="ADAL" clId="{F1120F24-98F4-440A-9ACE-B5FEF6228590}" dt="2022-02-16T21:03:45.815" v="5742" actId="26606"/>
          <ac:spMkLst>
            <pc:docMk/>
            <pc:sldMk cId="148507585" sldId="291"/>
            <ac:spMk id="26" creationId="{AB45A142-4255-493C-8284-5D566C121B10}"/>
          </ac:spMkLst>
        </pc:spChg>
        <pc:graphicFrameChg chg="add mod modGraphic">
          <ac:chgData name="Gabriel Henrique da Silva" userId="0e20a888-9006-4729-9937-5b8f253e9aa0" providerId="ADAL" clId="{F1120F24-98F4-440A-9ACE-B5FEF6228590}" dt="2022-02-16T21:09:22.782" v="5877" actId="14734"/>
          <ac:graphicFrameMkLst>
            <pc:docMk/>
            <pc:sldMk cId="148507585" sldId="291"/>
            <ac:graphicFrameMk id="4" creationId="{0DF343F1-07D7-45CB-8F85-0808892C3426}"/>
          </ac:graphicFrameMkLst>
        </pc:graphicFrameChg>
        <pc:cxnChg chg="add del">
          <ac:chgData name="Gabriel Henrique da Silva" userId="0e20a888-9006-4729-9937-5b8f253e9aa0" providerId="ADAL" clId="{F1120F24-98F4-440A-9ACE-B5FEF6228590}" dt="2022-02-16T21:03:45.815" v="5742" actId="26606"/>
          <ac:cxnSpMkLst>
            <pc:docMk/>
            <pc:sldMk cId="148507585" sldId="291"/>
            <ac:cxnSpMk id="15" creationId="{D2E961F1-4A28-4A5F-BBD4-6E400E5E6C75}"/>
          </ac:cxnSpMkLst>
        </pc:cxnChg>
        <pc:cxnChg chg="add del">
          <ac:chgData name="Gabriel Henrique da Silva" userId="0e20a888-9006-4729-9937-5b8f253e9aa0" providerId="ADAL" clId="{F1120F24-98F4-440A-9ACE-B5FEF6228590}" dt="2022-02-16T21:03:45.815" v="5742" actId="26606"/>
          <ac:cxnSpMkLst>
            <pc:docMk/>
            <pc:sldMk cId="148507585" sldId="291"/>
            <ac:cxnSpMk id="19" creationId="{A82415D3-DDE5-4D63-8CB3-23A5EC581B27}"/>
          </ac:cxnSpMkLst>
        </pc:cxnChg>
        <pc:cxnChg chg="add del">
          <ac:chgData name="Gabriel Henrique da Silva" userId="0e20a888-9006-4729-9937-5b8f253e9aa0" providerId="ADAL" clId="{F1120F24-98F4-440A-9ACE-B5FEF6228590}" dt="2022-02-16T21:03:45.815" v="5742" actId="26606"/>
          <ac:cxnSpMkLst>
            <pc:docMk/>
            <pc:sldMk cId="148507585" sldId="291"/>
            <ac:cxnSpMk id="21" creationId="{AD7193FB-6AE6-4B3B-8F89-56B55DD63B4D}"/>
          </ac:cxnSpMkLst>
        </pc:cxnChg>
        <pc:cxnChg chg="add">
          <ac:chgData name="Gabriel Henrique da Silva" userId="0e20a888-9006-4729-9937-5b8f253e9aa0" providerId="ADAL" clId="{F1120F24-98F4-440A-9ACE-B5FEF6228590}" dt="2022-02-16T21:03:45.815" v="5742" actId="26606"/>
          <ac:cxnSpMkLst>
            <pc:docMk/>
            <pc:sldMk cId="148507585" sldId="291"/>
            <ac:cxnSpMk id="28" creationId="{38FB9660-F42F-4313-BBC4-47C007FE484C}"/>
          </ac:cxnSpMkLst>
        </pc:cxnChg>
      </pc:sldChg>
    </pc:docChg>
  </pc:docChgLst>
  <pc:docChgLst>
    <pc:chgData name="Gabriel Henrique da Silva" userId="0e20a888-9006-4729-9937-5b8f253e9aa0" providerId="ADAL" clId="{9D6D33F4-EBE1-445C-BE67-9CD37307546E}"/>
    <pc:docChg chg="undo redo custSel addSld delSld modSld">
      <pc:chgData name="Gabriel Henrique da Silva" userId="0e20a888-9006-4729-9937-5b8f253e9aa0" providerId="ADAL" clId="{9D6D33F4-EBE1-445C-BE67-9CD37307546E}" dt="2022-03-18T20:14:59.942" v="311" actId="9405"/>
      <pc:docMkLst>
        <pc:docMk/>
      </pc:docMkLst>
      <pc:sldChg chg="modSp mod">
        <pc:chgData name="Gabriel Henrique da Silva" userId="0e20a888-9006-4729-9937-5b8f253e9aa0" providerId="ADAL" clId="{9D6D33F4-EBE1-445C-BE67-9CD37307546E}" dt="2022-03-18T19:51:54.013" v="63" actId="20577"/>
        <pc:sldMkLst>
          <pc:docMk/>
          <pc:sldMk cId="322398974" sldId="256"/>
        </pc:sldMkLst>
        <pc:spChg chg="mod">
          <ac:chgData name="Gabriel Henrique da Silva" userId="0e20a888-9006-4729-9937-5b8f253e9aa0" providerId="ADAL" clId="{9D6D33F4-EBE1-445C-BE67-9CD37307546E}" dt="2022-03-18T19:51:44.916" v="59" actId="21"/>
          <ac:spMkLst>
            <pc:docMk/>
            <pc:sldMk cId="322398974" sldId="256"/>
            <ac:spMk id="2" creationId="{E561AC0E-7195-4ACF-AA0A-5E2923A987F7}"/>
          </ac:spMkLst>
        </pc:spChg>
        <pc:spChg chg="mod">
          <ac:chgData name="Gabriel Henrique da Silva" userId="0e20a888-9006-4729-9937-5b8f253e9aa0" providerId="ADAL" clId="{9D6D33F4-EBE1-445C-BE67-9CD37307546E}" dt="2022-03-18T19:51:54.013" v="63" actId="20577"/>
          <ac:spMkLst>
            <pc:docMk/>
            <pc:sldMk cId="322398974" sldId="256"/>
            <ac:spMk id="3" creationId="{814253EE-4FA2-4843-BE27-C7D5B08FFB81}"/>
          </ac:spMkLst>
        </pc:spChg>
      </pc:sldChg>
      <pc:sldChg chg="addSp delSp modSp mod">
        <pc:chgData name="Gabriel Henrique da Silva" userId="0e20a888-9006-4729-9937-5b8f253e9aa0" providerId="ADAL" clId="{9D6D33F4-EBE1-445C-BE67-9CD37307546E}" dt="2022-03-18T19:54:11.755" v="101" actId="20577"/>
        <pc:sldMkLst>
          <pc:docMk/>
          <pc:sldMk cId="381659708" sldId="266"/>
        </pc:sldMkLst>
        <pc:spChg chg="mod">
          <ac:chgData name="Gabriel Henrique da Silva" userId="0e20a888-9006-4729-9937-5b8f253e9aa0" providerId="ADAL" clId="{9D6D33F4-EBE1-445C-BE67-9CD37307546E}" dt="2022-03-18T19:54:11.755" v="101" actId="20577"/>
          <ac:spMkLst>
            <pc:docMk/>
            <pc:sldMk cId="381659708" sldId="266"/>
            <ac:spMk id="3" creationId="{81072FAC-EEE9-4F26-A784-BC07EACCBE9F}"/>
          </ac:spMkLst>
        </pc:spChg>
        <pc:picChg chg="add del mod">
          <ac:chgData name="Gabriel Henrique da Silva" userId="0e20a888-9006-4729-9937-5b8f253e9aa0" providerId="ADAL" clId="{9D6D33F4-EBE1-445C-BE67-9CD37307546E}" dt="2022-03-18T19:52:43.189" v="75" actId="22"/>
          <ac:picMkLst>
            <pc:docMk/>
            <pc:sldMk cId="381659708" sldId="266"/>
            <ac:picMk id="6" creationId="{79986CD6-C2AE-4FFE-A09F-0EFBF96D65B3}"/>
          </ac:picMkLst>
        </pc:picChg>
      </pc:sldChg>
      <pc:sldChg chg="del">
        <pc:chgData name="Gabriel Henrique da Silva" userId="0e20a888-9006-4729-9937-5b8f253e9aa0" providerId="ADAL" clId="{9D6D33F4-EBE1-445C-BE67-9CD37307546E}" dt="2022-03-18T19:54:22.524" v="102" actId="2696"/>
        <pc:sldMkLst>
          <pc:docMk/>
          <pc:sldMk cId="3188136765" sldId="271"/>
        </pc:sldMkLst>
      </pc:sldChg>
      <pc:sldChg chg="addSp delSp modSp mod">
        <pc:chgData name="Gabriel Henrique da Silva" userId="0e20a888-9006-4729-9937-5b8f253e9aa0" providerId="ADAL" clId="{9D6D33F4-EBE1-445C-BE67-9CD37307546E}" dt="2022-03-18T20:00:40.978" v="248"/>
        <pc:sldMkLst>
          <pc:docMk/>
          <pc:sldMk cId="211634712" sldId="272"/>
        </pc:sldMkLst>
        <pc:spChg chg="del mod">
          <ac:chgData name="Gabriel Henrique da Silva" userId="0e20a888-9006-4729-9937-5b8f253e9aa0" providerId="ADAL" clId="{9D6D33F4-EBE1-445C-BE67-9CD37307546E}" dt="2022-03-18T19:55:46.755" v="156" actId="478"/>
          <ac:spMkLst>
            <pc:docMk/>
            <pc:sldMk cId="211634712" sldId="272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9D6D33F4-EBE1-445C-BE67-9CD37307546E}" dt="2022-03-18T19:59:18.495" v="219" actId="1036"/>
          <ac:spMkLst>
            <pc:docMk/>
            <pc:sldMk cId="211634712" sldId="272"/>
            <ac:spMk id="6" creationId="{D017BEFF-2F92-4519-8649-D12EAB47D2EF}"/>
          </ac:spMkLst>
        </pc:spChg>
        <pc:spChg chg="del mod">
          <ac:chgData name="Gabriel Henrique da Silva" userId="0e20a888-9006-4729-9937-5b8f253e9aa0" providerId="ADAL" clId="{9D6D33F4-EBE1-445C-BE67-9CD37307546E}" dt="2022-03-18T19:55:43.567" v="155" actId="478"/>
          <ac:spMkLst>
            <pc:docMk/>
            <pc:sldMk cId="211634712" sldId="272"/>
            <ac:spMk id="7" creationId="{E36D34FB-345B-41BE-96B2-E7C27F1A9D05}"/>
          </ac:spMkLst>
        </pc:spChg>
        <pc:spChg chg="add del mod">
          <ac:chgData name="Gabriel Henrique da Silva" userId="0e20a888-9006-4729-9937-5b8f253e9aa0" providerId="ADAL" clId="{9D6D33F4-EBE1-445C-BE67-9CD37307546E}" dt="2022-03-18T19:55:49.225" v="157" actId="478"/>
          <ac:spMkLst>
            <pc:docMk/>
            <pc:sldMk cId="211634712" sldId="272"/>
            <ac:spMk id="9" creationId="{FE844C70-3C83-4D1C-A76F-0546F5B776D0}"/>
          </ac:spMkLst>
        </pc:spChg>
        <pc:grpChg chg="del mod">
          <ac:chgData name="Gabriel Henrique da Silva" userId="0e20a888-9006-4729-9937-5b8f253e9aa0" providerId="ADAL" clId="{9D6D33F4-EBE1-445C-BE67-9CD37307546E}" dt="2022-03-18T20:00:37.999" v="240"/>
          <ac:grpSpMkLst>
            <pc:docMk/>
            <pc:sldMk cId="211634712" sldId="272"/>
            <ac:grpSpMk id="22" creationId="{7059A8C4-D44F-4D84-953E-F2BEEE2536D1}"/>
          </ac:grpSpMkLst>
        </pc:grpChg>
        <pc:grpChg chg="del mod">
          <ac:chgData name="Gabriel Henrique da Silva" userId="0e20a888-9006-4729-9937-5b8f253e9aa0" providerId="ADAL" clId="{9D6D33F4-EBE1-445C-BE67-9CD37307546E}" dt="2022-03-18T20:00:32.696" v="236"/>
          <ac:grpSpMkLst>
            <pc:docMk/>
            <pc:sldMk cId="211634712" sldId="272"/>
            <ac:grpSpMk id="25" creationId="{1EEDC79F-DD13-4CE8-8468-015095EAF460}"/>
          </ac:grpSpMkLst>
        </pc:grpChg>
        <pc:grpChg chg="del mod">
          <ac:chgData name="Gabriel Henrique da Silva" userId="0e20a888-9006-4729-9937-5b8f253e9aa0" providerId="ADAL" clId="{9D6D33F4-EBE1-445C-BE67-9CD37307546E}" dt="2022-03-18T20:00:34.695" v="238"/>
          <ac:grpSpMkLst>
            <pc:docMk/>
            <pc:sldMk cId="211634712" sldId="272"/>
            <ac:grpSpMk id="27" creationId="{262B6FBF-F1FE-4F7B-8FEA-4BA32AD859A3}"/>
          </ac:grpSpMkLst>
        </pc:grpChg>
        <pc:grpChg chg="mod">
          <ac:chgData name="Gabriel Henrique da Silva" userId="0e20a888-9006-4729-9937-5b8f253e9aa0" providerId="ADAL" clId="{9D6D33F4-EBE1-445C-BE67-9CD37307546E}" dt="2022-03-18T20:00:34.695" v="238"/>
          <ac:grpSpMkLst>
            <pc:docMk/>
            <pc:sldMk cId="211634712" sldId="272"/>
            <ac:grpSpMk id="29" creationId="{9C030F71-AEC1-4243-B5D1-EBF8D97B5D8C}"/>
          </ac:grpSpMkLst>
        </pc:grpChg>
        <pc:grpChg chg="add del mod">
          <ac:chgData name="Gabriel Henrique da Silva" userId="0e20a888-9006-4729-9937-5b8f253e9aa0" providerId="ADAL" clId="{9D6D33F4-EBE1-445C-BE67-9CD37307546E}" dt="2022-03-18T20:00:40.978" v="248"/>
          <ac:grpSpMkLst>
            <pc:docMk/>
            <pc:sldMk cId="211634712" sldId="272"/>
            <ac:grpSpMk id="31" creationId="{9AA5438E-3522-478D-B7DC-D44B664114E3}"/>
          </ac:grpSpMkLst>
        </pc:grpChg>
        <pc:grpChg chg="mod">
          <ac:chgData name="Gabriel Henrique da Silva" userId="0e20a888-9006-4729-9937-5b8f253e9aa0" providerId="ADAL" clId="{9D6D33F4-EBE1-445C-BE67-9CD37307546E}" dt="2022-03-18T20:00:39.262" v="244"/>
          <ac:grpSpMkLst>
            <pc:docMk/>
            <pc:sldMk cId="211634712" sldId="272"/>
            <ac:grpSpMk id="33" creationId="{C4C23A19-A47F-4D74-A499-CF7B96C592A6}"/>
          </ac:grpSpMkLst>
        </pc:grpChg>
        <pc:grpChg chg="mod">
          <ac:chgData name="Gabriel Henrique da Silva" userId="0e20a888-9006-4729-9937-5b8f253e9aa0" providerId="ADAL" clId="{9D6D33F4-EBE1-445C-BE67-9CD37307546E}" dt="2022-03-18T20:00:40.978" v="248"/>
          <ac:grpSpMkLst>
            <pc:docMk/>
            <pc:sldMk cId="211634712" sldId="272"/>
            <ac:grpSpMk id="35" creationId="{6A6C78CF-83B9-4B40-AA58-2057FB04D77E}"/>
          </ac:grpSpMkLst>
        </pc:grpChg>
        <pc:picChg chg="del">
          <ac:chgData name="Gabriel Henrique da Silva" userId="0e20a888-9006-4729-9937-5b8f253e9aa0" providerId="ADAL" clId="{9D6D33F4-EBE1-445C-BE67-9CD37307546E}" dt="2022-03-18T19:54:50.096" v="123" actId="478"/>
          <ac:picMkLst>
            <pc:docMk/>
            <pc:sldMk cId="211634712" sldId="272"/>
            <ac:picMk id="3" creationId="{D7351005-A317-4115-BF4F-40E0E7A01F23}"/>
          </ac:picMkLst>
        </pc:picChg>
        <pc:picChg chg="add del mod">
          <ac:chgData name="Gabriel Henrique da Silva" userId="0e20a888-9006-4729-9937-5b8f253e9aa0" providerId="ADAL" clId="{9D6D33F4-EBE1-445C-BE67-9CD37307546E}" dt="2022-03-18T19:56:15.429" v="158" actId="478"/>
          <ac:picMkLst>
            <pc:docMk/>
            <pc:sldMk cId="211634712" sldId="272"/>
            <ac:picMk id="4" creationId="{51C190AA-2525-4C2D-9D74-B2AFC54A8C9C}"/>
          </ac:picMkLst>
        </pc:picChg>
        <pc:picChg chg="add del mod">
          <ac:chgData name="Gabriel Henrique da Silva" userId="0e20a888-9006-4729-9937-5b8f253e9aa0" providerId="ADAL" clId="{9D6D33F4-EBE1-445C-BE67-9CD37307546E}" dt="2022-03-18T19:56:37.432" v="162" actId="478"/>
          <ac:picMkLst>
            <pc:docMk/>
            <pc:sldMk cId="211634712" sldId="272"/>
            <ac:picMk id="11" creationId="{BE4EB151-881D-4EED-ACCB-FEC70E38DD2B}"/>
          </ac:picMkLst>
        </pc:picChg>
        <pc:picChg chg="add del mod">
          <ac:chgData name="Gabriel Henrique da Silva" userId="0e20a888-9006-4729-9937-5b8f253e9aa0" providerId="ADAL" clId="{9D6D33F4-EBE1-445C-BE67-9CD37307546E}" dt="2022-03-18T19:58:43.610" v="190" actId="478"/>
          <ac:picMkLst>
            <pc:docMk/>
            <pc:sldMk cId="211634712" sldId="272"/>
            <ac:picMk id="13" creationId="{2EA5113D-183A-4124-BCB2-1E937C879BC0}"/>
          </ac:picMkLst>
        </pc:picChg>
        <pc:picChg chg="add mod">
          <ac:chgData name="Gabriel Henrique da Silva" userId="0e20a888-9006-4729-9937-5b8f253e9aa0" providerId="ADAL" clId="{9D6D33F4-EBE1-445C-BE67-9CD37307546E}" dt="2022-03-18T19:59:31.249" v="222" actId="14100"/>
          <ac:picMkLst>
            <pc:docMk/>
            <pc:sldMk cId="211634712" sldId="272"/>
            <ac:picMk id="15" creationId="{5285832F-B70E-40A7-B473-F1F2491D4DC5}"/>
          </ac:picMkLst>
        </pc:picChg>
        <pc:inkChg chg="add del">
          <ac:chgData name="Gabriel Henrique da Silva" userId="0e20a888-9006-4729-9937-5b8f253e9aa0" providerId="ADAL" clId="{9D6D33F4-EBE1-445C-BE67-9CD37307546E}" dt="2022-03-18T20:00:04.040" v="224" actId="9405"/>
          <ac:inkMkLst>
            <pc:docMk/>
            <pc:sldMk cId="211634712" sldId="272"/>
            <ac:inkMk id="16" creationId="{4013585B-20EE-4B9B-842F-7F896761DCA6}"/>
          </ac:inkMkLst>
        </pc:inkChg>
        <pc:inkChg chg="add del">
          <ac:chgData name="Gabriel Henrique da Silva" userId="0e20a888-9006-4729-9937-5b8f253e9aa0" providerId="ADAL" clId="{9D6D33F4-EBE1-445C-BE67-9CD37307546E}" dt="2022-03-18T20:00:15.840" v="226" actId="9405"/>
          <ac:inkMkLst>
            <pc:docMk/>
            <pc:sldMk cId="211634712" sldId="272"/>
            <ac:inkMk id="17" creationId="{05272F56-C260-4BFB-B459-429BF9B238DF}"/>
          </ac:inkMkLst>
        </pc:inkChg>
        <pc:inkChg chg="add mod">
          <ac:chgData name="Gabriel Henrique da Silva" userId="0e20a888-9006-4729-9937-5b8f253e9aa0" providerId="ADAL" clId="{9D6D33F4-EBE1-445C-BE67-9CD37307546E}" dt="2022-03-18T20:00:40.978" v="248"/>
          <ac:inkMkLst>
            <pc:docMk/>
            <pc:sldMk cId="211634712" sldId="272"/>
            <ac:inkMk id="18" creationId="{281FA52D-201A-4A6A-80B3-83F38AE70152}"/>
          </ac:inkMkLst>
        </pc:inkChg>
        <pc:inkChg chg="add mod">
          <ac:chgData name="Gabriel Henrique da Silva" userId="0e20a888-9006-4729-9937-5b8f253e9aa0" providerId="ADAL" clId="{9D6D33F4-EBE1-445C-BE67-9CD37307546E}" dt="2022-03-18T20:00:40.978" v="248"/>
          <ac:inkMkLst>
            <pc:docMk/>
            <pc:sldMk cId="211634712" sldId="272"/>
            <ac:inkMk id="19" creationId="{480228BC-CE91-4AB6-85BB-78A5643D4BC5}"/>
          </ac:inkMkLst>
        </pc:inkChg>
        <pc:inkChg chg="add mod">
          <ac:chgData name="Gabriel Henrique da Silva" userId="0e20a888-9006-4729-9937-5b8f253e9aa0" providerId="ADAL" clId="{9D6D33F4-EBE1-445C-BE67-9CD37307546E}" dt="2022-03-18T20:00:40.978" v="248"/>
          <ac:inkMkLst>
            <pc:docMk/>
            <pc:sldMk cId="211634712" sldId="272"/>
            <ac:inkMk id="20" creationId="{99FCFB54-6473-49C0-9593-A892B005066E}"/>
          </ac:inkMkLst>
        </pc:inkChg>
        <pc:inkChg chg="add mod">
          <ac:chgData name="Gabriel Henrique da Silva" userId="0e20a888-9006-4729-9937-5b8f253e9aa0" providerId="ADAL" clId="{9D6D33F4-EBE1-445C-BE67-9CD37307546E}" dt="2022-03-18T20:00:40.978" v="248"/>
          <ac:inkMkLst>
            <pc:docMk/>
            <pc:sldMk cId="211634712" sldId="272"/>
            <ac:inkMk id="21" creationId="{2151CF6B-C784-4795-A57B-2EEAB7AEAA34}"/>
          </ac:inkMkLst>
        </pc:inkChg>
        <pc:inkChg chg="add mod">
          <ac:chgData name="Gabriel Henrique da Silva" userId="0e20a888-9006-4729-9937-5b8f253e9aa0" providerId="ADAL" clId="{9D6D33F4-EBE1-445C-BE67-9CD37307546E}" dt="2022-03-18T20:00:34.695" v="238"/>
          <ac:inkMkLst>
            <pc:docMk/>
            <pc:sldMk cId="211634712" sldId="272"/>
            <ac:inkMk id="23" creationId="{AB8CB759-E88D-490F-8955-33BD51E5C43C}"/>
          </ac:inkMkLst>
        </pc:inkChg>
        <pc:inkChg chg="add mod">
          <ac:chgData name="Gabriel Henrique da Silva" userId="0e20a888-9006-4729-9937-5b8f253e9aa0" providerId="ADAL" clId="{9D6D33F4-EBE1-445C-BE67-9CD37307546E}" dt="2022-03-18T20:00:34.695" v="238"/>
          <ac:inkMkLst>
            <pc:docMk/>
            <pc:sldMk cId="211634712" sldId="272"/>
            <ac:inkMk id="24" creationId="{C044A1D3-31CF-45BE-AA6F-1E1AB9856F12}"/>
          </ac:inkMkLst>
        </pc:inkChg>
        <pc:inkChg chg="add mod">
          <ac:chgData name="Gabriel Henrique da Silva" userId="0e20a888-9006-4729-9937-5b8f253e9aa0" providerId="ADAL" clId="{9D6D33F4-EBE1-445C-BE67-9CD37307546E}" dt="2022-03-18T20:00:34.695" v="238"/>
          <ac:inkMkLst>
            <pc:docMk/>
            <pc:sldMk cId="211634712" sldId="272"/>
            <ac:inkMk id="26" creationId="{B7F32688-DCF4-4E34-BE13-92B6D8C96743}"/>
          </ac:inkMkLst>
        </pc:inkChg>
        <pc:inkChg chg="add mod">
          <ac:chgData name="Gabriel Henrique da Silva" userId="0e20a888-9006-4729-9937-5b8f253e9aa0" providerId="ADAL" clId="{9D6D33F4-EBE1-445C-BE67-9CD37307546E}" dt="2022-03-18T20:00:34.695" v="238"/>
          <ac:inkMkLst>
            <pc:docMk/>
            <pc:sldMk cId="211634712" sldId="272"/>
            <ac:inkMk id="28" creationId="{863126F7-03E9-447E-86F4-DAE02B93C130}"/>
          </ac:inkMkLst>
        </pc:inkChg>
        <pc:inkChg chg="add mod">
          <ac:chgData name="Gabriel Henrique da Silva" userId="0e20a888-9006-4729-9937-5b8f253e9aa0" providerId="ADAL" clId="{9D6D33F4-EBE1-445C-BE67-9CD37307546E}" dt="2022-03-18T20:00:40.978" v="248"/>
          <ac:inkMkLst>
            <pc:docMk/>
            <pc:sldMk cId="211634712" sldId="272"/>
            <ac:inkMk id="30" creationId="{1BF64AAA-94DD-4B12-AFBB-3DB074F72D92}"/>
          </ac:inkMkLst>
        </pc:inkChg>
        <pc:inkChg chg="add del mod">
          <ac:chgData name="Gabriel Henrique da Silva" userId="0e20a888-9006-4729-9937-5b8f253e9aa0" providerId="ADAL" clId="{9D6D33F4-EBE1-445C-BE67-9CD37307546E}" dt="2022-03-18T20:00:39.262" v="244"/>
          <ac:inkMkLst>
            <pc:docMk/>
            <pc:sldMk cId="211634712" sldId="272"/>
            <ac:inkMk id="32" creationId="{AE17ADC5-A24A-4FA5-99B4-84846A48673E}"/>
          </ac:inkMkLst>
        </pc:inkChg>
        <pc:inkChg chg="add del mod">
          <ac:chgData name="Gabriel Henrique da Silva" userId="0e20a888-9006-4729-9937-5b8f253e9aa0" providerId="ADAL" clId="{9D6D33F4-EBE1-445C-BE67-9CD37307546E}" dt="2022-03-18T20:00:40.978" v="248"/>
          <ac:inkMkLst>
            <pc:docMk/>
            <pc:sldMk cId="211634712" sldId="272"/>
            <ac:inkMk id="34" creationId="{B5511853-451E-416A-A4EC-A92A1026D954}"/>
          </ac:inkMkLst>
        </pc:inkChg>
      </pc:sldChg>
      <pc:sldChg chg="del">
        <pc:chgData name="Gabriel Henrique da Silva" userId="0e20a888-9006-4729-9937-5b8f253e9aa0" providerId="ADAL" clId="{9D6D33F4-EBE1-445C-BE67-9CD37307546E}" dt="2022-03-18T20:08:26.317" v="287" actId="2696"/>
        <pc:sldMkLst>
          <pc:docMk/>
          <pc:sldMk cId="2615087133" sldId="273"/>
        </pc:sldMkLst>
      </pc:sldChg>
      <pc:sldChg chg="del">
        <pc:chgData name="Gabriel Henrique da Silva" userId="0e20a888-9006-4729-9937-5b8f253e9aa0" providerId="ADAL" clId="{9D6D33F4-EBE1-445C-BE67-9CD37307546E}" dt="2022-03-18T20:08:31.940" v="288" actId="2696"/>
        <pc:sldMkLst>
          <pc:docMk/>
          <pc:sldMk cId="2119030925" sldId="274"/>
        </pc:sldMkLst>
      </pc:sldChg>
      <pc:sldChg chg="del">
        <pc:chgData name="Gabriel Henrique da Silva" userId="0e20a888-9006-4729-9937-5b8f253e9aa0" providerId="ADAL" clId="{9D6D33F4-EBE1-445C-BE67-9CD37307546E}" dt="2022-03-18T20:08:34.722" v="289" actId="2696"/>
        <pc:sldMkLst>
          <pc:docMk/>
          <pc:sldMk cId="1881921402" sldId="275"/>
        </pc:sldMkLst>
      </pc:sldChg>
      <pc:sldChg chg="del">
        <pc:chgData name="Gabriel Henrique da Silva" userId="0e20a888-9006-4729-9937-5b8f253e9aa0" providerId="ADAL" clId="{9D6D33F4-EBE1-445C-BE67-9CD37307546E}" dt="2022-03-18T20:08:39.145" v="291" actId="2696"/>
        <pc:sldMkLst>
          <pc:docMk/>
          <pc:sldMk cId="1588670637" sldId="276"/>
        </pc:sldMkLst>
      </pc:sldChg>
      <pc:sldChg chg="del">
        <pc:chgData name="Gabriel Henrique da Silva" userId="0e20a888-9006-4729-9937-5b8f253e9aa0" providerId="ADAL" clId="{9D6D33F4-EBE1-445C-BE67-9CD37307546E}" dt="2022-03-18T20:08:37.129" v="290" actId="2696"/>
        <pc:sldMkLst>
          <pc:docMk/>
          <pc:sldMk cId="4137439079" sldId="277"/>
        </pc:sldMkLst>
      </pc:sldChg>
      <pc:sldChg chg="del">
        <pc:chgData name="Gabriel Henrique da Silva" userId="0e20a888-9006-4729-9937-5b8f253e9aa0" providerId="ADAL" clId="{9D6D33F4-EBE1-445C-BE67-9CD37307546E}" dt="2022-03-18T20:08:40.974" v="292" actId="2696"/>
        <pc:sldMkLst>
          <pc:docMk/>
          <pc:sldMk cId="2908868162" sldId="278"/>
        </pc:sldMkLst>
      </pc:sldChg>
      <pc:sldChg chg="del">
        <pc:chgData name="Gabriel Henrique da Silva" userId="0e20a888-9006-4729-9937-5b8f253e9aa0" providerId="ADAL" clId="{9D6D33F4-EBE1-445C-BE67-9CD37307546E}" dt="2022-03-18T20:08:42.615" v="293" actId="2696"/>
        <pc:sldMkLst>
          <pc:docMk/>
          <pc:sldMk cId="1561388293" sldId="279"/>
        </pc:sldMkLst>
      </pc:sldChg>
      <pc:sldChg chg="del">
        <pc:chgData name="Gabriel Henrique da Silva" userId="0e20a888-9006-4729-9937-5b8f253e9aa0" providerId="ADAL" clId="{9D6D33F4-EBE1-445C-BE67-9CD37307546E}" dt="2022-03-18T20:08:44.006" v="294" actId="2696"/>
        <pc:sldMkLst>
          <pc:docMk/>
          <pc:sldMk cId="1570509" sldId="280"/>
        </pc:sldMkLst>
      </pc:sldChg>
      <pc:sldChg chg="del">
        <pc:chgData name="Gabriel Henrique da Silva" userId="0e20a888-9006-4729-9937-5b8f253e9aa0" providerId="ADAL" clId="{9D6D33F4-EBE1-445C-BE67-9CD37307546E}" dt="2022-03-18T20:08:45.584" v="295" actId="2696"/>
        <pc:sldMkLst>
          <pc:docMk/>
          <pc:sldMk cId="1330295168" sldId="281"/>
        </pc:sldMkLst>
      </pc:sldChg>
      <pc:sldChg chg="del">
        <pc:chgData name="Gabriel Henrique da Silva" userId="0e20a888-9006-4729-9937-5b8f253e9aa0" providerId="ADAL" clId="{9D6D33F4-EBE1-445C-BE67-9CD37307546E}" dt="2022-03-18T20:08:46.991" v="296" actId="2696"/>
        <pc:sldMkLst>
          <pc:docMk/>
          <pc:sldMk cId="2509975955" sldId="282"/>
        </pc:sldMkLst>
      </pc:sldChg>
      <pc:sldChg chg="del">
        <pc:chgData name="Gabriel Henrique da Silva" userId="0e20a888-9006-4729-9937-5b8f253e9aa0" providerId="ADAL" clId="{9D6D33F4-EBE1-445C-BE67-9CD37307546E}" dt="2022-03-18T20:08:47.976" v="297" actId="2696"/>
        <pc:sldMkLst>
          <pc:docMk/>
          <pc:sldMk cId="3924348884" sldId="284"/>
        </pc:sldMkLst>
      </pc:sldChg>
      <pc:sldChg chg="del">
        <pc:chgData name="Gabriel Henrique da Silva" userId="0e20a888-9006-4729-9937-5b8f253e9aa0" providerId="ADAL" clId="{9D6D33F4-EBE1-445C-BE67-9CD37307546E}" dt="2022-03-18T20:08:49.101" v="298" actId="2696"/>
        <pc:sldMkLst>
          <pc:docMk/>
          <pc:sldMk cId="3358157533" sldId="285"/>
        </pc:sldMkLst>
      </pc:sldChg>
      <pc:sldChg chg="del">
        <pc:chgData name="Gabriel Henrique da Silva" userId="0e20a888-9006-4729-9937-5b8f253e9aa0" providerId="ADAL" clId="{9D6D33F4-EBE1-445C-BE67-9CD37307546E}" dt="2022-03-18T20:08:50.305" v="299" actId="2696"/>
        <pc:sldMkLst>
          <pc:docMk/>
          <pc:sldMk cId="353553812" sldId="286"/>
        </pc:sldMkLst>
      </pc:sldChg>
      <pc:sldChg chg="del">
        <pc:chgData name="Gabriel Henrique da Silva" userId="0e20a888-9006-4729-9937-5b8f253e9aa0" providerId="ADAL" clId="{9D6D33F4-EBE1-445C-BE67-9CD37307546E}" dt="2022-03-18T20:08:56.338" v="301" actId="2696"/>
        <pc:sldMkLst>
          <pc:docMk/>
          <pc:sldMk cId="14891415" sldId="287"/>
        </pc:sldMkLst>
      </pc:sldChg>
      <pc:sldChg chg="del">
        <pc:chgData name="Gabriel Henrique da Silva" userId="0e20a888-9006-4729-9937-5b8f253e9aa0" providerId="ADAL" clId="{9D6D33F4-EBE1-445C-BE67-9CD37307546E}" dt="2022-03-18T20:08:52.821" v="300" actId="2696"/>
        <pc:sldMkLst>
          <pc:docMk/>
          <pc:sldMk cId="4008965603" sldId="288"/>
        </pc:sldMkLst>
      </pc:sldChg>
      <pc:sldChg chg="modSp mod">
        <pc:chgData name="Gabriel Henrique da Silva" userId="0e20a888-9006-4729-9937-5b8f253e9aa0" providerId="ADAL" clId="{9D6D33F4-EBE1-445C-BE67-9CD37307546E}" dt="2022-03-18T20:09:02.996" v="306" actId="20577"/>
        <pc:sldMkLst>
          <pc:docMk/>
          <pc:sldMk cId="1918624760" sldId="290"/>
        </pc:sldMkLst>
        <pc:spChg chg="mod">
          <ac:chgData name="Gabriel Henrique da Silva" userId="0e20a888-9006-4729-9937-5b8f253e9aa0" providerId="ADAL" clId="{9D6D33F4-EBE1-445C-BE67-9CD37307546E}" dt="2022-03-18T20:09:02.996" v="306" actId="20577"/>
          <ac:spMkLst>
            <pc:docMk/>
            <pc:sldMk cId="1918624760" sldId="290"/>
            <ac:spMk id="3" creationId="{814253EE-4FA2-4843-BE27-C7D5B08FFB81}"/>
          </ac:spMkLst>
        </pc:spChg>
      </pc:sldChg>
      <pc:sldChg chg="del">
        <pc:chgData name="Gabriel Henrique da Silva" userId="0e20a888-9006-4729-9937-5b8f253e9aa0" providerId="ADAL" clId="{9D6D33F4-EBE1-445C-BE67-9CD37307546E}" dt="2022-03-18T20:08:58.198" v="302" actId="2696"/>
        <pc:sldMkLst>
          <pc:docMk/>
          <pc:sldMk cId="148507585" sldId="291"/>
        </pc:sldMkLst>
      </pc:sldChg>
      <pc:sldChg chg="addSp delSp modSp add mod">
        <pc:chgData name="Gabriel Henrique da Silva" userId="0e20a888-9006-4729-9937-5b8f253e9aa0" providerId="ADAL" clId="{9D6D33F4-EBE1-445C-BE67-9CD37307546E}" dt="2022-03-18T20:14:59.942" v="311" actId="9405"/>
        <pc:sldMkLst>
          <pc:docMk/>
          <pc:sldMk cId="2787230993" sldId="292"/>
        </pc:sldMkLst>
        <pc:spChg chg="add del mod">
          <ac:chgData name="Gabriel Henrique da Silva" userId="0e20a888-9006-4729-9937-5b8f253e9aa0" providerId="ADAL" clId="{9D6D33F4-EBE1-445C-BE67-9CD37307546E}" dt="2022-03-18T19:57:20.934" v="174" actId="478"/>
          <ac:spMkLst>
            <pc:docMk/>
            <pc:sldMk cId="2787230993" sldId="292"/>
            <ac:spMk id="3" creationId="{57248738-FC35-4EC3-B02B-D208802F7DAC}"/>
          </ac:spMkLst>
        </pc:spChg>
        <pc:spChg chg="del mod">
          <ac:chgData name="Gabriel Henrique da Silva" userId="0e20a888-9006-4729-9937-5b8f253e9aa0" providerId="ADAL" clId="{9D6D33F4-EBE1-445C-BE67-9CD37307546E}" dt="2022-03-18T20:05:33.399" v="266" actId="478"/>
          <ac:spMkLst>
            <pc:docMk/>
            <pc:sldMk cId="2787230993" sldId="292"/>
            <ac:spMk id="5" creationId="{76412A2F-F743-47E5-A1EB-CFFF4725575B}"/>
          </ac:spMkLst>
        </pc:spChg>
        <pc:spChg chg="del">
          <ac:chgData name="Gabriel Henrique da Silva" userId="0e20a888-9006-4729-9937-5b8f253e9aa0" providerId="ADAL" clId="{9D6D33F4-EBE1-445C-BE67-9CD37307546E}" dt="2022-03-18T19:57:17.636" v="172" actId="478"/>
          <ac:spMkLst>
            <pc:docMk/>
            <pc:sldMk cId="2787230993" sldId="292"/>
            <ac:spMk id="6" creationId="{D017BEFF-2F92-4519-8649-D12EAB47D2EF}"/>
          </ac:spMkLst>
        </pc:spChg>
        <pc:spChg chg="del">
          <ac:chgData name="Gabriel Henrique da Silva" userId="0e20a888-9006-4729-9937-5b8f253e9aa0" providerId="ADAL" clId="{9D6D33F4-EBE1-445C-BE67-9CD37307546E}" dt="2022-03-18T20:05:43.277" v="268" actId="478"/>
          <ac:spMkLst>
            <pc:docMk/>
            <pc:sldMk cId="2787230993" sldId="292"/>
            <ac:spMk id="7" creationId="{E36D34FB-345B-41BE-96B2-E7C27F1A9D05}"/>
          </ac:spMkLst>
        </pc:spChg>
        <pc:spChg chg="add del mod">
          <ac:chgData name="Gabriel Henrique da Silva" userId="0e20a888-9006-4729-9937-5b8f253e9aa0" providerId="ADAL" clId="{9D6D33F4-EBE1-445C-BE67-9CD37307546E}" dt="2022-03-18T19:59:25.106" v="220" actId="478"/>
          <ac:spMkLst>
            <pc:docMk/>
            <pc:sldMk cId="2787230993" sldId="292"/>
            <ac:spMk id="8" creationId="{BDE16578-92DA-481F-B43D-1EDD7ADD97DB}"/>
          </ac:spMkLst>
        </pc:spChg>
        <pc:spChg chg="add mod">
          <ac:chgData name="Gabriel Henrique da Silva" userId="0e20a888-9006-4729-9937-5b8f253e9aa0" providerId="ADAL" clId="{9D6D33F4-EBE1-445C-BE67-9CD37307546E}" dt="2022-03-18T20:06:13.750" v="277" actId="20577"/>
          <ac:spMkLst>
            <pc:docMk/>
            <pc:sldMk cId="2787230993" sldId="292"/>
            <ac:spMk id="9" creationId="{7FAC3CB9-F7D7-4644-AC67-1D9A5518F709}"/>
          </ac:spMkLst>
        </pc:spChg>
        <pc:spChg chg="add del mod">
          <ac:chgData name="Gabriel Henrique da Silva" userId="0e20a888-9006-4729-9937-5b8f253e9aa0" providerId="ADAL" clId="{9D6D33F4-EBE1-445C-BE67-9CD37307546E}" dt="2022-03-18T20:05:34.822" v="267" actId="478"/>
          <ac:spMkLst>
            <pc:docMk/>
            <pc:sldMk cId="2787230993" sldId="292"/>
            <ac:spMk id="19" creationId="{867D1E42-E1B7-407D-875A-01C1B9B80C76}"/>
          </ac:spMkLst>
        </pc:spChg>
        <pc:grpChg chg="mod">
          <ac:chgData name="Gabriel Henrique da Silva" userId="0e20a888-9006-4729-9937-5b8f253e9aa0" providerId="ADAL" clId="{9D6D33F4-EBE1-445C-BE67-9CD37307546E}" dt="2022-03-18T20:14:58.357" v="309"/>
          <ac:grpSpMkLst>
            <pc:docMk/>
            <pc:sldMk cId="2787230993" sldId="292"/>
            <ac:grpSpMk id="4" creationId="{465D841A-4C43-474A-B837-8D9FB5247872}"/>
          </ac:grpSpMkLst>
        </pc:grpChg>
        <pc:picChg chg="del">
          <ac:chgData name="Gabriel Henrique da Silva" userId="0e20a888-9006-4729-9937-5b8f253e9aa0" providerId="ADAL" clId="{9D6D33F4-EBE1-445C-BE67-9CD37307546E}" dt="2022-03-18T20:05:43.996" v="269" actId="478"/>
          <ac:picMkLst>
            <pc:docMk/>
            <pc:sldMk cId="2787230993" sldId="292"/>
            <ac:picMk id="4" creationId="{51C190AA-2525-4C2D-9D74-B2AFC54A8C9C}"/>
          </ac:picMkLst>
        </pc:picChg>
        <pc:picChg chg="add mod">
          <ac:chgData name="Gabriel Henrique da Silva" userId="0e20a888-9006-4729-9937-5b8f253e9aa0" providerId="ADAL" clId="{9D6D33F4-EBE1-445C-BE67-9CD37307546E}" dt="2022-03-18T20:06:38.386" v="278" actId="1076"/>
          <ac:picMkLst>
            <pc:docMk/>
            <pc:sldMk cId="2787230993" sldId="292"/>
            <ac:picMk id="21" creationId="{5C415DA4-1A82-47F0-8EF4-BE13E9558D9B}"/>
          </ac:picMkLst>
        </pc:picChg>
        <pc:inkChg chg="add mod">
          <ac:chgData name="Gabriel Henrique da Silva" userId="0e20a888-9006-4729-9937-5b8f253e9aa0" providerId="ADAL" clId="{9D6D33F4-EBE1-445C-BE67-9CD37307546E}" dt="2022-03-18T20:14:58.357" v="309"/>
          <ac:inkMkLst>
            <pc:docMk/>
            <pc:sldMk cId="2787230993" sldId="292"/>
            <ac:inkMk id="2" creationId="{ED5C1DAD-E1F3-45FE-8D46-5D14461581B3}"/>
          </ac:inkMkLst>
        </pc:inkChg>
        <pc:inkChg chg="add mod">
          <ac:chgData name="Gabriel Henrique da Silva" userId="0e20a888-9006-4729-9937-5b8f253e9aa0" providerId="ADAL" clId="{9D6D33F4-EBE1-445C-BE67-9CD37307546E}" dt="2022-03-18T20:14:58.357" v="309"/>
          <ac:inkMkLst>
            <pc:docMk/>
            <pc:sldMk cId="2787230993" sldId="292"/>
            <ac:inkMk id="3" creationId="{77D9FFB6-26A8-4A09-A470-25B62C1D742C}"/>
          </ac:inkMkLst>
        </pc:inkChg>
        <pc:inkChg chg="add del">
          <ac:chgData name="Gabriel Henrique da Silva" userId="0e20a888-9006-4729-9937-5b8f253e9aa0" providerId="ADAL" clId="{9D6D33F4-EBE1-445C-BE67-9CD37307546E}" dt="2022-03-18T20:14:59.942" v="311" actId="9405"/>
          <ac:inkMkLst>
            <pc:docMk/>
            <pc:sldMk cId="2787230993" sldId="292"/>
            <ac:inkMk id="5" creationId="{C39DCA7A-A621-4C29-B50F-40AF17406CAB}"/>
          </ac:inkMkLst>
        </pc:inkChg>
        <pc:inkChg chg="add del">
          <ac:chgData name="Gabriel Henrique da Silva" userId="0e20a888-9006-4729-9937-5b8f253e9aa0" providerId="ADAL" clId="{9D6D33F4-EBE1-445C-BE67-9CD37307546E}" dt="2022-03-18T20:05:20.926" v="260" actId="9405"/>
          <ac:inkMkLst>
            <pc:docMk/>
            <pc:sldMk cId="2787230993" sldId="292"/>
            <ac:inkMk id="10" creationId="{7BC57EC1-9646-4965-A19C-DBC7AFE82E00}"/>
          </ac:inkMkLst>
        </pc:inkChg>
        <pc:inkChg chg="add del">
          <ac:chgData name="Gabriel Henrique da Silva" userId="0e20a888-9006-4729-9937-5b8f253e9aa0" providerId="ADAL" clId="{9D6D33F4-EBE1-445C-BE67-9CD37307546E}" dt="2022-03-18T20:05:20.583" v="259" actId="9405"/>
          <ac:inkMkLst>
            <pc:docMk/>
            <pc:sldMk cId="2787230993" sldId="292"/>
            <ac:inkMk id="11" creationId="{A4F2BA70-A207-4E9C-92B9-4B4C2F089E04}"/>
          </ac:inkMkLst>
        </pc:inkChg>
        <pc:inkChg chg="add del">
          <ac:chgData name="Gabriel Henrique da Silva" userId="0e20a888-9006-4729-9937-5b8f253e9aa0" providerId="ADAL" clId="{9D6D33F4-EBE1-445C-BE67-9CD37307546E}" dt="2022-03-18T20:05:20.395" v="258" actId="9405"/>
          <ac:inkMkLst>
            <pc:docMk/>
            <pc:sldMk cId="2787230993" sldId="292"/>
            <ac:inkMk id="12" creationId="{EC7A29A6-E5DF-4473-B4B5-B7500C778126}"/>
          </ac:inkMkLst>
        </pc:inkChg>
        <pc:inkChg chg="add del">
          <ac:chgData name="Gabriel Henrique da Silva" userId="0e20a888-9006-4729-9937-5b8f253e9aa0" providerId="ADAL" clId="{9D6D33F4-EBE1-445C-BE67-9CD37307546E}" dt="2022-03-18T20:05:20.239" v="257" actId="9405"/>
          <ac:inkMkLst>
            <pc:docMk/>
            <pc:sldMk cId="2787230993" sldId="292"/>
            <ac:inkMk id="13" creationId="{70C062E4-4C18-4094-92F5-A185E1E24FCD}"/>
          </ac:inkMkLst>
        </pc:inkChg>
        <pc:inkChg chg="add del">
          <ac:chgData name="Gabriel Henrique da Silva" userId="0e20a888-9006-4729-9937-5b8f253e9aa0" providerId="ADAL" clId="{9D6D33F4-EBE1-445C-BE67-9CD37307546E}" dt="2022-03-18T20:05:20.082" v="256" actId="9405"/>
          <ac:inkMkLst>
            <pc:docMk/>
            <pc:sldMk cId="2787230993" sldId="292"/>
            <ac:inkMk id="14" creationId="{F6005424-4002-485E-A04D-98FE4F95AE5B}"/>
          </ac:inkMkLst>
        </pc:inkChg>
        <pc:inkChg chg="add del">
          <ac:chgData name="Gabriel Henrique da Silva" userId="0e20a888-9006-4729-9937-5b8f253e9aa0" providerId="ADAL" clId="{9D6D33F4-EBE1-445C-BE67-9CD37307546E}" dt="2022-03-18T20:05:19.911" v="255" actId="9405"/>
          <ac:inkMkLst>
            <pc:docMk/>
            <pc:sldMk cId="2787230993" sldId="292"/>
            <ac:inkMk id="15" creationId="{6FA830DD-8FF5-4D98-8725-6AADE973A777}"/>
          </ac:inkMkLst>
        </pc:inkChg>
        <pc:inkChg chg="add del">
          <ac:chgData name="Gabriel Henrique da Silva" userId="0e20a888-9006-4729-9937-5b8f253e9aa0" providerId="ADAL" clId="{9D6D33F4-EBE1-445C-BE67-9CD37307546E}" dt="2022-03-18T20:05:24.287" v="264" actId="9405"/>
          <ac:inkMkLst>
            <pc:docMk/>
            <pc:sldMk cId="2787230993" sldId="292"/>
            <ac:inkMk id="16" creationId="{C18C590B-825C-4DFE-80A8-F95976FE91EE}"/>
          </ac:inkMkLst>
        </pc:inkChg>
        <pc:inkChg chg="add del">
          <ac:chgData name="Gabriel Henrique da Silva" userId="0e20a888-9006-4729-9937-5b8f253e9aa0" providerId="ADAL" clId="{9D6D33F4-EBE1-445C-BE67-9CD37307546E}" dt="2022-03-18T20:05:23.974" v="263" actId="9405"/>
          <ac:inkMkLst>
            <pc:docMk/>
            <pc:sldMk cId="2787230993" sldId="292"/>
            <ac:inkMk id="17" creationId="{D6D3E912-C35A-46B6-A8C5-D8BA33DCA43E}"/>
          </ac:inkMkLst>
        </pc:inkChg>
      </pc:sldChg>
      <pc:sldChg chg="addSp delSp modSp add mod">
        <pc:chgData name="Gabriel Henrique da Silva" userId="0e20a888-9006-4729-9937-5b8f253e9aa0" providerId="ADAL" clId="{9D6D33F4-EBE1-445C-BE67-9CD37307546E}" dt="2022-03-18T20:07:07.542" v="286" actId="1076"/>
        <pc:sldMkLst>
          <pc:docMk/>
          <pc:sldMk cId="2413276745" sldId="293"/>
        </pc:sldMkLst>
        <pc:picChg chg="add mod">
          <ac:chgData name="Gabriel Henrique da Silva" userId="0e20a888-9006-4729-9937-5b8f253e9aa0" providerId="ADAL" clId="{9D6D33F4-EBE1-445C-BE67-9CD37307546E}" dt="2022-03-18T20:07:07.542" v="286" actId="1076"/>
          <ac:picMkLst>
            <pc:docMk/>
            <pc:sldMk cId="2413276745" sldId="293"/>
            <ac:picMk id="3" creationId="{C6E9C4E1-06A8-454D-B02A-8DA2AD585C88}"/>
          </ac:picMkLst>
        </pc:picChg>
        <pc:picChg chg="del">
          <ac:chgData name="Gabriel Henrique da Silva" userId="0e20a888-9006-4729-9937-5b8f253e9aa0" providerId="ADAL" clId="{9D6D33F4-EBE1-445C-BE67-9CD37307546E}" dt="2022-03-18T20:06:44.323" v="280" actId="478"/>
          <ac:picMkLst>
            <pc:docMk/>
            <pc:sldMk cId="2413276745" sldId="293"/>
            <ac:picMk id="21" creationId="{5C415DA4-1A82-47F0-8EF4-BE13E9558D9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C26B6D-4DD6-4BE7-8BCB-3A83262D0CC7}" type="datetime1">
              <a:rPr lang="pt-BR" smtClean="0"/>
              <a:t>18/03/2022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D529299-61FF-4B93-ADA6-2FD5975D6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20:00:29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24575,'339'0'-1365,"-330"0"-5461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20:14:56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24575,'29'0'0,"-16"1"0,1 0 0,-1-2 0,0 0 0,1 0 0,18-5 0,-29 5 0,0 0 0,0 0 0,0-1 0,0 1 0,0-1 0,0 0 0,0 1 0,-1-1 0,1-1 0,-1 1 0,1 0 0,-1-1 0,0 1 0,0-1 0,0 1 0,0-1 0,0 0 0,-1 0 0,1 0 0,-1 0 0,0 0 0,0 0 0,0-1 0,0 1 0,0 0 0,-1-6 0,11-65 0,-4 38 0,1-62 0,-8 85 0,0 34 0,-1 41 0,2-37 0,-1-1 0,-1 1 0,-1 0 0,-2-1 0,0 0 0,-2 0 0,-12 37 0,8-37-195,2 0 0,1 1 0,1-1 0,1 1 0,1 1 0,-2 42 0,6-46-6631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20:14:57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458 0 24575,'0'8'0,"-1"0"0,0 0 0,0 0 0,-1-1 0,0 1 0,0 0 0,-1-1 0,-5 11 0,-36 53 0,5-7 0,22-35 0,-2 0 0,-32 38 0,25-35 0,-24 42 0,-24 33 0,31-50 0,35-43 26,0 0-1,1 0 1,1 1-1,-7 22 1,-12 29-1519,17-51-5333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20:00:30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24575,'0'42'0,"-1"12"0,10 83 0,-6-62-209,-3-55-947,-1-11-5670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20:00:32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37 24575,'0'4'0,"1"0"0,0 0 0,0 1 0,0-1 0,1-1 0,-1 1 0,1 0 0,0 0 0,0 0 0,0-1 0,1 1 0,-1-1 0,1 0 0,0 0 0,0 0 0,0 0 0,0 0 0,0-1 0,0 1 0,5 1 0,-4-1 0,0 0 0,0-1 0,0 0 0,0 0 0,1 0 0,-1 0 0,1-1 0,-1 0 0,1 0 0,0 0 0,-1-1 0,1 1 0,0-1 0,0 0 0,-1 0 0,1-1 0,8-1 0,-11 1 0,0 0 0,-1 0 0,1-1 0,0 1 0,-1 0 0,1-1 0,-1 0 0,1 1 0,-1-1 0,0 0 0,0 1 0,1-1 0,-1 0 0,0 0 0,-1 0 0,1 0 0,0 0 0,-1 0 0,1 0 0,-1 0 0,1-1 0,-1 1 0,0 0 0,0 0 0,0 0 0,0 0 0,-1-4 0,1 3 0,0-1 0,-1 1 0,1 0 0,-1-1 0,0 1 0,0 0 0,0 0 0,0-1 0,0 1 0,-1 0 0,1 0 0,-1 0 0,0 1 0,0-1 0,0 0 0,0 1 0,-3-4 0,-1 4 9,1-1 1,-1 1-1,1 0 0,-1 0 0,0 1 1,0-1-1,0 1 0,0 0 0,0 1 0,0 0 1,0 0-1,-6 1 0,8-1-80,1 0 1,-1 0-1,0 1 0,1 0 0,-1-1 1,1 1-1,-1 1 0,1-1 1,-1 0-1,1 1 0,0 0 0,-1 0 1,1 0-1,0 0 0,1 0 1,-1 1-1,0-1 0,1 1 0,-1 0 1,-2 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20:00:34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23 24575,'1'5'0,"0"-1"0,0 1 0,0-1 0,0 1 0,0-1 0,1 0 0,0 0 0,0 1 0,0-1 0,1 0 0,-1-1 0,1 1 0,0 0 0,0-1 0,0 0 0,0 1 0,1-1 0,-1 0 0,8 4 0,-8-5 0,1 0 0,-1 0 0,0 0 0,0-1 0,1 1 0,-1-1 0,0 0 0,1 0 0,0 0 0,-1 0 0,1 0 0,-1-1 0,1 0 0,0 0 0,-1 0 0,1 0 0,0 0 0,-1-1 0,1 0 0,0 0 0,-1 0 0,1 0 0,-1 0 0,0-1 0,5-2 0,-6 3 0,-1 0 0,0 0 0,1 0 0,-1-1 0,0 1 0,0 0 0,0-1 0,0 1 0,0 0 0,0-1 0,-1 1 0,1-1 0,0 0 0,-1 1 0,1-1 0,-1 0 0,1 1 0,-1-1 0,0 0 0,0 1 0,0-1 0,0 0 0,0 1 0,0-1 0,0 0 0,-1 0 0,1 1 0,-1-1 0,1 1 0,-1-1 0,1 0 0,-1 1 0,0-1 0,0 1 0,-1-2 0,0-1 0,-1 1 0,1-1 0,-1 1 0,1 0 0,-1 0 0,0 0 0,0 1 0,0-1 0,-1 1 0,1-1 0,0 1 0,-1 0 0,-7-2 0,4 1 0,-1 1 0,0-1 0,-1 2 0,1-1 0,0 1 0,0 1 0,-1-1 0,1 1 0,0 1 0,-16 2 0,23-2-50,0 0-1,-1 0 0,1 0 1,0 0-1,0 1 0,0-1 1,0 0-1,0 1 1,0-1-1,1 1 0,-1-1 1,0 1-1,1-1 0,-1 1 1,1-1-1,0 1 1,-1-1-1,1 1 0,0 0 1,0-1-1,0 1 0,0 0 1,0-1-1,1 3 0,-1-4-48,0 10-6727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20:00:17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24575,'371'0'-1365,"-362"0"-5461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20:00:18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24575,'2'2'0,"-1"0"0,1 0 0,-1 1 0,0-1 0,0 0 0,0 1 0,0-1 0,0 1 0,0-1 0,-1 1 0,1-1 0,-1 1 0,0 5 0,0 40 0,-1-28 0,0 11 0,1 15 0,-8 67 0,-3-5-1365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20:00:19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24575,'0'170'-1365,"0"-161"-5461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20:00:20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20:00:3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24575,'381'0'-1365,"-371"0"-5461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111C1-F0A0-4391-9DBA-0219D80AAAC7}" type="datetime1">
              <a:rPr lang="pt-BR" smtClean="0"/>
              <a:pPr/>
              <a:t>18/03/2022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849E9A-41F7-4779-A581-48A7C374A22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952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Ao realizar pesquisas, é fácil ir em uma fonte: Wikipedia. No entanto, inclua uma variedade de fontes em sua pesquisa. Considere as seguintes fontes: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Quem posso entrevistar para saber mais sobre o tópico?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O tópico é atual e será relevante para o público-alvo?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Quais artigos, blogs e revistas podem ter algo relacionado ao meu tópico?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Há algum vídeo do YouTube sobre o tópico? Se sim, do que se trata?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Quais imagens posso encontrar relacionadas ao tópico?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96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3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871FB6-2AA8-4C53-B837-ADF125743A2F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0B421D-AC33-4E60-8AB6-D4A7D7C4854C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DD5DD2-65F4-4E13-9B6C-42B94B8BC3D0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C1FCC8-31C8-44EE-A95C-0B3D82D7C509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C1DCF-10FB-4235-BC37-164FF40E24C4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EF1DE-98AB-46F7-8AB1-03965178A851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994FF1-6FEF-4BAB-B981-9A5AD64626F2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0D5D8B-C498-4B97-AF3F-13A1761F84E9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6E1274-7FD6-4F78-87CA-D9FCC1E97699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32510-6C59-4E44-AE3C-54037C532970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C582E0-425F-4152-A859-4E1CFEFC72C8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5A67F1F-AEDA-48C5-992A-9ADF562A504C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customXml" Target="../ink/ink1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presencianoticias.com/2020/05/11/estudios-apuntan-la-llegada-de-olas-de-calor-mortales-en-el-mund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4D4D18-8783-47F2-89D6-AC1F6A466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4"/>
          <a:stretch/>
        </p:blipFill>
        <p:spPr bwMode="auto"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72" y="3651047"/>
            <a:ext cx="5370576" cy="911117"/>
          </a:xfrm>
        </p:spPr>
        <p:txBody>
          <a:bodyPr rtlCol="0">
            <a:normAutofit/>
          </a:bodyPr>
          <a:lstStyle/>
          <a:p>
            <a:pPr algn="l" rtl="0"/>
            <a:r>
              <a:rPr lang="pt-BR" sz="13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Aluno: Gabriel Henrique da Silva</a:t>
            </a:r>
          </a:p>
          <a:p>
            <a:pPr algn="l" rtl="0"/>
            <a:r>
              <a:rPr lang="pt-BR" sz="13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GRR20191916</a:t>
            </a:r>
          </a:p>
          <a:p>
            <a:pPr algn="l" rtl="0"/>
            <a:r>
              <a:rPr lang="pt-BR" sz="13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18/03/2022</a:t>
            </a:r>
          </a:p>
          <a:p>
            <a:pPr algn="l" rtl="0"/>
            <a:endParaRPr lang="pt-BR" sz="13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5683102" cy="2235277"/>
          </a:xfrm>
        </p:spPr>
        <p:txBody>
          <a:bodyPr rtlCol="0">
            <a:normAutofit/>
          </a:bodyPr>
          <a:lstStyle/>
          <a:p>
            <a:pPr algn="l" rtl="0"/>
            <a:r>
              <a:rPr lang="pt-BR" sz="5000" dirty="0">
                <a:solidFill>
                  <a:srgbClr val="FFFFFF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Prova 1 – Questão 1  Fenômenos de Transporte 2</a:t>
            </a:r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D9B4E-C292-45AA-8116-5627030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5" y="1243471"/>
            <a:ext cx="3293355" cy="1097280"/>
          </a:xfr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latin typeface="Franklin Gothic Book" panose="020B0503020102020204" pitchFamily="34" charset="0"/>
                <a:cs typeface="Segoe UI" panose="020B0502040204020203" pitchFamily="34" charset="0"/>
              </a:rPr>
              <a:t>Enunciado</a:t>
            </a:r>
          </a:p>
        </p:txBody>
      </p:sp>
      <p:pic>
        <p:nvPicPr>
          <p:cNvPr id="5" name="Elemento gráfico 4" descr="Livro aberto">
            <a:extLst>
              <a:ext uri="{FF2B5EF4-FFF2-40B4-BE49-F238E27FC236}">
                <a16:creationId xmlns:a16="http://schemas.microsoft.com/office/drawing/2014/main" id="{DEFE964D-9F1C-4F69-ADD3-0E1AB324E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243471"/>
            <a:ext cx="1097280" cy="109728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072FAC-EEE9-4F26-A784-BC07EACC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839" y="2436287"/>
            <a:ext cx="5104271" cy="39020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 rtl="0">
              <a:lnSpc>
                <a:spcPct val="150000"/>
              </a:lnSpc>
              <a:buNone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1)Uma tubulação com diâmetro externo igual a 2,5cm e comprimento igual a 40m transporta um fluido quente que  a  mantém  aquecida  a  100ºC.  Esta  tubulação é recoberta  por  um  material com  condutividade  térmica K=0,2W/(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mºC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). Sabendo-se que o coeficiente de transferência de calor externo é h∞=250W/(m2ºC) e que o fluido que escoa externamente ao tubo está a 25ºC, sugira uma proposta para a forma do material a ser utilizado no recobrimento a fim de isolar a tubulação e calcule a espessura deste material a ser adicionado para reduzirem 75% a taxa de calor dissipada para o fluído que escoa externamente.</a:t>
            </a:r>
            <a:endParaRPr lang="pt-B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5127EDA-5861-47AB-8729-620CFC7D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017BEFF-2F92-4519-8649-D12EAB47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2" y="111972"/>
            <a:ext cx="4146214" cy="903954"/>
          </a:xfr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latin typeface="Franklin Gothic Book" panose="020B0503020102020204" pitchFamily="34" charset="0"/>
                <a:cs typeface="Segoe UI" panose="020B0502040204020203" pitchFamily="34" charset="0"/>
              </a:rPr>
              <a:t>Itens a) e b)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285832F-B70E-40A7-B473-F1F2491D4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39" y="1114200"/>
            <a:ext cx="8201607" cy="5501610"/>
          </a:xfrm>
          <a:prstGeom prst="rect">
            <a:avLst/>
          </a:prstGeom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C030F71-AEC1-4243-B5D1-EBF8D97B5D8C}"/>
              </a:ext>
            </a:extLst>
          </p:cNvPr>
          <p:cNvGrpSpPr/>
          <p:nvPr/>
        </p:nvGrpSpPr>
        <p:grpSpPr>
          <a:xfrm>
            <a:off x="8549370" y="5551170"/>
            <a:ext cx="234360" cy="136800"/>
            <a:chOff x="8549370" y="5551170"/>
            <a:chExt cx="23436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AB8CB759-E88D-490F-8955-33BD51E5C43C}"/>
                    </a:ext>
                  </a:extLst>
                </p14:cNvPr>
                <p14:cNvContentPartPr/>
                <p14:nvPr/>
              </p14:nvContentPartPr>
              <p14:xfrm>
                <a:off x="8549370" y="5551170"/>
                <a:ext cx="125640" cy="3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AB8CB759-E88D-490F-8955-33BD51E5C43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40730" y="5542170"/>
                  <a:ext cx="143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C044A1D3-31CF-45BE-AA6F-1E1AB9856F12}"/>
                    </a:ext>
                  </a:extLst>
                </p14:cNvPr>
                <p14:cNvContentPartPr/>
                <p14:nvPr/>
              </p14:nvContentPartPr>
              <p14:xfrm>
                <a:off x="8602650" y="5566290"/>
                <a:ext cx="4680" cy="1216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C044A1D3-31CF-45BE-AA6F-1E1AB9856F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93650" y="5557650"/>
                  <a:ext cx="22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B7F32688-DCF4-4E34-BE13-92B6D8C96743}"/>
                    </a:ext>
                  </a:extLst>
                </p14:cNvPr>
                <p14:cNvContentPartPr/>
                <p14:nvPr/>
              </p14:nvContentPartPr>
              <p14:xfrm>
                <a:off x="8662770" y="5636850"/>
                <a:ext cx="64440" cy="4752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B7F32688-DCF4-4E34-BE13-92B6D8C967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53770" y="5628210"/>
                  <a:ext cx="82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863126F7-03E9-447E-86F4-DAE02B93C130}"/>
                    </a:ext>
                  </a:extLst>
                </p14:cNvPr>
                <p14:cNvContentPartPr/>
                <p14:nvPr/>
              </p14:nvContentPartPr>
              <p14:xfrm>
                <a:off x="8719650" y="5634330"/>
                <a:ext cx="64080" cy="442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863126F7-03E9-447E-86F4-DAE02B93C1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11010" y="5625330"/>
                  <a:ext cx="8172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AA5438E-3522-478D-B7DC-D44B664114E3}"/>
              </a:ext>
            </a:extLst>
          </p:cNvPr>
          <p:cNvGrpSpPr/>
          <p:nvPr/>
        </p:nvGrpSpPr>
        <p:grpSpPr>
          <a:xfrm>
            <a:off x="5272650" y="5650170"/>
            <a:ext cx="148680" cy="175320"/>
            <a:chOff x="5272650" y="5650170"/>
            <a:chExt cx="14868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281FA52D-201A-4A6A-80B3-83F38AE70152}"/>
                    </a:ext>
                  </a:extLst>
                </p14:cNvPr>
                <p14:cNvContentPartPr/>
                <p14:nvPr/>
              </p14:nvContentPartPr>
              <p14:xfrm>
                <a:off x="5284170" y="5657730"/>
                <a:ext cx="137160" cy="3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281FA52D-201A-4A6A-80B3-83F38AE7015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75530" y="5649090"/>
                  <a:ext cx="154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480228BC-CE91-4AB6-85BB-78A5643D4BC5}"/>
                    </a:ext>
                  </a:extLst>
                </p14:cNvPr>
                <p14:cNvContentPartPr/>
                <p14:nvPr/>
              </p14:nvContentPartPr>
              <p14:xfrm>
                <a:off x="5338530" y="5650170"/>
                <a:ext cx="7920" cy="14616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480228BC-CE91-4AB6-85BB-78A5643D4BC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29530" y="5641170"/>
                  <a:ext cx="255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99FCFB54-6473-49C0-9593-A892B005066E}"/>
                    </a:ext>
                  </a:extLst>
                </p14:cNvPr>
                <p14:cNvContentPartPr/>
                <p14:nvPr/>
              </p14:nvContentPartPr>
              <p14:xfrm>
                <a:off x="5394690" y="5760690"/>
                <a:ext cx="360" cy="6480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99FCFB54-6473-49C0-9593-A892B005066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86050" y="5751690"/>
                  <a:ext cx="18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2151CF6B-C784-4795-A57B-2EEAB7AEAA34}"/>
                    </a:ext>
                  </a:extLst>
                </p14:cNvPr>
                <p14:cNvContentPartPr/>
                <p14:nvPr/>
              </p14:nvContentPartPr>
              <p14:xfrm>
                <a:off x="5391090" y="5707410"/>
                <a:ext cx="360" cy="3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2151CF6B-C784-4795-A57B-2EEAB7AEAA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82090" y="56984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1BF64AAA-94DD-4B12-AFBB-3DB074F72D92}"/>
                    </a:ext>
                  </a:extLst>
                </p14:cNvPr>
                <p14:cNvContentPartPr/>
                <p14:nvPr/>
              </p14:nvContentPartPr>
              <p14:xfrm>
                <a:off x="5272650" y="5650170"/>
                <a:ext cx="141120" cy="3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1BF64AAA-94DD-4B12-AFBB-3DB074F72D9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64010" y="5641170"/>
                  <a:ext cx="15876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63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FAC3CB9-F7D7-4644-AC67-1D9A5518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2" y="111972"/>
            <a:ext cx="4146214" cy="903954"/>
          </a:xfr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latin typeface="Franklin Gothic Book" panose="020B0503020102020204" pitchFamily="34" charset="0"/>
                <a:cs typeface="Segoe UI" panose="020B0502040204020203" pitchFamily="34" charset="0"/>
              </a:rPr>
              <a:t>Item c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C415DA4-1A82-47F0-8EF4-BE13E9558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91" y="1151944"/>
            <a:ext cx="8047417" cy="5319221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465D841A-4C43-474A-B837-8D9FB5247872}"/>
              </a:ext>
            </a:extLst>
          </p:cNvPr>
          <p:cNvGrpSpPr/>
          <p:nvPr/>
        </p:nvGrpSpPr>
        <p:grpSpPr>
          <a:xfrm>
            <a:off x="7538709" y="1637390"/>
            <a:ext cx="224640" cy="334080"/>
            <a:chOff x="7538709" y="1637390"/>
            <a:chExt cx="22464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ED5C1DAD-E1F3-45FE-8D46-5D14461581B3}"/>
                    </a:ext>
                  </a:extLst>
                </p14:cNvPr>
                <p14:cNvContentPartPr/>
                <p14:nvPr/>
              </p14:nvContentPartPr>
              <p14:xfrm>
                <a:off x="7538709" y="1637390"/>
                <a:ext cx="75600" cy="19980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ED5C1DAD-E1F3-45FE-8D46-5D14461581B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30069" y="1628750"/>
                  <a:ext cx="932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77D9FFB6-26A8-4A09-A470-25B62C1D742C}"/>
                    </a:ext>
                  </a:extLst>
                </p14:cNvPr>
                <p14:cNvContentPartPr/>
                <p14:nvPr/>
              </p14:nvContentPartPr>
              <p14:xfrm>
                <a:off x="7598109" y="1688870"/>
                <a:ext cx="165240" cy="28260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77D9FFB6-26A8-4A09-A470-25B62C1D742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89109" y="1679870"/>
                  <a:ext cx="182880" cy="30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723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FAC3CB9-F7D7-4644-AC67-1D9A5518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2" y="111972"/>
            <a:ext cx="4146214" cy="903954"/>
          </a:xfr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latin typeface="Franklin Gothic Book" panose="020B0503020102020204" pitchFamily="34" charset="0"/>
                <a:cs typeface="Segoe UI" panose="020B0502040204020203" pitchFamily="34" charset="0"/>
              </a:rPr>
              <a:t>Item c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6E9C4E1-06A8-454D-B02A-8DA2AD585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87" y="1220810"/>
            <a:ext cx="8871625" cy="49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7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4D4D18-8783-47F2-89D6-AC1F6A466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386" r="15386"/>
          <a:stretch/>
        </p:blipFill>
        <p:spPr bwMode="auto"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72" y="3651047"/>
            <a:ext cx="5370576" cy="911117"/>
          </a:xfrm>
        </p:spPr>
        <p:txBody>
          <a:bodyPr rtlCol="0">
            <a:normAutofit/>
          </a:bodyPr>
          <a:lstStyle/>
          <a:p>
            <a:pPr algn="l" rtl="0"/>
            <a:r>
              <a:rPr lang="pt-BR" sz="13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Aluno: Gabriel Henrique da Silva</a:t>
            </a:r>
          </a:p>
          <a:p>
            <a:pPr algn="l" rtl="0"/>
            <a:r>
              <a:rPr lang="pt-BR" sz="13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GRR20191916</a:t>
            </a:r>
          </a:p>
          <a:p>
            <a:pPr algn="l" rtl="0"/>
            <a:r>
              <a:rPr lang="pt-BR" sz="13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18/03/2022</a:t>
            </a:r>
          </a:p>
          <a:p>
            <a:pPr algn="l" rtl="0"/>
            <a:endParaRPr lang="pt-BR" sz="13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8636" y="2616137"/>
            <a:ext cx="5683102" cy="723609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5000" dirty="0">
                <a:solidFill>
                  <a:srgbClr val="FFFFFF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Obrigado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889770-3722-40B9-A507-EC32C03928B7}"/>
              </a:ext>
            </a:extLst>
          </p:cNvPr>
          <p:cNvSpPr txBox="1"/>
          <p:nvPr/>
        </p:nvSpPr>
        <p:spPr>
          <a:xfrm>
            <a:off x="20" y="6094584"/>
            <a:ext cx="5718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4" tooltip="https://presencianoticias.com/2020/05/11/estudios-apuntan-la-llegada-de-olas-de-calor-mortales-en-el-mund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5" tooltip="https://creativecommons.org/licenses/by/3.0/"/>
              </a:rPr>
              <a:t>CC BY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918624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8466_TF44781794_Win32" id="{DE5A1810-5949-4981-9833-DDF5B9A170B0}" vid="{76906F21-04BB-4FF0-8282-DCEBC8B98AD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da pesquisa</Template>
  <TotalTime>611</TotalTime>
  <Words>256</Words>
  <Application>Microsoft Office PowerPoint</Application>
  <PresentationFormat>Widescreen</PresentationFormat>
  <Paragraphs>23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Franklin Gothic Book</vt:lpstr>
      <vt:lpstr>Segoe UI</vt:lpstr>
      <vt:lpstr>Tema do Office</vt:lpstr>
      <vt:lpstr>Prova 1 – Questão 1  Fenômenos de Transporte 2</vt:lpstr>
      <vt:lpstr>Enunciado</vt:lpstr>
      <vt:lpstr>Itens a) e b)</vt:lpstr>
      <vt:lpstr>Item c</vt:lpstr>
      <vt:lpstr>Item c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3 – Fenômenos de Transporte 2</dc:title>
  <dc:creator>Gabriel Henrique</dc:creator>
  <cp:lastModifiedBy>Gabriel Henrique</cp:lastModifiedBy>
  <cp:revision>1</cp:revision>
  <dcterms:created xsi:type="dcterms:W3CDTF">2022-02-16T11:16:13Z</dcterms:created>
  <dcterms:modified xsi:type="dcterms:W3CDTF">2022-03-18T20:15:01Z</dcterms:modified>
</cp:coreProperties>
</file>