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Masters/notesMaster1.xml" ContentType="application/vnd.openxmlformats-officedocument.presentationml.notesMaster+xml"/>
  <Override PartName="/ppt/ink/ink3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58"/>
  </p:notesMasterIdLst>
  <p:sldIdLst>
    <p:sldId id="256" r:id="rId2"/>
    <p:sldId id="259" r:id="rId3"/>
    <p:sldId id="774" r:id="rId4"/>
    <p:sldId id="260" r:id="rId5"/>
    <p:sldId id="816" r:id="rId6"/>
    <p:sldId id="262" r:id="rId7"/>
    <p:sldId id="265" r:id="rId8"/>
    <p:sldId id="288" r:id="rId9"/>
    <p:sldId id="311" r:id="rId10"/>
    <p:sldId id="622" r:id="rId11"/>
    <p:sldId id="290" r:id="rId12"/>
    <p:sldId id="291" r:id="rId13"/>
    <p:sldId id="310" r:id="rId14"/>
    <p:sldId id="293" r:id="rId15"/>
    <p:sldId id="295" r:id="rId16"/>
    <p:sldId id="296" r:id="rId17"/>
    <p:sldId id="297" r:id="rId18"/>
    <p:sldId id="312" r:id="rId19"/>
    <p:sldId id="298" r:id="rId20"/>
    <p:sldId id="313" r:id="rId21"/>
    <p:sldId id="299" r:id="rId22"/>
    <p:sldId id="303" r:id="rId23"/>
    <p:sldId id="608" r:id="rId24"/>
    <p:sldId id="623" r:id="rId25"/>
    <p:sldId id="610" r:id="rId26"/>
    <p:sldId id="612" r:id="rId27"/>
    <p:sldId id="359" r:id="rId28"/>
    <p:sldId id="360" r:id="rId29"/>
    <p:sldId id="363" r:id="rId30"/>
    <p:sldId id="366" r:id="rId31"/>
    <p:sldId id="373" r:id="rId32"/>
    <p:sldId id="369" r:id="rId33"/>
    <p:sldId id="370" r:id="rId34"/>
    <p:sldId id="371" r:id="rId35"/>
    <p:sldId id="269" r:id="rId36"/>
    <p:sldId id="271" r:id="rId37"/>
    <p:sldId id="272" r:id="rId38"/>
    <p:sldId id="273" r:id="rId39"/>
    <p:sldId id="274" r:id="rId40"/>
    <p:sldId id="664" r:id="rId41"/>
    <p:sldId id="626" r:id="rId42"/>
    <p:sldId id="275" r:id="rId43"/>
    <p:sldId id="276" r:id="rId44"/>
    <p:sldId id="277" r:id="rId45"/>
    <p:sldId id="278" r:id="rId46"/>
    <p:sldId id="638" r:id="rId47"/>
    <p:sldId id="666" r:id="rId48"/>
    <p:sldId id="281" r:id="rId49"/>
    <p:sldId id="287" r:id="rId50"/>
    <p:sldId id="667" r:id="rId51"/>
    <p:sldId id="814" r:id="rId52"/>
    <p:sldId id="300" r:id="rId53"/>
    <p:sldId id="712" r:id="rId54"/>
    <p:sldId id="709" r:id="rId55"/>
    <p:sldId id="710" r:id="rId56"/>
    <p:sldId id="711" r:id="rId5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D8B97-1975-4080-AB8D-727CE172CE20}" v="116" dt="2020-11-02T20:53:25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1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Yamakawa" userId="76f2402e8d8f15e6" providerId="LiveId" clId="{32CD8B97-1975-4080-AB8D-727CE172CE20}"/>
    <pc:docChg chg="undo custSel addSld delSld modSld">
      <pc:chgData name="Eduardo Yamakawa" userId="76f2402e8d8f15e6" providerId="LiveId" clId="{32CD8B97-1975-4080-AB8D-727CE172CE20}" dt="2020-11-02T20:53:35.094" v="451" actId="404"/>
      <pc:docMkLst>
        <pc:docMk/>
      </pc:docMkLst>
      <pc:sldChg chg="del">
        <pc:chgData name="Eduardo Yamakawa" userId="76f2402e8d8f15e6" providerId="LiveId" clId="{32CD8B97-1975-4080-AB8D-727CE172CE20}" dt="2020-11-02T20:42:50.504" v="443" actId="47"/>
        <pc:sldMkLst>
          <pc:docMk/>
          <pc:sldMk cId="0" sldId="261"/>
        </pc:sldMkLst>
      </pc:sldChg>
      <pc:sldChg chg="addSp delSp modSp">
        <pc:chgData name="Eduardo Yamakawa" userId="76f2402e8d8f15e6" providerId="LiveId" clId="{32CD8B97-1975-4080-AB8D-727CE172CE20}" dt="2020-11-02T20:43:55.593" v="447" actId="478"/>
        <pc:sldMkLst>
          <pc:docMk/>
          <pc:sldMk cId="0" sldId="262"/>
        </pc:sldMkLst>
        <pc:spChg chg="add del mod">
          <ac:chgData name="Eduardo Yamakawa" userId="76f2402e8d8f15e6" providerId="LiveId" clId="{32CD8B97-1975-4080-AB8D-727CE172CE20}" dt="2020-11-02T20:43:55.593" v="447" actId="478"/>
          <ac:spMkLst>
            <pc:docMk/>
            <pc:sldMk cId="0" sldId="262"/>
            <ac:spMk id="3" creationId="{245A7FA3-B388-4977-B054-4A8723895ADF}"/>
          </ac:spMkLst>
        </pc:spChg>
        <pc:spChg chg="del">
          <ac:chgData name="Eduardo Yamakawa" userId="76f2402e8d8f15e6" providerId="LiveId" clId="{32CD8B97-1975-4080-AB8D-727CE172CE20}" dt="2020-11-02T20:43:53.232" v="446" actId="478"/>
          <ac:spMkLst>
            <pc:docMk/>
            <pc:sldMk cId="0" sldId="262"/>
            <ac:spMk id="6" creationId="{00000000-0000-0000-0000-000000000000}"/>
          </ac:spMkLst>
        </pc:spChg>
      </pc:sldChg>
      <pc:sldChg chg="modSp">
        <pc:chgData name="Eduardo Yamakawa" userId="76f2402e8d8f15e6" providerId="LiveId" clId="{32CD8B97-1975-4080-AB8D-727CE172CE20}" dt="2020-11-02T20:53:35.094" v="451" actId="404"/>
        <pc:sldMkLst>
          <pc:docMk/>
          <pc:sldMk cId="3962212685" sldId="711"/>
        </pc:sldMkLst>
        <pc:spChg chg="mod">
          <ac:chgData name="Eduardo Yamakawa" userId="76f2402e8d8f15e6" providerId="LiveId" clId="{32CD8B97-1975-4080-AB8D-727CE172CE20}" dt="2020-11-02T20:53:35.094" v="451" actId="404"/>
          <ac:spMkLst>
            <pc:docMk/>
            <pc:sldMk cId="3962212685" sldId="711"/>
            <ac:spMk id="2" creationId="{7349EDF5-E193-42BB-ABFC-077C2DED0341}"/>
          </ac:spMkLst>
        </pc:spChg>
      </pc:sldChg>
      <pc:sldChg chg="add">
        <pc:chgData name="Eduardo Yamakawa" userId="76f2402e8d8f15e6" providerId="LiveId" clId="{32CD8B97-1975-4080-AB8D-727CE172CE20}" dt="2020-11-02T20:43:25.320" v="444" actId="404"/>
        <pc:sldMkLst>
          <pc:docMk/>
          <pc:sldMk cId="1522651939" sldId="774"/>
        </pc:sldMkLst>
      </pc:sldChg>
      <pc:sldChg chg="add">
        <pc:chgData name="Eduardo Yamakawa" userId="76f2402e8d8f15e6" providerId="LiveId" clId="{32CD8B97-1975-4080-AB8D-727CE172CE20}" dt="2020-11-02T20:43:48.306" v="445" actId="404"/>
        <pc:sldMkLst>
          <pc:docMk/>
          <pc:sldMk cId="1726681344" sldId="77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6T19:08:41.90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10707 16157 9792,'27'-2'78,"1"-1"0,11 0-1717,-11 4 1,6 0 1064,5 0 1,7-1 0,2 0 0,-3 1 587,1-1 1,-2 1 0,3-1 273,-7 1 1,5-1 0,0 0-1,-2-1 1,-4 1-289,1 0 0,-4 0 0,-4 0 442,-1 0 0,-4 0 433,11 0-786,-16 0-89,-6 0 3276,-16 0-3254,-8 13 0,6-10 1,-6 9-1</inkml:trace>
  <inkml:trace contextRef="#ctx0" brushRef="#br0" timeOffset="1103">11835 15928 6383,'-29'-4'1794,"6"11"-1794,23 1 45,2 5-90,-1-13 584,3 0-159,6 17-200,2-1 44,0 16-201,-4-13 22,-8 0 89,-4 3-67,-7-2-89,-5 24 67,-6-3 55,11-17 1,-1 0-11,-10 12-68,12-4 46,-2-16-91,12-3 46,-3-7-46,1-6 113,2 0-1189,0-3 853,0-4-606,6-10 852,16-4 0,-11 5 0,8 6 0</inkml:trace>
  <inkml:trace contextRef="#ctx0" brushRef="#br0" timeOffset="2253">11747 15963 9298,'25'23'426,"3"3"-426,-2-9 45,2-3 45,-13-9 448,1-5-224,-4 1-67,19 3-225,-7-2 23,6 3 0,0-1-23,-2-1-22,-2 0 0,0-1 45,-2-1-90,20 0 90,-8-1-1684,4 0 1,2 0 1657,7 0 15,-9 0 0,-1 0-34,1 0 22,10 0 34,-23 0 0,3 0-45,14 0 0,1 0-11,-8 0 0,0 0 15,-2 0 0,2 0 0,-5 0-60,15 0 67,-14 0 1,2 0-23,4 0 0,-1 0 0,-12 0 0,2 0-34,15 0 1,0 0 33,-3 0 22,9 0 23,-15 0 3231,0 0-3227,-21 0 18,3 0-67,-11 0 0,-3 0 158,0 0-158,-28 18 0,20-14 0,-20 14 0</inkml:trace>
  <inkml:trace contextRef="#ctx0" brushRef="#br0" timeOffset="4880">11641 16298 6271,'-12'5'427,"1"-1"-315,9-4 1390,0 0-1368,2 3 45,0 1-66,14 5-68,-7-5 717,34 5-650,-27-8-22,9 3 201,-8-4 135,-4 0-291,7 0-23,1 0 22,16 0-44,-11 0 123,14 0 0,3 0-146,-1 0-56,0 0 1,0 0 32,-10 0-66,7 0 22,-23 0 67,14 0-44,-4 0 21,9 0-111,-8 0 78,4 0 1,1 0-12,-1 0 33,11 0 1,0 0-101,-12 0 78,2 0 0,0 0-11,2 0 0,17 0 0,-10 0 0,1 0-22,-8 0 44,5 0 0,0 0 1,-2 0-23,-1 0 0,3 0 11,-6 0 1,-2 0-12,14 0 22,2 0 1,2 0-12,-15 0 0,-2 0-11,-1 0 0,0 0 22,1 0 1,-3 0-46,-5 0 46,11 0-23,-17 0 67,-2 0-89,-5 0 44,3 0-22,-6 0 0,2 0 45,-4 0-68,-3 0 23,13 0 0,-5 0 0,8 0 247,-4 0-113,-8 0 360,1 0 22,-6 0 403,0 0-919,0-12 22,-4-6-44,1-8-46,-1 5 68,0 3 0,3 9-44,-1-1 133,2 4-134,0 2 1,0 2-1,0 1-180,0-9 225,0 1 67,0-1-67,0 3-22,0 7-448,0 0 492,0-2-67,0 1 0,0-6 45,0 6-381,0-4 403,0 5-156,0-5 134,0 1-112,0-4-179,0 5-2243,0 1-743,-2 12 3109,-2 1 1,1 0 0,-1-3 0</inkml:trace>
  <inkml:trace contextRef="#ctx0" brushRef="#br0" timeOffset="6213">13388 16281 10554,'39'1'235,"1"1"0,0 0 1,-13-3-1,2 1-185,9 3 1,8 2 0,0 0 0,-11-2 83,4-1-22,4 2 0,-1 0 90,-10 0-12,5 1 1,2 2-168,8 1-23,-6-2 0,-1 0 0,0-1 0,8-2 44,-13 1-21,-9-1 44,-1 0 0,0 0-44,-1 2-23,10 0 0,0-1 22,-2 2 68,12-1 67,-19 0-90,-4-3 90,9 3-157,-11-4 0,10 2 0,1-1 179,5 1-123,-7-1 0,0 1-33,2 0-1,-5 2-22,-1-3-45,-8-1 68,4 1 179,-8-2 201,-5 1 539,-1-1-673,-6 0 807,0 0-2130,0 3-2223,-4 13 0,-7 5 2544,-13 18 1,10-20 0,-4-1-1</inkml:trace>
  <inkml:trace contextRef="#ctx0" brushRef="#br0" timeOffset="7346">12471 15452 11428,'-3'34'172,"1"1"0,-2-7 0,0 0-172,0 6 0,-1-1 22,-4 6-22,3-18 0,1 0 0,3-3-44,0 3 66,2-9-22,0-1 67,0-11 112,0 0-44,-2 3-90,1 3-45,-1 2 0,2-1-1412,0-6 873,0-6 539,2-14 0,-1 9 0,1-5 0</inkml:trace>
  <inkml:trace contextRef="#ctx0" brushRef="#br0" timeOffset="9365">12488 15399 9500,'27'-1'45,"-5"1"-22,-3 2-1,-3 0 0,0-1 1,1 0 44,11 1-67,-9-1 67,14 0-3257,-12-1 3257,-5 0-45,7 1 1,1 0-23,5 2 45,4 1-23,-15 1 91,-5-1 3163,-7-2-3004,-3 0-160,1 1 404,-4 5-224,0 14-248,0-7 24,0 15 111,0-18 1,0-1-91,-6-7-22,1-4-44,-8 0 22,-34 0-45,24 0-1639,-3 0 1,1 0 1478,11 0 70,1 0 90,-2-1-22,1 1 44,-35-3-22,29 3-22,-24-2 22,35 2 0,-6 0-23,-8 0 3299,8 0-3137,-1 0-162,13 0 91,1 0 21,-2 0-89,3 0-157,-3 0 157,10 0-44,2 0 66,19 0-44,-12 0 66,10 1-66,-16 1 67,1 1-68,8 1 1,-5-1 22,7 0 0,-8 0 112,21 9-22,3 5-57,-10-4 1,0 1-12,5 4 561,-5 5-560,-21-14 89,3 14-90,-5-10 23,1 8 22,-2 0 23,-1-5 134,1 17-179,-2-17-22,0 11-91,0-17 225,0 7-157,0-12 359,0 3-315,0-8 69,0 0-1,0 2-90,0 2 1,0-1-1,0 0-3299,0-3 1061,4 0 2216,13 0 0,-9 0 0,7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6T19:41:43.31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5009 5927 12034,'31'-13'56,"-5"3"0,2-1-79,8-4 12,-10 5 0,0 1-56,11-4 134,-10 5-67,2 0 0,0-1-45,13-3 78,-16 4 1,-1 0-56,10 0-23,-22 4 67,6 1-22,-3-2 0,3-1 23,12-4 10,0 0 1,1 0-34,7-2 33,-2 0 1,1 0-12,-12 5 1,-2 0-12,7-4 0,1-1-45,-3 3 1,0 1 66,-5 0 1,-1 0-78,15-3 44,-7 5 0,0-1 0,-4 2 67,-3-1-90,9-2 23,-13 1 0,8-1 0,-10 0 11,7 0 1,2 0-12,7 1-23,-4 1 1,-1 0 22,-1 4 0,-3 0 0,1-2 45,-8 2-45,11 0-45,-14 2 45,4 0 0,12 0 0,1-1 22,-6 0-15,12 1 1,11 0 0,-10 1-53,-8 1 22,17 2 1,-4 2 22,-28-1 0,9 6 0,-8 4 0,-2-6 0,13 10 0,-7-8 0,-1 0 23,11 8-46,-16-9 23,16 11 0,-19-10 45,5 4-45,-6-1-45,-1 0 45,-2 0 0,-1-2 45,2 2-90,-2-6 90,1 5-45,-3-2 0,-3-1 22,0 3 46,-2 8-91,0-9 46,0 20-23,0-22-23,0 8 23,0-11-22,0 1 67,0 1-90,0-1 45,0 4 0,0-1 0,0 5 0,0 11 45,0-10-45,0 31 0,0-30-23,0 15 23,0-21 23,0 3-46,0 3 23,0-2 23,0 4-46,-4 28 69,3-19-46,-2 2 0,1 0-23,1 6 23,-1-3 0,2 14 45,0-28-67,0 12 44,0-12-22,0 1 0,-2 7 0,2-7 90,-2-5-113,0-8 46,-1 2-23,-1 4 45,1-4-45,-1 2-23,0-3 46,1-6-315,-1 5 180,4-7-1592,0-1 807,-4 0-2380,-9 0 3216,12 0 0,-9 0 1,16 0-1</inkml:trace>
  <inkml:trace contextRef="#ctx0" brushRef="#br0" timeOffset="1634">6932 6597 7908,'-32'-11'1592,"5"2"-1345,22 8 44,-1-1 314,3 2-89,-5-1-135,2 1-134,0 0-224,4 0-584,2 0 539,8 0 33,22 0 0,7 0 11,7 0-22,-10 0 0,7 0 0,2 0 0,-7 0 0,-4 0 0,0 0-23,5 0 1,3 0 0,-6 0 22,1 1 0,-8 0 0,-6 1-22,-11 0-135,12 2 157,-18-2 0,4 0 426,-8-2-494,-34 0 57,-8-1 0,-4 0 22,14 0 0,-1 0-11,-18-1 0,4 0-134,17 1 89,1 0 45,5 1 23,10 0 21,-8 0-21,12 0 89,-13-1-90,18 1 23,-3-1-23,8 1 248,0 0-136,0 4-111,0 0 21,0 8-21,0 1 22,0 6-23,0 2 68,0 29-90,-2-15 0,0 1 0,-1 2 0,0-13 0,-1 1 22,0 8 0,-1 1-66,-2 11-696,1-1 717,1-20 23,-5 17 67,0-1-403,1-20 336,15-14 34,17-27 0,6-11-34,-4 12 0,0 0 0,8-4 0,-2 0 22,7-3 342,-20 7-364,0-1 11,-2-2 1,-1-2-12,4-6 11,7-9 0,0 0 12,-5 11-35,-5 3 1,-1 3 11,-9 12-22,-2 5-68,11-2 90,-6 2 0,12-1-22,-12 0 67,2 0-45,0-3 22,-2 0 0,10-8 466,-2-9-466,-3 8 23,-4 0-90,-10 16 68,0 1-426,2 1 403,-1 18 0,1-13 0,-2 13 0</inkml:trace>
  <inkml:trace contextRef="#ctx0" brushRef="#br0" timeOffset="25546">6191 6597 11989,'-20'-20'157,"4"4"-3434,50 16 871,-20-1 3837,27 1-1431,-29-1 0,4 1-182,1-1 204,11 1-33,-2 0 0,1-1 100,17 1 2720,4 0-2742,1 0-44,-36 0-2989,25 2 3033,-20-2 1200,-3 2-1357,4-2 718,-14 0-1144,-7 0-2761,-1 1 2728,-4-1 1,5 1 0,2-1-1</inkml:trace>
  <inkml:trace contextRef="#ctx0" brushRef="#br0" timeOffset="27379">6350 6667 12841,'-18'20'0,"0"-1"0,-8 5 22,11 1 1,3-1-68,-1-5 45,-2 5 0,-1 2-135,-8 13 157,5-11 1,0 1-34,4-7 0,0-1-34,-7 13 45,11-19 22,1 6-44,5-13 0,-6 31 22,4-26 44,1 17-21,-3-20-90,2 2 44,0-2 46,3-1-46,4-4 46,0-3-23,0 1 67,0-3-1390,0 2-247,2 6-1030,8 6 2600,7 12 0,-5-11 0,0-1 0</inkml:trace>
  <inkml:trace contextRef="#ctx0" brushRef="#br0" timeOffset="28581">5785 7161 11204,'28'2'112,"0"0"-22,-14 0 403,13 1-291,-15-3 90,14 1 245,5-1-469,-8 0-35,3 1 1,0 0 11,-4-1-22,14 3-1,-18-1 68,17-1-90,-16 1 67,23 0-22,-28 1 22,29 4-67,-23-5 0,16 4 89,-6-5-21,-13 1-46,5-1 90,-13-1-67,-6 0-23,1 0 23,13 3 135,4-1-135,1 1 156,-7-1 203,-15-2 2872,0 0-3301,-4 0-917,2 0-2335,-13 2 3171,5 23 1,-2-17-1,6 17 1</inkml:trace>
  <inkml:trace contextRef="#ctx0" brushRef="#br0" timeOffset="76271">13370 4657 11406,'-6'31'11,"0"1"0,-1 1 11,5 14 1,0 1-1,-2-5 0,3-8 1,-1-1-23,-4 5 0,3-12 0,-1-1 0,-6 12 23,0 4-23,-5-4 0,5-22 67,3 1-134,4-12-1,3-5-1747,0 0 1815,-4-11 0,3 8 0,-3-7 0</inkml:trace>
  <inkml:trace contextRef="#ctx0" brushRef="#br0" timeOffset="78188">13299 4639 10016,'20'-10'44,"1"2"1,27 6-45,-22 2-22,21-1 22,-20 1-45,-4 0-3232,19 0 2392,-9 0 885,-1 0-42,0 4 87,-15 0-23,2 3 46,6 7-91,-10-6 23,7 6 2901,-13-7-2901,4 3 1505,-3-1-1550,7 6 23,-9-6 0,6 7 22,-10-8 0,3 1 0,-6-3 22,1 0 0,-2-2 23,0-1 22,-8 5-22,-4-4 0,-10 6 0,-7-5-34,1-2 0,-3 0 0,3-1 1,1 0-12,-2 0 0,0 0-23,3-1 1,0-1-1,-5 3 1,0 0 0,-16 0 22,15 0 0,4 0-23,12-2 1,0-1 22,8 0 67,-3 0-45,5 0 46,3 0-68,1 0 0,10 0 0,8 1 112,29 3-90,-21-1 0,4 2-60,15 4 1,7 3 0,-7-1 48,-14-4 1,0 0-12,8 4 0,5 1 0,-14-2 0,-17-4 0,6 3 45,-4 2-45,-3-3 112,7 11-112,-9-8 22,4 9 0,-7-9 24,1 2-46,-3-3 67,-1 6-67,-2-3 0,0 8 0,0-8 23,0 10-23,0-7 22,0 5-22,0-9 0,-2-1 0,-2 0 0,-1 1 0,-10 8 0,11-9 0,-6 5 0,10-11 67,-4 12-67,1-9 0,-2 12 0,3-17 0,2 1 381,0-4-1591,0-8-158,0 4 1368,6-11 0,-4 12 0,4-3 0</inkml:trace>
  <inkml:trace contextRef="#ctx0" brushRef="#br0" timeOffset="80370">13934 5292 11765,'35'8'89,"-9"-2"-133,16 2-1,-20-6 0,4 0 45,-7-2 0,-6 0 0,4 0-22,-10 0-1,-1 0 68,-2-2-45,-1 0 45,1-3 44,-1 0-44,-1 1 0,-2-3-23,0 5 1,0-4-23,0 4-23,0-1 46,0 1-68,0-1 45,0 0-45,0 0 23,0 1 89,0-2-22,-4 3 22,-15-7 45,3 4 113,-20-1-158,8 0-67,-7 1 67,9 0-44,3 1 133,7 3-44,4-1-3280,-8 1 3236,9 0 22,-6 0-113,6 0-44,0 0 67,-17 0 45,17 0-90,-8 0-157,15 1 3478,3 2-3227,-3 2-94,0 2 90,1 0-45,-4 4-67,3-4 89,-1 1-44,3-3 22,0-1 0,2 3-68,0 2 68,0-1 0,0 0-112,0-4 112,0 1-112,0 1-90,4 8 202,-1-4-22,5 9-1,1-11 23,1-1-45,8 6 23,-7-9 0,14 13-1,-12-12-156,22 4 89,-18-6 90,13-1 0,-19-2 23,2 1-23,-4-1 22,16 4 1,-9-2-1,8 1-22,-3 0 0,-2-1-22,4 3 89,0-2-90,-12 1 23,7-3-22,-9-1-68,11 0 158,-7 0-68,-1 0 0,-8 0 89,7 0-66,-5 0-23,2 0-583,-6 0-38,-2 0 1,0 0 0</inkml:trace>
  <inkml:trace contextRef="#ctx0" brushRef="#br0" timeOffset="82086">14569 5274 8155,'-3'11'583,"1"-2"-471,2-9 1951,0 0-1637,-6 1-90,-2-1-112,-9 2-89,-5-2-91,-9 2 1,-10-1-112,2 3 67,10-2 0,8 2 22,8 0 68,3-1-90,-1 2 0,-1 3-22,6-3 22,-4 5-68,5-5 24,1 12 21,1-8 1,1 11-23,2-12-22,0 0 0,0 10-1,0-9 1,10 13-135,2-11 157,3-3 0,3-2 1,2-3-1,-4 1 22,7-1-245,-10-2 245,3 0 113,7-10-68,-3 0-22,-2-3-22,-4 1 44,-9 7-22,6-1 23,-6 1-46,7-4 23,-6 2 0,3-4 0,-6 1-22,-2 2 44,1-4 23,-2-1 0,0 1-23,0-3 1,0 8-1,0 2 68,0 2-113,0 2 1009,0-3-918,0 8 67,0-2 134,0 34-225,0-16-55,0 8 0,0 2 11,-4 14 11,1-20 0,-1 0 12,-7 23-23,1-18 0,2-1-90,3-4 90,1-6-3277,1 8 3140,-2-4 182,4-2-90,-5 1 22,5-4-44,-3-1 22,2 0 68,-1-8 22,-1-3 3231,2-6-3475,-1 0-182,1 0-2896,2-6 3098,0-2 1,0 1 0,0 0 0</inkml:trace>
  <inkml:trace contextRef="#ctx0" brushRef="#br0" timeOffset="82878">14340 5644 11653,'23'-3'403,"23"5"-403,-15 2 45,7 1 0,2 0-68,-2-2-1616,-8 0 1,-1 0-745,6 0 3702,-1 0-1341,2-1 10,-4-1 1,-1-1 101,0 0 418,-4 0 0,-4 0-216,-13 0 223,-3 0 943,-3 0-1922,-4 0 1,0 0 0</inkml:trace>
  <inkml:trace contextRef="#ctx0" brushRef="#br0" timeOffset="87264">15116 5115 13469,'16'-2'44,"4"0"-21,-2 3-1,6 2 23,1-1-15,4-1 0,7 2 0,-1-1-19,-1-1 0,3 0 5,-2 0 1,6 1 0,0-1 0,-4 0 5,9 1 1,-2-1-12,-1 1 0,2 0 4,-1 1 0,3 1 1,-6-1-16,-11-1 0,0-1 0,8 2 0,4 0 0,-9-1 157,-6 0 179,-6-1-180,-17 0-380,-4-1-381,-6 0-448,0-1-1661,-6 0 1167,2 1-358,3 0 1905,3 0 0,4 0 0,0 0 0</inkml:trace>
  <inkml:trace contextRef="#ctx0" brushRef="#br0" timeOffset="88339">15275 5450 11607,'23'2'427,"26"0"-371,-23 0 0,1 0-56,3 0 0,-1-1 0,13 2 0,-5-2 89,12 0-66,-6-1-202,-16 0 0,-2 0 202,2 0-1,3 1 0,0 0-22,10 0 66,-8 0 1,3 0-56,2 1 1,-2 1-12,7 2 67,-8-2 0,-1 0-67,3-1 89,-18-1 46,3-1 135,-21 0-1363,0 0 1,0 0 0</inkml:trace>
  <inkml:trace contextRef="#ctx0" brushRef="#br0" timeOffset="89241">16739 4815 9119,'0'41'1076,"1"-13"-919,5 11 0,1 3-135,-1-14 1,1-1-1662,1 12 1,1-2 446,-2-9 0,-1-3 2601,9 22-1386,0 1-1,-2-2-22,0-2 0,-10 3 0,1 3 418,-4-22 1,0-1-464,0 5-67,-2-14 68,1-18-1,-5 0-112,3 0 3078,-5 0-3885,3 0 964,0-3 0,3 2 0,2-3 0</inkml:trace>
  <inkml:trace contextRef="#ctx0" brushRef="#br0" timeOffset="90959">16704 4868 9971,'26'-20'22,"-2"4"-44,-2 13 44,-2 1-22,4 1 0,2 1-22,21-1-1617,-11 1 1,1 0 1590,11 0 81,-8 4 1,1 4 22,-10 1 1,0 2-46,10 4 0,0 2 45,-8 2 0,-5 1 11,3 5 45,-11-1 337,-30 14 2827,-2-20-3151,-8 5 1,-3-3-126,-11-9-90,-14 2-56,11-6 0,1-2 34,-1-1 123,5 0 0,4-1 79,15-3 22,2 0-67,2 0 45,-15 0 67,13 0 134,-10 0-313,19 0 22,2 0 0,8-1 0,0 0 0,25-1 45,-9 3-23,19 2 11,-13 2 1,-1 2-34,10 1 0,-11-2 0,0 2 158,16 9-114,-20-7 12,-2 2 0,-1 2 56,-9-2 0,9 16-22,-13-10-23,7 17-22,-10-12-45,3 6 0,-3 2 45,-3-9-23,0 19 1,-2-6 0,-4-1 21,-9-8 1,-2-3-67,0-7 22,-14 9-67,23-24 21,4-1 24,-7 0-449,6 0-1659,-5 0-1147,7-3 3194,-1 2 0,2-1 0,0 2 0</inkml:trace>
  <inkml:trace contextRef="#ctx0" brushRef="#br0" timeOffset="92499">17656 5468 10980,'25'-12'291,"-9"3"-156,1-15-113,-10 10 23,-2-6-67,1 10 44,-5-3 0,3 7 23,-4-5-45,0 8 45,0-2 0,0 4 269,0 1-247,0 4 112,0 3-134,0 11-45,0 8 23,0-2-1,0 12-44,-6 2 22,0-5-34,-4-1 0,-3 1 23,6-7 0,-1 0-1628,-4 3 1,0-1 1501,-2 13 204,7-24-112,2-10 90,2 1-90,-1 2 45,-1-5 45,-3 5 67,2-7 247,-6 0 2917,4-2-3070,-4-1-318,-31 0-23,15 0 112,-6 0 1,0 0 0,11 0 67,-11-1 44,28 1 23,-2-1-22,8 1-247,6 0 224,41 0-44,-12 0-57,9 1 1,-1 1 33,-7-1-12,-8 1 1,2 0-34,12 2 67,-14-2 1,0-1 0,22 3-23,-3-1 0,-21 0 0,-3 0 0,-4 0 0,3 0-45,-9-2 134,1 1 1,-11-2 1076,-1 1-1704,-2 0-381,-6-1 919,-7 1 0,4-1 0,-3 0 0</inkml:trace>
  <inkml:trace contextRef="#ctx0" brushRef="#br0" timeOffset="93294">18238 5362 10554,'14'-10'1233,"3"2"-897,5 11-224,7 0 45,-2 1 1,5 2-136,0-2 0,4 1 1,-2 0-35,10 0 1,2 1-809,-5-1 1,5 0 0,-1 1 0,-5-2 343,-2 1 0,-1-1 491,3 0 0,2 1 0,-6-2-15,11 1 0,-14-1 860,-11-2-793,-11 0 45,-6 1-67,-3-2-2131,-2 1-44,-6-1 2949,2 0 0,-2 0 0,4 0 0</inkml:trace>
  <inkml:trace contextRef="#ctx0" brushRef="#br0" timeOffset="94053">18715 5133 13581,'-7'40'302,"1"0"1,-2 4-303,6-4 0,0 5 22,-1-8 1,-1 3-1,-1-3-33,-3 0 0,-1 1 11,1 4 0,-1 3 0,-1-4 11,-4-5 0,0-3 22,0-5 1,1 1-79,-5 8 1,1-2-91,-4 8-448,1-3 225,16-32-203,2-15 68,1 2-327,1-13 1,1 11 0,1-5 0</inkml:trace>
  <inkml:trace contextRef="#ctx0" brushRef="#br0" timeOffset="94767">19455 4956 10375,'0'30'930,"-1"0"0,-1 8-930,2-6 0,0 5 97,0 5 1,0 4-1,0-4-52,0-7 0,0 1-28,-1 3 1,0 9 0,-1 2 0,0-3 0,0-9-18,0-7 0,-2-2-127,-3 10 0,-2 4 0,-1-14-344,-3-19-179,-8-6-336,13-9-270,3-3-403,-1-8 1659,3-3 0,1 8 0,2 0 0</inkml:trace>
  <inkml:trace contextRef="#ctx0" brushRef="#br0" timeOffset="95893">19385 5009 9590,'-5'-32'1165,"5"7"-1120,5 22 68,34-7-91,-11 2-22,8-1 0,1 0-22,6 0-12,-10 3 0,0 2 12,1 1 44,2 1-22,-8 2 113,-8 2-91,5 1 113,-9 4 357,2 14-289,-8 5-159,-2 6 1,-6 3 0,-4 0-67,-4-7-12,-13 8 0,-8-3 0,0-21 1,-5-4-94,-11 4 0,-5 1 0,5-2 104,6-3 1,2 0-459,-14 1 0,11-1 526,29-7-45,5 0 0,4-1 157,28 0-45,-17 0-89,19 0 111,-5 0-111,9 0-23,7 0 514,-5 1 1,1 2-448,3 7 56,-1-1 0,-1 2-33,-8 9 44,-7-1 1,-3 4 67,-12 17-90,-2-8 0,-2 2-67,-3-1 0,-2 0-1684,-4 3 1,-2 0 1614,3-7 0,-3-2 35,-3-1 1,-1-3 33,-5 5-68,-7 2-179,19-14 180,-12-1 22,17-12-68,-8-3 882,-4 0-2428,8-1-449,-3-3 2063,6 0 0,0 0 0,0 1 0</inkml:trace>
  <inkml:trace contextRef="#ctx0" brushRef="#br0" timeOffset="96945">20055 5574 10554,'-8'-25'336,"27"-7"-291,-3 20 22,20-1 0,13-1 1,-6 3-465,-17 4 1,0 2 396,12-4 0,6-1 0,-6 3 264,11 4-152,-22 1-89,5 2 134,-17 6-68,-6 0 304,0 18 0,-2 4 317,-4 2-554,-8 11 1,-5 0-112,-6-10 66,-4-5 0,-6 0 1,-8-6 0,-1-4-90,13-3 1,-1 0 89,-19 8 0,3-1 0,11 3-1730,7-5 1,3 0 1663,3 3-46,4 4 0,10-16 44,-1 5 46,6 7-135,3-12-135,24 9 180,-5-17 3276,20 0-3151,-6-1 1,1 1-36,8 1-68,-7 0 1,0 0-68,5-1 45,-20 1 0,1-2 112,-21 0-179,-5 0-1144,0 0-90,0 0 1301,25 2 0,-19-1 0,18 2 0</inkml:trace>
  <inkml:trace contextRef="#ctx0" brushRef="#br0" timeOffset="97814">21025 5397 12393,'41'-2'207,"0"-1"0,1 1 1,-11-2-1,3 1-145,2 3 1,7 0 0,4 1 0,-2 0 0,-9 0 60,-1-1 0,0 0-90,2 1 1,6-1 0,0 1 0,-7-1-45,-6 0 0,-2 0 93,10 1 0,5-1 0,-8 1 165,2-1 582,12 2-268,-45-2 179,-2 0-4017,-2 0 0,-4-2 0,3 1 3184,-6-2 0,6 2 1,-3 0-1</inkml:trace>
  <inkml:trace contextRef="#ctx0" brushRef="#br0" timeOffset="98732">21554 5080 9680,'-21'-13'672,"3"3"-21,18 10 716,-2 0-1120,2 10 78,3 24 0,2 6 33,1 7-1060,-1-14 0,0 8 0,1 0 0,-1-6 713,1-1 0,-2 0 26,1 10 0,-2 7 1,0-6-260,0-10 0,-2-2 255,0 10 1,-2-2-2177,-1 8 2120,-2-20 46,-1-3-23,-7-11 44,4-4-88,-5 1 2187,6-4-2456,-2-4-410,2-3-1832,1-1 3374,1-1 0,3 1 0,2-1 0</inkml:trace>
  <inkml:trace contextRef="#ctx0" brushRef="#br0" timeOffset="99502">22207 4992 12034,'22'40'298,"0"1"1,-4-16 0,-2 1-269,-4 7 0,-2 5 0,-1-1 3,0 0 1,-1 2-19,-1 7 0,-1 4 1,-2-2 6,0 2 0,-1-1-30,0-6 1,1 2 0,-3-8-352,-8 0-67,0-9-22,-4-28-180,2-4-224,-2-2-1525,-6-14 2377,6 6 0,-2-2 0,11 10 0</inkml:trace>
  <inkml:trace contextRef="#ctx0" brushRef="#br0" timeOffset="100515">22278 4957 8648,'39'-12'209,"1"0"0,-3 1 1,-5 3-76,-7 8 1,2-1-45,0 1 22,-1-1 112,23 0-67,-19 0-22,14 0 44,-16 6-22,-10 3-1,7 7-44,-11 2 46,-1 2-1,0 13 22,-7-8 0,-1 19-1448,-5-13 1202,-5-1 22,-19-5 23,-5-13-12,7-4 1,-4 0-692,-22 2 0,-1 0 714,20-4 0,-1 1-19,-4 0 0,-3 1 0,8-2 30,-1 1-336,6 1 381,21-6 1594,15 0-1504,2-1 1011,10 0-1034,11 0-112,3 1-30,-5 6 0,5 4 0,-4-1 41,-7-4 1,-2 4 115,11 11 0,4 7 0,-10-2 8,-9 7-102,-2-3 1,-3 2 156,-11 2 1,-3-2-102,2 14-44,-7-4 0,-2-1 135,-3-2-158,-8 3 23,4-18-45,2-2-67,1 1-292,5-10-784,-8-3 223,10-8-2357,-8-10 3009,10 1 0,0-2 0,0 3 0</inkml:trace>
  <inkml:trace contextRef="#ctx0" brushRef="#br0" timeOffset="101939">22966 5644 10173,'19'-7'403,"0"0"-156,14 0-57,-4 1 1,2-1-135,-7 1 0,1 0-34,15-2 1,-1 1 22,-8 2 44,-3 6 1,0 2-90,-5 2-22,11 8 22,-18-3 67,-5 1 157,-2 2 202,-7 8-313,0-4 133,-6 9-44,-30-7-157,7-3-45,-4-9 0,-3-2-45,0-2 45,5-1 0,1-1 292,8 0-292,-6-1 0,26 1-539,0-1 539,4 0 0,21 0 45,-6 0-45,20 0 0,1 1 0,-7 2-22,12 2 33,-6 5 0,-1 0-33,0 1 10,4 3 1,-4 2 235,-22 0 45,3 5-134,-17 7-90,-2-9-23,0 15 1,0-17-3300,-2 4 3229,-3-10 205,-2-2-157,-8 1 89,-17 7-66,-4-2 55,-7 3 1,-2 1 44,14-7 1,0 0-113,-9 3 0,2-1 79,-7 0 246,5-7 0,-6-1 0,7 0-268,-1 2-1,1-4 0,-5 0 1,20 1 201,24-2-157,0-3-1771,0 3 358,0-1 1301,8 10 0,-6-7 0,6 5 0</inkml:trace>
  <inkml:trace contextRef="#ctx0" brushRef="#br0" timeOffset="112016">13952 6420 13222,'1'31'67,"0"0"1,-3 4-1707,5-5 1,0-1-746,-3 0 3816,0 0-1388,0 21 386,0-19 0,0 1-419,0 2 0,0 0-299,-1-4 1,0-1 287,0-3 0,-1-2 22,-4 12 46,3 0-136,-3-6 158,3-12 2972,1 0-3107,0-7-134,2-2 22,0-6-830,0-3-133,-10 0 836,2-2-2993,-18-4 3165,17-2 1,-5 1 0,14 2 0</inkml:trace>
  <inkml:trace contextRef="#ctx0" brushRef="#br0" timeOffset="113745">14005 6491 10352,'24'-14'90,"6"-1"-90,-10 13 67,5-3 0,2 0-67,-3 1 45,2-2 0,-1 0 0,-9 3 89,1-2 1,-9 4-135,-7 1 23,15 0-23,-7 0 67,16 0 22,-6 1-21,-1 2 44,1 5-68,-9 0 68,9 15-44,-13-10 111,6 18-156,-12-18-1,-6 12-22,1-13-22,-26 14-23,13-11 34,-3 0 0,-1 0 11,3-3 0,-4 4 0,10-13 22,6 0-44,-6-1-91,-14 5-89,2 0 158,-14 2-46,3 1 112,16-4-44,2 1 22,16-6 381,2-1-404,4 0 1,3 0 22,12 0 68,4 0-1,12 2-67,0 0 22,4 2 1,9 3-68,-11 0 90,3 2-45,-11-1 22,-12-1 45,8 5 157,-7 10-112,-5-5-67,-1 27-45,-12-23 0,0 17 0,0-11 0,0 0 0,0 14 0,0-8 0,0-2 0,0 0 45,0-4-90,0-9 90,0-1-90,0-1 68,0 3-1,0-5 0,0 3-22,0-11-67,0 1-3210,0-7 3177,10-12 0,-8 8 0,8-10 0</inkml:trace>
  <inkml:trace contextRef="#ctx0" brushRef="#br0" timeOffset="115107">14728 7250 11854,'34'-4'90,"1"1"0,8-2-90,-10 5 0,0 1 0,5-1-3277,-18-7 2302,4 2 1110,-12-6 724,-7 5-792,5-4-67,-6 5 0,6-6 45,-7 7 22,1-5 3209,-4 5-3114,0-5-95,0 5 67,0-4-66,-22 4-68,9-1-3277,-37 3 3162,28 1 115,-11-1 44,17 0-111,1 0-45,-3 1 112,4 3-45,-1 3 45,-2 7 3276,0 8-3182,-7 7-94,8-2-45,1-1 23,8-7 22,0 0-23,5 19 23,0-17-23,2 18 23,0-26-89,0 13 111,0-15 0,2 10-89,20-8 67,-9-2 67,34 4-89,-31-9 22,15 2-67,-20-5 67,5 0-23,27-1 68,-12 0-45,2 0 0,-1 0 0,-2 0 0,4 0-22,-14 0 44,-16 0-22,14 0 23,-17 0 89,12-1 45,-11 0-67,-2-1 22,0-1-471,0 1 359,0 1 0,0 1 0</inkml:trace>
  <inkml:trace contextRef="#ctx0" brushRef="#br0" timeOffset="116775">15698 7250 9365,'-16'-22'561,"1"5"-269,14 16 537,-14-13-694,7 8 156,-21-13-134,16 15-45,-10-2 202,-3 2-224,10 1-90,-9-1 0,10 3 0,0 1 0,-8 1-90,8 2 45,-14 10 23,13 2-1,-7 5 1,7 6 44,3-9-22,-3 13-44,5-16 66,-2 13-22,6-13-22,0 5-46,3-5 68,2 1-44,-3 8 44,3-2-45,0 0-45,2 2 45,0-14-45,0 6-134,14-12 202,-7 1-1,22-4-44,6 0 67,0-4 0,2 0 0,-16-2-22,-6 0-113,13-6 68,-19 3 22,24-7 90,-28 4-67,24-2-23,-13 5-1,7-5 46,-11 9 91,9-12-91,-12 8 22,11-21-22,-12 3-67,3-1 134,-7 6 23,-2 17 44,-2 1 628,0 4-538,0 12 68,0 20-359,0-5 134,2 19-44,1-8-1,-1-6 45,-1 0 1,0-1-46,-1-1-33,0 2 0,0 0 11,0-1 0,0 10 22,-4-1 0,1 2 23,-1 0-90,2 8 45,2-28 0,0 9 23,0-25 89,0 1-112,0-7-336,0 0 66,-4 0-133,1 0 201,-2 0-1480,3 0 1682,2-6 0,0 5 0,0-4 0</inkml:trace>
  <inkml:trace contextRef="#ctx0" brushRef="#br0" timeOffset="117578">15451 7620 10442,'29'-10'717,"0"1"1,12-4-662,-8 7 0,1 2-11,7 2-23,-12 0 0,2 1 12,-3 0 0,0 1-1673,-2-1 1,-1 1 1523,17-1 137,-24 1 56,11-1 1,2 0 11,-4 0 89,23-2-223,-42 2-2243,-8 0 1771,0 1 0,0 0 1</inkml:trace>
  <inkml:trace contextRef="#ctx0" brushRef="#br0" timeOffset="118364">16016 7144 12302,'29'-3'539,"4"1"-450,1 2 135,12 0 1,6 0-136,-7 0 1,2 0-83,-8 0 1,1 0 0,0 0 44,-2 0 0,0 0 0,-4 0-30,-5 0 1,-1 0 67,19 0 0,-4 0 22,-12 0 785,8-1-696,-35 1-21,-4-2-852,0 1-1279,-6 0-1326,-8 0 3261,2 1 0,-1 0 0,9 0 0</inkml:trace>
  <inkml:trace contextRef="#ctx0" brushRef="#br0" timeOffset="119173">16016 7479 11765,'49'2'381,"-1"1"0,-22-2 0,0 0-374,11 1 1,6 0-1,-7 0 61,8 1-46,-16-2 0,1 0-22,12 1 0,3 0 0,3 0 0,1 0 37,-14 0 1,1-1 0,-1 0 51,11 2 1,-5 0 45,0-2 1008,-5 1 292,-29-2-1233,-1 0 448,-5 0-1196,0 0 0,0 0 1</inkml:trace>
  <inkml:trace contextRef="#ctx0" brushRef="#br0" timeOffset="124143">17092 7232 14141,'1'-11'0,"3"3"0,-2 8 23,1-1-23,5 0 67,-5-2 359,35-8-247,-4-5-725,-8 7 0,-1-1 546,15-10 134,-12 5-89,-3-1 0,13-9-23,-14 11-22,12-10 135,-10-1-45,-8 6-135,2-10 67,-9 14-44,5-3 22,-4 4 0,9-5-68,-11 8 1318,5-3-1138,-8 8-112,-2 1 45,-4 3-112,-1 2-68,0-7 68,0 3 67,0-3 0,0 5-157,0 1-67,0 5 313,0 14-3366,0 13 3185,0 3 92,0 5-77,-1 7 1,-1 3-2,0-17 0,1 0 33,-1 5 0,-1 3 0,1-5-2308,0 10 2331,-2-7-79,3-16 34,-3 0 2324,2 0-2302,-3 8 0,3-4 23,-2 5-73,-1 7 5,0-14 90,-5 20 0,3-24-134,-6 19 88,7-23 3322,-2 14-3156,6-24 59,-46-3-224,19-9 67,-4 0 1,-7 0-1,6 0-22,-2-1 11,1 1 1,5 2 10,20 4 128,2 0 74,3 0 45,1 0-112,1 0 358,2 0-616,22 0 1,13 0 212,4 0-112,-3 0 0,8 0 0,-5 0 11,-5 0 0,0 0-116,14 0 1,6 0-1,-6 0 83,-14 0 0,-1 0-8,7 1 0,4 0 0,-8 0 52,-2 0-111,5 2 22,-6-1 67,-14-2 156,14 3 1,-24-3 202,2 2 762,-10-2-1816,0 0 695,-8 3 0,6-3 0,-6 3 0</inkml:trace>
  <inkml:trace contextRef="#ctx0" brushRef="#br0" timeOffset="126624">18732 7126 9343,'-30'-23'1704,"7"3"-1547,16 14 314,-1-3-292,2 1 1009,-20-12-313,7 9-248,-23-5-604,13 10 112,-9 4-90,14-1 179,-2 3-23,2 0 69,-3 0-203,1 4 23,0 1-46,7 6 24,-11 9-158,5-2 90,-7 7-34,7 3 1,2 4 10,7-11 1,1 0 22,-10 16 0,3-2 0,8-2-134,6 6 134,8-6-46,0 0 46,0-3 0,0-15-22,0 6-225,0 12 292,2-10-67,9 14-113,-1-27 68,4 3 0,0-7 67,-6-3 22,21 14-22,-14-10-314,28 7 336,-24-13-66,20 1 44,-11-1 44,0 1-88,-4 0 44,-9-1-23,-4 0-44,0-1-23,4 0 90,2 0 0,1-3 23,-1-1 111,12-14-134,-13 7 45,12-9-67,-10 4 22,-7 5 22,5-4-112,-1-1 68,-6 7-68,9-17 90,-10 13-78,4-14 0,0-1 78,-1 6 11,-1-1 0,-2-1 11,-4 5-89,-4 3 134,2-1-67,0-1 0,1 7 0,-1-15-67,0 11 157,-2-6-135,0-6 45,0 14 22,0-9-22,0 15 90,0 0-68,0-1 68,0 4-23,0 0-67,0 4 67,-2 0-89,-6-3-314,-6-7 179,2 1-23,-3-5 539,6 9-336,2 2 66,1 3 23,0 12-67,-1 2 0,-5 12 135,1-9 66,-12 13-178,9-13-68,-9 13 44,10-11 1,-1 3 33,0 6 1,-1 2-34,-2 4-23,2-4 1,1 1 44,-6 8-67,9-15-44,-3 9 88,0 1 225,1 0-269,-1-3 23,6-11 515,8-20 560,0 0-537,0 4 89,-2-1-672,1 1-135,0-1-23,1-2 68,0 1-2780,0-1 2892,7-4 0,-5 1 0,6-3 0</inkml:trace>
  <inkml:trace contextRef="#ctx0" brushRef="#br0" timeOffset="129040">18715 7690 12751,'21'-3'157,"24"0"-135,-23 3 68,5-4 0,-1-2-45,-12 1 112,13-9-90,-6-3-67,-5 7 22,13-13 1,-14 14-1,3-3 113,0-10-113,-7 8 0,4-11 23,-6 5 90,-6 8 89,1-4 291,-4 2-312,0 3-203,0-4 22,0-16 45,0 12-67,0-17 0,0 23 23,0-4-1,0-2-89,0 2 134,0-2-112,0 7 45,0 2 0,0 0 23,0 1-180,9-10 157,-2 9-135,12-7 112,-11 12-156,18 0 112,8-2-3210,13 1 2961,-4-1 226,-9 1-399,0 3 354,-15 1 113,12 3 22,-19-1-45,27 12 45,-20-8 3276,16 13-3246,-24-9 522,-4 14-552,-2-5 203,-3 21-136,-2-15-67,0 7 0,-4-8 0,-7 7 67,2-5-112,-3 3 90,6-3-45,1-8 22,-6 18-22,4-7-45,-2-1 68,1 13 22,5-19-1,-1 6-66,4-15 67,0-5-112,0 0 89,0-3-22,0 2 22,6-2 1,1 4 66,6-2-156,-1 2 179,1-2-157,-6-2 45,13 0 23,-8-2-113,9 0 112,11 0 1,1 0-23,-3-1-23,8 1 1,-2 0 89,-19-1-134,6 0 179,13 0-112,-7 0 23,16 0-1,-16 0-22,-3 0 67,3 0-44,0 0 21,0 0 1,1 0-22,6 0 212,-4-2 1,-3 0 392,-13 1 2648,-1-4-2225,-15 5-4328,0 0 0,0 12 2457,0 0 1,0 2 0,0-4 0</inkml:trace>
  <inkml:trace contextRef="#ctx0" brushRef="#br0" timeOffset="164223">13952 7832 15599,'33'0'22,"2"0"45,12-1 45,-9-1-82,-4 1 0,6 0 0,-7 0 37,0 0 79,8 0 0,-13-1-191,-28 1-157,2-1 247,1 2-23,-1 0-403,0 0-2896,-36 0 0,-6-1 2673,14 1 0,1-1 0,-9 1 0,24 0 1</inkml:trace>
  <inkml:trace contextRef="#ctx0" brushRef="#br0" timeOffset="165124">14093 7885 15128,'21'38'100,"-11"-15"1,0 2-78,-1 24 10,-3-19 1,-1 3-1673,0 7 1,-1 0 424,-2-13 0,1-1 1214,-1 9 0,0-1 1100,-2 2-1010,0-1 728,0-5-818,0 18-45,0-25 22,0 25 3264,0-38-3174,0 6 233,2-9-457,-2-1 247,2-7-68,-2-3-896,0-2-2403,0-2 0,0-3 3267,0 0 1,0 2-1,0 5 1</inkml:trace>
  <inkml:trace contextRef="#ctx0" brushRef="#br0" timeOffset="165927">13864 8502 13760,'33'16'403,"-1"1"1,-9-7 0,1-1-397,9 1 1,7-1-1,-5-1 49,-5-4 0,-2-1-45,0-1 1,-3 1-3289,10 0 2392,9-1 885,-9 1-694,-4-3 1,0 0 783,11 0-67,-1 0 44,-13 0 135,-3 0-1,-15 0 2718,6 0-2695,-16 0-1317,0 0 1,0 0 0</inkml:trace>
  <inkml:trace contextRef="#ctx0" brushRef="#br0" timeOffset="166799">15063 8273 17414,'23'-4'0,"2"1"0,4 4-22,1 2 0,2 0 78,-5 0 0,3 0-71,5 0 0,4 1 0,-3 0 37,-5-2 1,-2 1-23,8 0 0,-4 0 44,-10 1-133,-6-3 246,-11 1-269,4-2 179,-9 0 628,0 0-3972,-30-7 0,9 2 303,-22-3 552,22 5 2422,4 2 0,9 1 0,3 0 0</inkml:trace>
  <inkml:trace contextRef="#ctx0" brushRef="#br0" timeOffset="167620">14957 8766 15688,'22'1'135,"-2"-1"111,13 0-66,8 0-113,4 0-45,-11 0 1,5 0 14,-1 1 0,2 0 1,-1 1-38,-5-2 0,-2 1 0,2 0 22,9 1 1,2-1-1,-1 1-7,-4 0 0,-2 0 0,-5 0 7,16 1 281,-8-1 0,-13 0 101,-28 0-1497,2-2 1,-2 0 0</inkml:trace>
  <inkml:trace contextRef="#ctx0" brushRef="#br0" timeOffset="169302">16316 8008 10800,'-6'-11'920,"2"3"-68,4 8 1053,0 0-1815,0 4 336,0 10-291,0 2-68,0 20 0,0 5 46,-2 7-69,0-8 1,0 0 22,-1-13 1,-1-3 21,-5 6-89,0 15 0,4-23 23,1 3-23,4-7 0,0-5 67,0 2 22,0-5 91,0-5-90,0-1 67,0-4-157,0-5-135,0-13 45,0-11 68,0-2 44,0-1-22,0 10 0,0-2 90,0-22-112,0-1 22,-1 15 0,0 0 0,-1-11 67,-7 6-134,2 19 134,-2-3-179,2 7 157,3-2-113,-1-1-89,3-9 157,0 10 67,2-5-89,0 15 67,0 1-68,0 4 495,0 1-517,8 8 45,4-4 100,14 5 1,2-1-190,-1-1 126,11-1 0,12-1 1,-6-1-38,-18-1 0,1 0-1093,19 0 1,8 0 0,-7 0 1101,-14-2 1,-3 0-10,10 1 0,-3 0 135,3-1-90,-9 0-172,-16-1 262,-6 0-1,-9 0-3411,0 0 4166,-6 1-4166,-9 2 2740,0 3 0,-1-3 0,10 2 0</inkml:trace>
  <inkml:trace contextRef="#ctx0" brushRef="#br0" timeOffset="170007">16210 8290 12101,'37'-7'616,"3"5"1,4 3-550,-8 1 1,2 1 14,-1 0 0,2 0 0,-2 0-3,1-1 0,-3 0-35,5 0 1,-1 1-12,-10-2 1,-2 0-23,2 0 1,-2 0 122,13 1-67,-14-2 157,-8 2-224,-5-2 337,-2 2-158,-6-2 359,-1 1-3407,-4-1 2869,-20 0 0,15 0 0,-15 0 0</inkml:trace>
  <inkml:trace contextRef="#ctx0" brushRef="#br0" timeOffset="171199">16210 8572 14881,'33'-8'157,"-7"3"0,2 2-135,14 3-1115,-10 1 1,4-1 0,-4 0-32,-5 1 0,-1-1 1112,13 2 1,4-1-333,-8 1 0,3 0 0,-4 0 344,-6 0 0,1-1 374,4 1 0,4-1 0,-2 1-195,10 2 1,-4-1-320,4 0 185,-6 1 0,-1 0 2659,-6-1-2301,-6 1 2873,4 0-2652,-5-1-535,7 0 46,-3-1 67,-4-1 2245,-8-1-1056,-13 0-1055,-2 0 2870,-2 1-5359,-12 0 404,-5 1-1528,-8-2 2796,-5 0 0,17 0 0,-1 0 0</inkml:trace>
  <inkml:trace contextRef="#ctx0" brushRef="#br0" timeOffset="172802">15963 8784 17437,'38'-1'73,"-4"2"0,10 0 0,2 0 0,-5 0-51,0-1 1,1 1-23,3 0 0,7 1 0,-1-1 0,-9 0 11,-9 0 0,-5 0-1529,-2 0 0,-1 0 1585,6 2 774,1 2-684,-3-2-157,0 0 0,2 0 67,9-3-1370,-14 2 1,-1 0 1459,3-2 1431,3 3-1633,13-1 112,-11 1-45,3-1 1,-2 0 44,-3 1-67,0-1 0,0 0-22,9 1 89,-1 0-134,-7-2 3343,-10 0-3093,-2-1-127,6 2 0,2 0-56,8-1 0,-7 1 0,2 0 0,1-2 0,-1 0 112,1 1-112,-1-1 0,-2 0 0,-14 0 101,10 1 0,1 1 56,-9-1-134,23 1 133,-29-2 113,-4 0 292,0 0 380,-5 0-896,-2 0-3322,-4 0 321,-1 0-317,-6 0 3273,-4 0 0,6 0 0,-1 0 0</inkml:trace>
  <inkml:trace contextRef="#ctx0" brushRef="#br0" timeOffset="174352">16333 9137 13513,'4'31'149,"1"1"1,-1-6 0,1-1-128,-1 4 1,1 0-1,3 20 1,-5-21-23,-1 8 0,-2-13 22,0-2 0,0 10-22,0-9 68,0 15-46,0-19 0,0 8 1,0-17 44,0 1-157,0-7 113,0-1-3300,0-1 2863,4 1 0,-3-2 0,3 2 0</inkml:trace>
  <inkml:trace contextRef="#ctx0" brushRef="#br0" timeOffset="175719">16245 9137 9948,'-11'-27'987,"3"4"-942,8 22 157,6-3 470,27-9-672,-5 4 67,-3 1 1,1 1-46,5-1-22,3 2 23,5-3-23,-4 4 201,4 0-201,-15 4 112,2 0-89,-13 1 67,21 2 67,-12 3-112,5 2 179,-10 3 224,8 24-425,-16-18-3214,10 29 3191,-19-36 67,0 6-44,-2-10-23,-6 0 0,-6 1-67,-8 1-113,-23 1 158,12-2-1091,-12 2 1068,20-2 2930,7 0-2885,5-3-112,0 0 90,4-3 44,2 0 180,1 0 1351,5 0-1621,-1 0-21,26 0 89,-8 0 0,20 0-45,-14 2 90,5 3 0,0 1-23,4 2 0,-1 1 1,0 2 66,-11-1 315,5 16-247,-17-12-90,-1 17-67,-6-14 23,0 7-23,0-3 22,0 1-22,0 1 134,0 9-134,-2-9 157,-2 4-134,-1-7-23,-4-4 44,2 7 136,0-9-90,1 9-135,3-15-45,1 3 90,2-10-3277,-2-1 2627,12 0 1,-10 0 0,10 0 0</inkml:trace>
  <inkml:trace contextRef="#ctx0" brushRef="#br0" timeOffset="177274">16933 9543 13334,'19'1'202,"19"2"-269,-18-2 67,12 1 0,0-1-23,-8-1 1,26-1 156,-31-4-111,-4 3-23,-2-6 22,-8 6-44,1-3 44,-1 3 23,-3-4-90,0 2 23,-2-8 44,0 4 0,0-3 68,0 1-135,0 3 112,-4-3-44,-1 4-90,-14-7 67,0 4 538,-19-2-404,16 6 45,-5 4-3032,5 1 2853,9 0 179,-11 0 113,10 3-247,-15 11-135,9-4 112,-5 4 1,1 0-23,8-5-23,-13 9 1,21-11-45,1 0 3343,-10 13-3273,10-9-25,-15 14-23,20-15 23,-8 19-46,10-16-21,0 20 22,0-17-45,14 9 67,-3-9-67,17 2-158,-3-8 136,2-2 111,2-4-44,-5-3 134,-1-1-156,-4 0 89,7 0 0,2 0 89,6 0-156,-9 1 157,8 0-68,-21-1 1,13 0-1,-20 0-22,3 0 0,-5 0-3277,-1 0 501,-2-4 198,0 0 2578,10-3 0,-8 3 0,8 1 0</inkml:trace>
  <inkml:trace contextRef="#ctx0" brushRef="#br0" timeOffset="178661">17727 9543 9568,'-22'-22'1065,"1"-1"0,-16-7-729,12 20 0,0 5 23,-3 3-359,-18-2 157,23 4-90,5 0 90,-7 0-157,7 0-68,-9 0 91,-18 3 89,15 5-1751,1 8 1,2 2 1523,8 3 115,-11 15-271,27 14 271,-6-28-23,8 4 1,6 1-336,25-1 201,-13-9-68,19-5 1,2-3 179,-10-6 11,11-1 1,-1-1 55,-13-1-1134,6-4 1,1-3 1066,1-7 2144,7-3-2099,-14 0 181,-3-9-181,-12 9 0,0-11 0,-1-2 0,-7 6-23,0-3 1,0 1 22,-3 8 3276,0-4-3043,0 13 246,-4 4-187,1 2 806,-3 2-739,3 8-292,-3 10-22,3 4-3322,-3 6 3296,1-5 26,3 13 67,0 5-22,2 3-45,-10-1-1101,8 7 1,-1 0 1055,-7-2 22,8 0 0,2 2-736,-1-18 1,0-3 735,-1 7 736,-2-1 1,-1-2-759,0-3 23,-4 0-113,7-16-67,0-8 2179,2-4-5299,0-1 3711,2-7 0,-2 5 0,2-5 1</inkml:trace>
  <inkml:trace contextRef="#ctx0" brushRef="#br0" timeOffset="179527">17180 9860 8760,'31'0'1625,"0"0"1,4-1-1312,15 3-3591,-31-2 1589,6 1 2728,-1-1 1,5 0-862,4 0 1,4 0-1,-2 0-179,1 0 0,-1 0 7,1 0 1,2 0 0,-8 0 171,-5 0 157,3 0 1,0 0-270,0 0-34,9 0 1,2 0-12,1 0 214,-13 0 0,-2 0 279,-6 0 1533,-11 0-1936,-8 0 3164,0 0-5857,-4 0 2565,-1 0-3261,-3-3 0,1-5 2707,-4-1 0,8 0 0,-3 4 1</inkml:trace>
  <inkml:trace contextRef="#ctx0" brushRef="#br0" timeOffset="188486">18450 8661 10509,'-10'10'1076,"2"-2"-807,8-8 3007,0 0-1955,4 1-1411,3-1 90,16 1 45,-1-1-45,15 1 45,-6 2 22,5 0-1123,5 2 0,10 1 0,-4 0 1089,-8-1 1,1-1-34,-3 0 0,6 1 0,0 0 0,-3-1-476,-2 0 1,-2-1 0,-2 0 475,5 1 0,0-1 34,8 2 0,-1 0-34,-17-2 0,-3-1-45,6 2 112,-3-1 650,-25 0-246,0-2 2326,-4 1-4052,-7-6-2022,-21 1 817,4-1-701,-11-1 2341,20 5 1,8-2 0,3 2 0</inkml:trace>
  <inkml:trace contextRef="#ctx0" brushRef="#br0" timeOffset="189581">18450 9102 15172,'43'9'486,"0"1"0,-16-3 0,-1-1-430,13-1 0,1-2 78,-6 0 1,-3-1 0,18 0-102,-8 1 1,-1-1 33,5-1-34,-8 0 1,1-1 11,-2 0 0,0 1 11,0 0 0,-1 0 90,1 1 0,-2 2 279,-2 0-200,-9 1 178,-13-3 113,-10-2-3793,0 0 0,0 5 3088,0 20 0,0-14 0,0 12 1</inkml:trace>
  <inkml:trace contextRef="#ctx0" brushRef="#br0" timeOffset="191024">19614 8996 10733,'20'-5'2556,"13"2"-2085,-13 3-336,16 0 290,13 0-156,-8 0 56,-3 0 1,2 0-46,-7 0 0,1 0-134,7 0 0,1 0-12,-5 0 1,-2 0-90,-3 0 0,0 0 78,-1 0 0,-1 0 326,15 0-225,4 0 135,-17 0-3393,2 0 3034,-11 0 179,8 0 91,-8 0-248,0 0 247,3 0-157,-4 0 471,24 2-683,-11 0 145,-10-1 0,1 0 3231,19-1-3040,3 3-169,-17-2 0,1 1-33,-2 0 0,2 0 10,10-1 1,2 0-12,-5-1 1,0 0-12,8 0 1,-3 1 113,-14-1 0,-3 1-47,19 3-89,-24-2 0,-1 1 0,-6-2 45,9 0-3322,10 1 3320,-3-1-88,3 2 135,-12-2-135,26 7 90,-17-2 67,14 3-135,-28-4 135,4-1 90,-14-3 627,7 2 2447,-14-3-4393,0 0-1080,0 2-426,-2 3-654,-6 21 2457,2-6 1,-3 6 0,7-15 0</inkml:trace>
  <inkml:trace contextRef="#ctx0" brushRef="#br0" timeOffset="194105">19879 8325 16406,'17'-22'-112,"2"2"112,-5 15-45,6-2-247,22-7 23,-4 2 146,-12 3 0,0 1 56,4 1-427,9 2 472,-24 3-225,30 2 202,-30 0-157,16 0 1,-11 1 111,-3 2 90,4 6 0,-7 0 0,-3 2 0,-2-1 22,-5 0-22,-1 2 112,-1 13 0,-2 8-67,0 12 22,0 0-67,-8-13 135,-10-11 0,-4-4 111,-7-4-190,4-1 0,0-3 101,-2-4-134,3 1 66,-3 0-123,-11 5 1,-2 1-34,-4 5 78,4-3 0,-3 3-67,1 8 0,5-1 45,15-10 0,1-1 11,-17 12 0,4-2 0,11-5-67,6-4 44,-1 8 113,8-7-180,0 6 90,6-8-22,1-1-90,1-2-45,2 1 157,0-4-22,4 0 201,19 1-67,-8-2-90,16 2-44,-1-4 156,11-2-134,-2-2 157,-1 0-23,-6 0 1,-1 0-67,2 0-24,4-2 1,10-2 0,-9 1 22,-2-1-22,6-2 0,-4 0-23,-22 3 113,-3 0-113,-4 2 225,-3 1 44,-3 0 248,5 0-136,-7 0 1503,3-1-4552,-4 1 381,-4-1 2265,1 1 0,-1 0 0,2 0 0</inkml:trace>
  <inkml:trace contextRef="#ctx0" brushRef="#br0" timeOffset="196229">21272 8361 9029,'4'-31'1570,"-1"5"-1122,-3 22 852,0-5-1030,-2 4 470,-20-3-360,5 5-110,-29 4-248,18 4 1,-8 4 10,11-3 1,1 2-12,-8 6-33,1-3 0,0 1-56,-4 6 100,12-8 1,-1 2-23,-2 1 0,0-1-33,-14 6 22,12-4 0,1 0-67,3-1 22,-4 1 45,17-2 11,-5 6 0,-1 5-3288,-3 20 3231,4-17 0,2 0-2200,3 21 2179,9-27 111,2 3-133,0 2 89,0-12 0,0 6 2268,0-12-2268,4-2 3276,-5 1-3115,19-3-161,-7 3 0,19-3-45,-12 0 45,4 0 0,-12-3 23,5 1 44,2-1 0,0 1 22,-1 0-66,-1 1 44,16 0-22,-3-1-45,18 0 22,-17-1 1,-9 0-23,1-2 22,-10 0-22,27-12-45,-21 7 11,11-5 1,1 0 33,-8 6 22,17-24-223,-19 11 111,2-16 68,-5 11 0,5-16-68,-13 22 44,5-21-133,-9 24 112,0-7 0,3 2 112,-2 4-45,1-17-23,1 18-22,0-10 1,-2 19 44,-1-4 0,-4 5 44,0 0 46,0 3 44,0 1-134,0-1-67,0-6 0,-2 0 67,-5-5 0,2 7 22,-4 2 90,5 3-112,1 1 0,-1 0 45,4 0-67,-4 0-1,3 0 23,-3 0 68,2 0 44,-6 2-112,0 1 224,-9 7-134,5 1-1,-5 4-66,5-1 66,-1-1-44,0 2 135,-11 11-23,2-4-23,5-2 1,-2 2 89,-13 13 11,7-10 1,0 1-236,-10 9 89,17-18 1,-2 4 201,-2 9 1,-1 6 0,3-5-360,-3 5 83,4-5 0,-3 5 0,7-11 53,8-14-1,4-2-45,-1-4 1256,4-2-1793,0-1-2762,0 3 2457,4 4 1,-3-3 0,3 2 0</inkml:trace>
  <inkml:trace contextRef="#ctx0" brushRef="#br0" timeOffset="198291">19720 9543 14164,'19'-2'358,"25"-6"-291,-18 1-44,13-3 45,-14-6-46,-7-3 23,11-8 22,0-5-134,-3 6 134,-3 1-134,-3 2 67,-2-1 0,2 0-67,2-21-24,-14 24 91,4-17 91,-12 31 962,0 13-896,0 6 45,-2 26-90,-2-11-23,0 3 1,1 3 67,-4 16-124,3-20 1,0 0 33,0 5 1,1-2-46,-4 10 12,4-13 0,1 1-1,0-3 1,0-2-124,2 12 180,-2 5-90,2-18 22,0 3 1,0 1-1,0 8 12,-1-2 0,-2-1 78,-12 6-23,8-11 46,-7-9 358,-6-20-515,-1-2-124,-20-4 0,-5-2 146,21 4 0,0-1 75,-9-1 0,-4 0 0,7 1-53,2 0 90,-9 1-224,36 5 22,0 0-134,14 0 224,2 0 112,17 0-67,7 0 0,11 0 0,1 0-68,-4 0 1,2 0 0,3 0-401,-5 1 0,4-1 1,2 1-1,-3 0 0,-4 0 423,4-1 0,-5 1 0,-1 0 0,-3 1 0,-1 0 0,-8-1 112,-7 1 203,-10-1-270,-3-1 134,-9 0-179,-2 0 0,0 0 0</inkml:trace>
  <inkml:trace contextRef="#ctx0" brushRef="#br0" timeOffset="199801">21272 9331 10935,'-34'-20'381,"0"-1"0,-3 1 0,6 4 113,10 10-68,-13 1 0,-3 2-269,2 2-23,3 3 1,-6 1 0,6 0-68,-4 5-56,6-2 0,0 4 11,-2 16 56,14-9 1,-1 3 89,-7 13 0,-1 3-33,8-10 0,2 0-135,-3 5 0,4 1-23,9-4 1,3-2-23,-3 7 134,10 5 1,4 1 22,4-2-90,2-6 1,2-2-23,2-1-22,16 7 44,-16-21-22,10 6 67,-11-14-134,4 0 90,2 1-57,5-2 0,2-1 34,4 1-34,-6-2 1,2-1-1606,5-2 1,-2 0 1613,5 0-31,2 0 0,3-3-45,-8-7 0,-1-3 90,-3 1 0,-1-1-1124,4-3 1,-2-2 1089,-8 0 1,-4 0-1,3-4 45,1-19 45,-11 5-90,-4 1 33,-4 8 1,-1 1 34,0-2 1189,0-11 1,-4-2-1235,-16 5-12,6 1 1,-3 3-58,-11 12 3304,-8-1-3280,22 15-23,-4-1 90,7 2 179,3 3 203,-3 0 21,-3 2-358,3 0 336,-11 7-134,3 3-68,-2 6 1,-3 3 66,2 1 1,-2 2-45,-5 8 0,1 2-135,7-7 0,0 1 124,-4 10 0,0 3-27,3-4 0,-1 2 0,2-2-175,-1 2 0,2-1-19,0-5 0,1 2 0,4-8 120,8-4-23,0-9-22,3-3 157,-3-6-202,4-1 0,-4-2-964,3 0-2313,-1 0 2457,2-3 1,0 3 0,0-3 0</inkml:trace>
  <inkml:trace contextRef="#ctx0" brushRef="#br0" timeOffset="202922">21890 8837 15060,'45'14'191,"0"0"0,-1 1-199,-12-7 1,5 2-1,-4-3-48,-6-3 0,-2-2-202,1 0 1,0 1 280,3-2 0,0-1 21,1 1 1,1-1 0,-2 1 0,1-1-45,-2 1 0,1-1 168,19 3-190,-16-2 152,-3 0 633,-8-1-607,-11 0 136,-8 0-32,-4 0-2816,-6 1 695,0 0-515,-3 0 2376,4 8 0,5-7 0,0 6 0</inkml:trace>
  <inkml:trace contextRef="#ctx0" brushRef="#br0" timeOffset="203749">21978 9472 17146,'20'7'67,"0"-1"-112,-11-6 134,19-3 1,14-2 0,-5 1-102,-9 2 1,1 0-4,12-3 0,5 0 1,-4 2-20,-9 1 0,-3 2 34,-4-1 0,2 1 67,12 0 1,3 1-80,-5 0 1,2 0 48,-4-1 1,2 1-1,-4-1 64,-4 1 1,-3 0 615,27-1-179,-54 0-1435,0 0-2380,-10 6 2457,7 1 1,-7 1 0,10-3 0</inkml:trace>
  <inkml:trace contextRef="#ctx0" brushRef="#br0" timeOffset="205258">22966 8696 12505,'28'-33'11,"-2"12"0,1 2-33,10-1 14,-5 9 1,5 1-1,-3 1-26,-6 2 1,0 2 10,22-1 1,-2 1 179,-1 3-45,-4 3 23,-22 1-68,-10 4 538,1 16-269,-5-4-45,-1 19 1,0 3-314,-4-9 44,1 10 1,-2-1 291,0-16 224,-1 8-224,-18-2-314,1-11 0,-11 6 22,8-6 1,0-1 21,-4 4-22,5-1 1,-1 0 112,-15 11-102,17-15 1,0 1-34,-4 1 0,1 1 89,-8 9-3323,10 12 3256,4-22-22,9 15 135,-2-5 22,8-15-68,2 9-178,-2-17 111,0-1 112,8 3-66,4-3 223,24 3 2985,6-2-3148,-9-4 1,4 1-1,-3-1-139,-6 0 0,1 0 11,6-1 0,3 1 0,-4-1 67,-9-1 0,1 0-45,9 0 1,6 0-1,-4 0-22,-3 0 0,1 0-1093,5-1 1,5 1 0,-5 0 1046,-4-2 0,-2 0 68,1 0 1,-1 0 67,-2-1 0,-5-1 44,-6 0 1323,-3 0-941,-16 3-3793,-2 1 209,-6 0 47,0 0 3021,0 0 0,2 0 0,4 0 0</inkml:trace>
  <inkml:trace contextRef="#ctx0" brushRef="#br0" timeOffset="207032">24571 8590 11159,'-13'25'665,"0"0"1,1-3-1,0 3-441,4 7 0,1 5 0,1-3-157,-1-5 1,0 0-1161,-2 3 1,-1 3 0,0-4-507,-2 8 1722,2-14 1,0 1 760,1 0 0,1 0-806,-1-1 1,0 1 350,0-1 1,1 0-430,-9 14 157,7-15 0,1-1-113,-2 5 102,-2 4 0,1-1-56,4-2 3186,-3 5-3160,7-22-161,4-8 90,0-4 89,0-5-44,0 2-112,0-30 22,2 15 0,5-20 0,3 15 0,3 1-90,2-5-90,5-15 1,2-3-146,-9 21 0,0 0-1314,7-16 1,1 0 1412,-4 10 1,0 2 213,-4 5 1,-1 0-2302,9-21 2268,-12 21 0,0-1 23,3-12-203,1 0 1,-1 2 314,-5 7-90,9-17-45,-15 37 45,3 0 2089,4-1-2021,0 3 3208,1-1-2981,-5 5 64,-4 1-337,4 9 404,1 1-224,6 11-90,-2 3-45,2 2 45,4 16 0,1 3-112,-2-2-1093,-3-12 1,1 4 0,-2-6 1022,-1-2 70,0 7 11,-3-8 0,-2-1 57,0 9-68,0 0 0,0 1 0,-2-4 22,5 9 12,-1-11 0,2 0 33,5 8-45,-4-10 1,0-2 44,-2-6 135,-3-12-135,-4-4 3209,-6-2-3160,4 0 63,6 13-179,1 0 45,7 10-45,-8-2-179,-1-13 179,-1 1 0,-2-10-1614,0-10 1165,0 2-1412,0-11-1255,-4 7 1210,1 1 1906,-2 5 0,3 4 0,2 0 0</inkml:trace>
  <inkml:trace contextRef="#ctx0" brushRef="#br0" timeOffset="207835">24306 9225 12078,'22'-16'1009,"1"3"-616,3 12 0,0 2-304,13-1-44,2 0 0,1 0-45,7 1 44,-10 0 1,6 0 0,-4 0-23,-6 1 1,-1 0-491,16 0 0,-4-1 490,-10 3 337,-21-4-90,-7 1 459,0-1-526,-8 0 1925,4 2-1588,-3-2-3297,1 2 2758,-8-1 0,4-1 0,-4 1 0</inkml:trace>
  <inkml:trace contextRef="#ctx0" brushRef="#br0" timeOffset="-163023.75">14040 10283 13782,'8'32'123,"-2"-4"1,0 0-124,-1 5 11,-1-6 1,-1 0-35,1 5 68,-4 1-45,2 1 0,-2 12 22,0-2-22,0-1 0,0-14-89,0-1 67,0-12-68,0 17-23,0-20 46,0 5-45,2-13 90,-1-2-113,2-2 135,-2-1-224,1 0 179,-2-4 113,10-6 21,22-19-89,7-2 11,-17 15 1,-1-1 32,11-9 203,-6-1-113,-7 6-134,13-13 0,-14 17 0,3-4-22,-6 8 44,11-9 45,-6 4-89,10-6 44,-6 2-22,1 1 24,4-5-24,-4-1-46,-3 5 114,8-11-68,-16 19 0,7-9 112,-19 20-112,0-2 45,-2 4-68,0 1-157,0-3-1635,0 0 806,0-1-314,0 1-1076,-2 2 2399,0 6 0,-1-3 0,1 3 0</inkml:trace>
  <inkml:trace contextRef="#ctx0" brushRef="#br0" timeOffset="-160919.75">14428 10795 11428,'-11'18'157,"-2"8"-157,10-7-11,0 6 0,-1 1-57,2-1 90,-1 5 1,0 0-90,2-9-67,-3 24 111,4-29 23,0 6 0,0-14-157,0 2 157,0-6 0,0 1 0,0-5-717,0 0 582,0-2 46,0-3 89,0-4 0,0-1 22,0-4 1,0-11-23,0 4 0,4-23 0,1 15 0,4-18 44,-2 17 1,-3 3-45,-2 10 0,-2 5 0,6-8 45,-2 6-45,12-12-22,-10 18-23,17-9 45,-14 13-67,13-4 67,-11 7-68,4 0 68,-6 1 0,1 0-22,4 7 89,-2 0-22,1 6-23,-8 0 1,-1 1-23,-4 2 45,0 0-45,0 1 22,0 0-22,0-1 0,0-1 45,-4-1 22,-7 1-67,0-5 45,-6 0-23,0-4-44,-2-4-68,-15 1 113,1-3 89,3 0-68,11 0-21,13 0-46,6 0-89,0 0 157,4 4 0,-3 4 45,5 3-46,-4 3 24,3 1-24,-1 12-44,1-2 0,-1 10-78,12 5 0,2 0 33,-6-9 112,6 6 0,-4-7-67,-12-27-3277,-2-2 3014,4-5 1,-3 3 0,3-2 0</inkml:trace>
  <inkml:trace contextRef="#ctx0" brushRef="#br0" timeOffset="-159411.75">14622 11112 11092,'21'-27'135,"4"0"-135,-13 17 22,3-1 0,0 1-22,-5 3 68,9-13-68,-11 8 22,9-14 23,-14 16 89,3-2-134,-6 11 158,0 1-2,0 13-111,0 6-134,-12 29 66,7-18-44,-11 12 67,11-23-22,-3 13-1,5-11 1,-1 5-158,4-9-134,0 4 314,0-4-67,0 2 67,0-14 67,0 1 1,0-6-68,-2 0 22,-3 2 0,-11 0-22,-4-1 180,-28 0-1,26-1-202,-10 0-2103,30 0 1858,2 0 245,10 0 46,2 0-1,12 0 0,1 0 46,16 0-68,-15 0 2014,8 0-1947,-1 0-67,-17 0-135,14 0 23,-24 0-202,2 1-22,-4 3-605,5 3-1122,2 1 2063,7 0 0,-10-4 0,2 0 0</inkml:trace>
  <inkml:trace contextRef="#ctx0" brushRef="#br0" timeOffset="-158763.75">15487 10848 12572,'47'-5'101,"-5"1"0,2 0-79,-15 2 0,1 0-37,5 0 0,3-1 1,-6 1 14,3 1-68,9 0 68,-33 1 0,-7-1-1479,-4 1 1232,0-2 0,0 1 1</inkml:trace>
  <inkml:trace contextRef="#ctx0" brushRef="#br0" timeOffset="-158067.75">15310 11095 8940,'49'-4'504,"-18"1"0,-2 2-234,2 1-61,-1 1 0,7 0 0,-3 1-119,-5-1 0,2 1-1183,14 1 1,5-1 0,-4 1 461,-8 0 1,-1 0 652,12 0 1,-2-1-12,-18 0 1,-2 0 633,1-1 0,-1-1-399,8 1 724,-6-1-746,-19 0 135,-6 1-135,-3-1 2525,6 2-2682,1-2 112,-1 2 516,-1-2 1054,-6 1-1166,0-1-583,-6 0-90,1 0-470,-12-1-1682,5-1-1035,-4-12 2510,9 5 0,3-5 0,4 10 0</inkml:trace>
  <inkml:trace contextRef="#ctx0" brushRef="#br0" timeOffset="-156389.75">16422 10671 11428,'-13'29'359,"4"2"-326,9-7 1,0 4-101,-5 9 0,-3 5 0,1-1-90,3 5 0,-1 0 97,-2-8 0,-1 0 0,2-5-74,2 2 112,4-31-203,0 3 46,0-3-90,0 6-785,-2-1 336,2-3-44,-2-2 425,2-4 1,0 0 0</inkml:trace>
  <inkml:trace contextRef="#ctx0" brushRef="#br0" timeOffset="-155389.75">16439 10654 8670,'14'-25'258,"0"-1"0,10-16-146,-8 29 247,13-7-359,-10 8 224,27-3-89,-17 12-135,5 3 44,-5 0-44,16 15 0,-25-5 0,5-1 0,-2 2 0,-14 1 113,12 15-136,-13-9 46,-2 17-23,-6-14 0,-4 0 0,-19-4-23,6-7 12,-14-3 0,-4-2 33,-5 3 120,8-5 0,-5 0 0,6-1-142,-4 0 0,-19 0 23,54-2-225,0 0 180,4 0 111,22 12 1,5 4-90,-6-4 0,8 4 0,-2 3 45,-14 2-45,-5-2 112,-4 7 0,-1 2-90,-2 6-11,-1-6 0,-2 2 102,-2 19-91,0-23 1,0 0-68,0 22 23,0-14-337,0-22-45,0-11-560,0-1 0,0 0 0</inkml:trace>
  <inkml:trace contextRef="#ctx0" brushRef="#br0" timeOffset="-154356.75">17004 11077 10352,'14'-29'359,"0"-1"-337,6 7 0,-3-4 113,2-10 134,-11 21-269,0 0 269,-8 51-224,0 14-12,0-14 1,0 3 11,1 7 0,-2 1-11,-6-5 0,0-2-23,4-6 0,-2 0-1650,-12 15 1,-2-5 1478,5-10 182,1-2 1,0-3 89,2-16-112,3-5-134,-8-6 134,2-5 0,-9-1 358,-3-3 46,7 5 2872,4-1-3070,9 4 62,6 0-156,0 0-246,8 0 67,5 0 67,12 0 33,12 0 1,3 0-12,-15 0 1,3 0-16,16 1 1,8 0-1,-7 0-7,-20 0 0,-1-1 0,19 2 0,-6-1 45,-24 0-23,-8-1-22,-2 0-576,-3 0 1,0 0 0</inkml:trace>
  <inkml:trace contextRef="#ctx0" brushRef="#br0" timeOffset="-154005.75">17533 10901 6070,'0'0'0</inkml:trace>
  <inkml:trace contextRef="#ctx0" brushRef="#br0" timeOffset="-153316.75">17533 10901 12370,'-8'15'359,"1"-2"-270,7-13-1182,0 0 1,0 0 0</inkml:trace>
  <inkml:trace contextRef="#ctx0" brushRef="#br0" timeOffset="-152115.75">17533 10918 8895,'-21'-7'112,"5"1"45,16 6 3119,0 0-2875,0 3-312,2 10-66,4-1-23,10 15-45,6-2 11,-3-4 1,0 1 33,8 8-68,-1-1 1,1-2-45,3-3 68,7 8 66,-19-21-89,-11-6 89,-2-2-134,-3-2-981,-2 0 1,0-1 0</inkml:trace>
  <inkml:trace contextRef="#ctx0" brushRef="#br0" timeOffset="-151064.75">17762 10901 12684,'-31'33'56,"-1"-1"0,-2 2-67,7-3 0,1-3 33,6-10 0,-12 10 1,11-9-1,-9 3 23,7-7 0,7-8-23,-9 4 1,11-4 44,-1-1-134,3 2 111,3-2 24,-1 3-68,1-2 67,-5 4-67,5-2 0,0-2 112,5-2-22,1-3 0,1 0-158,2-2-3209,8-8 2919,8 3 0,-4-3 1,1 4-1</inkml:trace>
  <inkml:trace contextRef="#ctx0" brushRef="#br0" timeOffset="-149913.75">18185 10742 8872,'-23'-10'1480,"-1"1"-1166,21 9 202,-7-1-270,7 1 180,-4 0-134,5 0 582,0 0-1098,14 0 224,3 2 45,17 2-45,4 3 0,-4-2 0,1 0-45,15 3 45,-17-5 0,0 0 0,4 0 22,6 1 23,-1 1-67,-8 0-1,-4-1 1,-15-3 22,-4 1 0,0-2 45,-3 1-90,-1-1 67,1 1-44,-1-1-90,-3 1-740,0-1 852,-2 5 0,0-4 0,0 3 0</inkml:trace>
  <inkml:trace contextRef="#ctx0" brushRef="#br0" timeOffset="-148972.75">18309 10795 10800,'-9'19'673,"3"2"-516,6 0-89,0 4 111,0 1-90,0 1 91,0 12-113,0-11 0,-7 7 0,0-1-372,-1-2 305,-2-5 0,-3 1 78,2-4 1,-1-3-79,-5 6-11,4-3 0,0 0 33,3-4 23,-1 0-67,2-6 22,6-7 0,0 1 89,1-2 665,-7-1-664,-7 0 67,-10-6-135,4-2-2921,-17-5 2989,27 4-90,-10 0 0,22 4-359,0 0 202,4 0 157,13 0 0,3 0 0,15 0 1638,-9 0 0,1 0-1454,20 0-184,-12 0 0,6 1 0,-4 0 44,-6 0 1,1 1-1138,16 2 1,7 0 0,-10 1 1314,-1 0-133,-2 0 1,-10 0 425,-30-4-2644,-2-1 2129,0-8 0,0 6 0,0-6 0</inkml:trace>
  <inkml:trace contextRef="#ctx0" brushRef="#br0" timeOffset="-148310.75">18873 11148 11137,'33'-4'583,"7"1"-471,-1 3 0,5 0-112,4 0 0,2 0 0,-2 1 0,0-1 0,-11 1 0,0-1 0,-7 1 0,4 0 90,6 1 426,-38-2-1346,-2 0-650,-6 1 359,-3 0-1323,-17 6 2444,4-1 0,1 1 0,12-3 0</inkml:trace>
  <inkml:trace contextRef="#ctx0" brushRef="#br0" timeOffset="-147718.75">18785 11448 12258,'34'1'263,"0"1"1,0 0-1,1 0 1,2-1-249,0 2 0,3-1 0,-1 0-1108,-4-1 1,-1 0 0,-1 0 950,5 0 1,-1 0 141,8 0 0,-1-1 505,-8 1 0,-3 0-482,10-1 275,-15 1 1,-3-1-254,-9 0 179,-1 0-157,-13 0-1075,0 0 1008,-10-13 0,6 9 0,-6-9 0</inkml:trace>
  <inkml:trace contextRef="#ctx0" brushRef="#br0" timeOffset="-144547.75">20796 10777 9007,'-48'-9'583,"11"1"-314,35 8 1099,2 0-718,-18 0-628,2 0 157,-33 0-89,14 0 67,-10 0-135,12 0 91,4 0-91,-1 1 1,-1 0-23,-13 4-45,7-1 0,1 0 45,-6 6-45,15-2 0,-1 1 0,3 2 0,0 1 22,-7 5 1,1 1 33,5-3 1,1 0-12,-2 3 0,1 0 0,-3 0-12,7-4 1,0 0 56,3-3-90,-6 6 1,19-9 21,-1 1-22,3 4 1,-5 12 66,4-3-22,-6 21-45,8-18 23,0 9 22,3-13-45,0 16 23,0-15-23,7 2 0,3-1 67,3-4-44,16 12-191,-5-14 0,4-1 112,7-3 0,4-1 71,2-1 0,3 1 1,-3-2 17,2-2 1,-2-2-1628,11-2 1,-6-2 1411,-19-1 205,17-1-1,-18-1 1,-2 0 44,15-1-22,1-3 0,0-2-22,-6-2-116,-4 2 0,-1-2 138,-2-4-67,-2-1 0,-1-2 67,1-4 0,-3 4 0,-5 0 3276,-9-7-3151,-2 5-13,-31 1 1,-10 3-69,3 0-44,-9 4 0,0 1 68,3 4 88,2 0-21,-9 2-90,13 1-23,-3 2 0,0-1 23,-5 1-45,9 0 0,0 0 22,4 0 1,2 0-23,-10 0 0,-9 2 90,19 1 266,1 2-267,-11 4-89,10-3 112,-19 1 135,5-4-135,8-2 225,1-1-427,24 0 68,2 0 134,4 0 336,-2 0-179,-1 0 157,1 0-3703,0 0 0,14 0 2622,0 9 0,3-7 1,-5 6-1</inkml:trace>
  <inkml:trace contextRef="#ctx0" brushRef="#br0" timeOffset="-143361.75">21078 11148 7953,'-29'-7'1121,"5"-1"-717,24 6-90,0-1 739,0 2-1098,10 1 68,14 2-1,4 1 23,12 4-68,6 6 34,-20-4 1,1 2-1,-2-3 1,3 2 33,15 9 0,1 1-57,-18-8 1,-1-1-112,10 5 0,-3-2 101,-5 0 22,-16-9-45,-4-3 45,-3 0-68,-1-1-66,3 2 134,-5-1-763,3 1-2514,-16-4 3205,5 1 0,-6-1 0,9 1 0</inkml:trace>
  <inkml:trace contextRef="#ctx0" brushRef="#br0" timeOffset="-142314.75">21378 11095 10867,'-12'18'628,"9"-10"-628,-14 10 0,-8 1 56,3 0 0,1-3-100,-1 4 32,-3 1 1,1-1 11,10-6 0,-5 8 0,13-8 67,3 3 46,-1 3-23,4-7 402,-2-4-312,2-8-1189,0-1-2268,28 2 2818,-8 4 0,12-2 1,-19 2-1</inkml:trace>
  <inkml:trace contextRef="#ctx0" brushRef="#br0" timeOffset="-140617.75">21572 10918 10867,'37'-23'112,"1"-1"1,-1-3-113,-2 14 0,6 0 0,-7 4 0,-5 3 0,16-1 45,-39 7-112,2 0 44,6 0 23,9 5 336,-3 23-246,-8-2-57,-10 1 1,-4 2-34,-12 12 0,1-4 23,-15-5-1,6-3-3299,-15 2 3184,10-2 116,-2-2-90,12-9 67,0 2 0,8-2 22,-6 1-67,9-7 3321,-2 3-3137,4-6-139,3 2 0,0-3-23,1 4 23,0-5 45,9 14-23,-2-10-66,24 15 44,-17-18 33,10 1 1,-1 0-57,-6-4 23,13 3 22,0-6 1,7-2 0,-4 0 44,-3 0 1,0 0-54,10 0 1,5 1 0,-7-1-37,2 0 44,-13 0 1,-18 0-23,-2 0 0,-1 0-202,-5 0-1121,1 0 1323,0 0 0,-2 0 0,2 0 0</inkml:trace>
  <inkml:trace contextRef="#ctx0" brushRef="#br0" timeOffset="-140004.75">22507 11077 11316,'35'-3'168,"-6"1"1,4 1-147,5 1 1,3 0-46,0 0 0,3 0 1,-2 0-12,6 0 1,-3 0 21,1 0 1,-8 0 11,-16 0 0,-12 0 23,-9 0-427,1 0-1681,-2 5-852,2-1 2937,0 4 0,0-5 0,0-1 0</inkml:trace>
  <inkml:trace contextRef="#ctx0" brushRef="#br0" timeOffset="-139469.75">22525 11448 9904,'42'-9'426,"0"0"0,-18 2 0,1 1-940,10 4 1,5 1-1,-4 1 603,-8 0 1,-2 0 22,12 0 1,0 0-1665,-8 0 1,0 0 1584,-1 0 1,1-1-23,-2 1 1,1 0 464,0-1 1,-1 1-455,11 0 314,-7-3-336,-24 3 725,-6-3-1533,-2 3 1,0 0 0</inkml:trace>
  <inkml:trace contextRef="#ctx0" brushRef="#br0" timeOffset="-138622.75">23653 10883 13536,'-11'37'67,"0"1"0,0-1 0,-2-8 1,1 2-61,3 16 1,2 7-1,1-9-7,-3 2 0,4-13 0,0 0-22,-1 14 66,3-17-44,-2 13 24,-1-22 20,0 1 46,-2-12-90,0 0-90,5-11-2488,1 0 919,2-2 1659,30-10 0,-23 8 0,23-8 0</inkml:trace>
  <inkml:trace contextRef="#ctx0" brushRef="#br0" timeOffset="-137301.75">23900 10989 10195,'-13'-27'135,"3"5"-46,12 12 23,28-13-89,-8 10-23,12-2 0,2 2 0,-1 4 0,7 1 0,-1 1-45,-13 3 0,18-2 90,-41 6-45,1 0 112,1 8-22,0-2 22,4 15 23,-6-8-113,-1 9 23,-4-5 201,0 23 181,-8-14-271,-2 12 158,-23-14-135,11-10-179,-14 5 46,16-7-3323,-14 6 3296,2 1 4,-1 2-1,-1 5 0,6 1-11,11-10 1,-1 3 10,-5 10 1,2-1-46,-3 2 46,0 9 3253,22-34-3228,2 1-48,0 0-44,0 1-91,6 3 90,6-5 90,34 4-45,-13-7 0,-7 0 0,1-1 67,21 4-44,-20-5 21,11 1 1,1 0-45,-7-2 52,6 0 1,8 0-1,-8 0-52,-5 0 89,12 0 1,-10 0 22,-33 0-112,3 0-134,-6 0 134,0 0 0,0 0 0</inkml:trace>
  <inkml:trace contextRef="#ctx0" brushRef="#br0" timeOffset="-135804.75">24553 11007 9186,'6'-12'964,"-2"4"-67,-4 5-717,2 3-136,1-1-44,-1 1 135,4-7 157,-5 5-180,3-5 67,-4 7-22,0 0 291,2 15-403,3-7 583,6 33-538,-4-25 22,4 23-45,-7-26-22,-1 8-1,1 1 24,-2 10 10,1 1 0,1 2-32,3 9-57,-3-13 0,1 0 33,5 6 0,2-5-22,-1 0 45,-4-10-90,-1-9 135,-4-2-135,3-1 90,-1-3-23,-1-2 157,-1-3 180,-2-1-246,2 1 200,4-3-134,-2 0-179,4-2 78,13-10 1,4-4-101,2 0 44,11-8 1,3-4 10,-13 7 1,1-2-49,4-3 0,4-3 1,-1 2 81,1-3 0,0 0-713,-6 5 0,1 0 0,-5 2 691,-4 4 0,-3 0-45,5-8 0,-1 0 0,-7 7 0,1 0 0,8-13 0,0-1-34,-20 27 22</inkml:trace>
  <inkml:trace contextRef="#ctx0" brushRef="#br0" timeOffset="-130115.73">14340 11765 11585,'-2'16'269,"1"1"-246,8 7-1,-1-1 1,11 21-1,-7-10-22,3 9-11,-7-18 0,-1-1 11,6 25 0,-2-5 0,0 2 0,-3-16 0,0-1-12,1 9 1,-1-3-11,2 1-1,1-6 23,-3-11 0,2-4 112,-8-11-67,4-2-45,0-3-22,-1-2 67,1 0-45,2-6 22,12-10-22,5-4 0,13-11-68,-13 11 1,4-3 0,-2 1 67,-1 1 0,0-2-8,4-6 1,3-4 0,-4 4 18,-11 8 0,-1 1-22,11-20 0,-2 1-11,-4 7 44,-6 9 0,-1 5-22,-7 13-89,-4 7-696,-2 5-964,-4 5 1749,-9 6 0,6-5 0,-4 0 0</inkml:trace>
  <inkml:trace contextRef="#ctx0" brushRef="#br0" timeOffset="-128634.73">14816 12259 10531,'4'29'247,"-2"0"-180,-2-10-67,0 4 191,-8 18 0,-2 3-147,4-7-44,-1-5 0,-2 6 0,3-10 0,3-14-22,-1 10 112,4-24 156,0 0-224,0-3-89,0-3-45,0-6 67,0-5 1,0-28 21,0 15-33,0-6 0,0-1 56,2 7-1141,0-17 1096,3 26 68,-1 4-46,5-3 1,0 6-23,2-5-22,20-20 44,-17 21 23,3-5 0,-1 2 0,-9 10 1142,8-4-1390,0 6 248,-2 4 0,2 1-22,13 12-45,-10 4 134,14 12 45,-18-4 1,-8 12-46,-6-11 0,-16 8-44,0-13-46,-12-6 23,-3-6 23,9-2 223,-12 1-67,21-1-89,-1 0-90,12-1 68,2-1-91,4 3 23,5 0 23,4 4-23,7 0 0,-1 2-23,12 9 1,-12-5 44,8 8 67,-14 2 1,-2 1 0,0 2-23,-1 6 0,-3-1-44,-5-6 44,-2 2 0,0-1-67,0 1-11,0 0 0,0-1-12,0-7-66,0 6-46,0-17 23,0-4-3165,0-2 3210,0-17 1,0 11 0,0-11 0</inkml:trace>
  <inkml:trace contextRef="#ctx0" brushRef="#br0" timeOffset="-127811.73">15205 12400 9096,'20'-29'472,"-5"9"-450,31 4-22,-14 9 0,-4 3 0,1 1-90,10 0-22,5 1 112,-18 2 0,-10 0 650,-5 8-179,-7 5-180,-2 24-246,-8-11 225,-11 21-91,-5-19 0,-1-1-157,-8 11 135,6-5 1,5-1-2,12-9-88,0 4-24,8-17-66,0-1 22,4-5 22,5 0-1101,21-2 1,15-2 0,-5-1 1078,-13 1 0,1 0 22,13 0 1,7 0-1,-8 0-1280,6 0 1347,-17 0-22,1 0 23,-19 0-23,-4 0-201,-5 0-1212,-2 0-1143,2 0 3001,8 0 1,-5 0 0,4 0 0</inkml:trace>
  <inkml:trace contextRef="#ctx0" brushRef="#br0" timeOffset="-127171.73">15892 12224 10083,'16'-7'987,"1"2"-808,-4 8 112,5-1-1930,19 3 1,8-1 1509,-2-2 1,3-1 180,-8 1 1,2 1 0,2-1 117,-1-2 0,3 0 1,-2-1-1,-4 0-170,3 1 0,-1-1 7,6 0 1,3 0 0,-9 0 37,-4 0 44,-1 0 472,-31 1-831,-4 0-2151,-12 0-856,-7 0 3199,-3 0 1,5 0-1,11 0 1</inkml:trace>
  <inkml:trace contextRef="#ctx0" brushRef="#br0" timeOffset="-126453.73">15945 12541 10442,'38'3'549,"0"1"0,0-1 1,5 0-1,2 1-460,-5 1 1,4 0 0,0 1 0,-4-1-638,8 0 0,-3 1 570,-3 0 1,-1 1-12,-5-2 0,-2-1 11,11 2 219,-16-3 1,-2 0 632,-1 2-537,-6-2-68,-9 1 247,-9-3-1884,-2-1 568,-6 0-2477,-2-1 3171,1-2 1,1 2-1,6-2 1</inkml:trace>
  <inkml:trace contextRef="#ctx0" brushRef="#br0" timeOffset="-121961.73">17921 11994 12213,'-45'-10'1614,"11"1"-1367,-1 8-90,18 0 134,4 1-156,4 0 89,-6 0-157,1 0 1,-14 0 21,2 0-22,-5 1-67,2 2 23,10 0-23,4 1 22,11-2 1,0 0 44,2-1-134,-3 1 156,3 0-111,-2 0 22,3-1 202,-9 0-112,8 0-135,-10 1 45,4 5-90,-14 5 90,6-3 90,-9 4-113,19-10 46,-20 8-46,22-8 23,-18 8 68,19-8-24,-9 2-66,8-3 44,-6 1-66,9 0 133,-6 1-66,1 1-23,-5 2 0,-2 2 22,1-1 45,-11 9-89,12-10 44,-6 3-22,9-5 0,1-1-67,-6 4 45,-7 4 89,5-1-134,-4 5 67,8-5-68,-10 14 24,7-6 88,-7 9-88,10-12 88,4 0-88,-1 7 44,-3 6 0,3-1-68,-4 2 1,9-10-68,-1 15 135,4-11 0,2 12-89,8-14-68,10 4 134,4-10-44,0-2 90,6-3-68,-16-6-22,9 1-135,-10-5 89,2-1 46,10 1 22,-4-1 90,3 1-90,-5-1-44,8 0 44,-7 0-179,11-1 224,-18-1 0,6-1 0,-6-7 45,-5 3-90,4-4 90,-7 4-90,5 1 67,-4-1-22,2 1 0,-1-1-22,-4 2 67,3-1-1,-2-4-44,5-4 0,0-3 23,4-14 44,-7 9-67,0-4-45,-6-9 23,0 18 22,-6-16 134,-6 17-134,-4 4 112,-4 1-89,-9 3-23,4 0 0,-8-3 89,-3 1-66,-1 3-68,6 2 0,-6 1 0,2 1 101,3 0 0,0 1-26,-4 0 0,-4 0 1,7 0-54,-4 2-45,-10 2 46,37-2-583,-8 2-471,18-2-2201,32 5 2457,-2-4 1,7 3 0,-16-4 0</inkml:trace>
  <inkml:trace contextRef="#ctx0" brushRef="#br0" timeOffset="-120642.73">18080 12118 13245,'4'30'448,"5"18"-448,14-13 56,-6 9 0,-2 2-56,-4-5 56,0 7 0,-3-2-11,-6-15 22,2 9 0,0-1-89,2-12 0,4 21-1,-3-39 23,0-5 0,-3-3 45,-1-1 67,3 0-112,-3 0 0,5-2 22,5-3 23,1-1-23,9-5 1,2-2-1,0-1-4,-5-7 0,6-9 0,3-6 0,-1-1 0,-5 5-33,0-4 0,-3 3 0,1-4 15,5-3 0,3-4 0,-1 0 0,-3 6-56,1-7 0,-4 8 11,2 3 34,-2 6 0,-1 0 145,2 0-123,-8 7 1,1 2 257,-2 9-224,-10 6-45,8-3-45,-11 7-3232,1 0 2457,-6 6 1,3-5 0,-3 4 0</inkml:trace>
  <inkml:trace contextRef="#ctx0" brushRef="#br0" timeOffset="-118614.73">14375 13123 10845,'5'17'594,"9"8"1,3-1-573,1 1-11,3 6 0,1 1 12,-7-4-1,4 11 1,-2 3-1,-6-9-22,3 9 0,-7-5 0,0-7 33,-4-3 1,-2-1-11,1 0-68,-2 15 45,0-21 0,6 7 22,-2-7 1,10 13-46,-8-23 1,2 8-23,-6-18 112,0 0-67,5-1 0,0-2 0,16-7-67,12-12 0,3-3 89,-14 10 1,0-4-37,4-7 1,5-8-1,3-4 1,-2 1-1,-4 4 6,-2 1 1,-2 2 0,0-2-85,2-3 0,2-4 1,-1 1-1,-5 7 103,1 1 0,-6 9-11,-9 12 23,-10 7-90,0 2-1026,2-1 1,1 1 0</inkml:trace>
  <inkml:trace contextRef="#ctx0" brushRef="#br0" timeOffset="-117060.73">15063 13635 9343,'10'34'404,"-2"4"-359,-8-21 22,0 6-22,0-7 22,0 17 0,0-13-22,0 13 179,0-1-224,0-17 23,0 15-1,0-24 23,0 3 0,0-5 22,0-1-22,0-2-112,-10-18 67,3 7-23,-7-14 1,5 6-23,2-8 45,2 0-11,4-5 0,2-2-1611,8 1 1611,-4 2 0,3 0-34,14 3 0,3 3 45,3-4-90,8-3 1,2 3 89,-3 11-101,-3-2 0,1 2 34,-1 5-45,0-3 583,-5 26-382,-19-1-66,8 15 22,-16 4-45,0-1-23,-4 2 1,-19-3-1,2-12 789,-8-6 0,-1-1-721,2-3 89,-9 0-111,28-5 44,5 0 112,2 0-89,-3 0-23,3 0 22,0 0-89,10 0 158,37 0-136,-16 2 68,4 1 0,-2 2 66,-11 3 181,15 11-23,-15 10-158,-7-3 1,-2 1-134,-4 0 0,-2 2-1662,-1 8 1,-2-2 1635,-2 1 3,0-2-747,0-23 769,0-6-44,0 1-673,0-4 89,0-1-2671,0-7 4005,0-8 0,0 4 1,0-1-1</inkml:trace>
  <inkml:trace contextRef="#ctx0" brushRef="#br0" timeOffset="-115974.73">15610 13688 8536,'36'-4'560,"-6"3"1,0 0-1676,-4 1 1160,22 0 63,-19 0 1,-2 0-154,4 1 56,-3 0 0,0 1-33,0 5 22,-10 1 762,1 13-740,-15-12 23,-8 8-112,-43-6 44,16-5 332,2-2 1,-1-1-86,-2 0-90,16-3 191,0 1-235,14-1-22,2 0-203,6 0 157,5 0 23,9 0-22,5 0-46,4 0 0,-2 0 1,6 0-1,-5 0 1,1 0 22,5 0 0,-6 1 0,-2 1 0,-10 2 180,13 15-90,-10-5-68,4 10 23,-8-1 313,-11 12-290,-13-10-1,-8-5 1,-9-3 55,-17-7 0,-6-6-1685,3 3 1,-1-2 1572,-3-1 0,4-1-11,15-3 0,4 0 112,-9 0 146,10-3 0,1 0-258,-1 2-201,-6-4 201,28 5 2786,0-2-4490,3 1 426,-3-3-179,4 0 1457,0 0 0,0 0 0,0 3 0</inkml:trace>
  <inkml:trace contextRef="#ctx0" brushRef="#br0" timeOffset="-114846.73">16422 13617 12146,'20'-12'471,"2"4"-359,9 12-79,-7 0 1,2 0-12,20 3-11,-19-2 1,0 1-12,15-1 0,-2 1-12,-2-4 1,2-1 11,-7 0 0,0 0 11,11-1 1,-1 1 10,-4-1 90,-14 0-67,-23 0-45,-2 0-2287,-8 0 1099,-2 0-2089,-20-5 3205,9 2 0,-1-3 0,15 4 0</inkml:trace>
  <inkml:trace contextRef="#ctx0" brushRef="#br0" timeOffset="-114173.73">16475 13988 9388,'36'3'515,"1"1"1,-12-1 0,1-1-303,7-1 0,0-1-11,-3 0 0,1 0-146,0 0 0,1 0-56,6 0 0,2 0 37,-1-2 0,4-2 1,-5 2-27,-1 0 0,0 0-4,0-1 1,2 0 0,-3 0 261,-4 2 0,-3 0-67,7 1 66,7-1 136,-21 1 650,-11 0-1010,1 0-223,-12 0-1906,0 0-1192,-4-1 3048,-1-4 0,0 3 0,1-2 1</inkml:trace>
  <inkml:trace contextRef="#ctx0" brushRef="#br0" timeOffset="-110399.73">17621 13494 12998,'-6'-28'-45,"7"4"45,14 10-45,12-2 23,-3 2-23,10-2-45,-7 10 1,1 0-274,6-2 318,-6 4 0,0 1-90,12 3 158,-15 0 22,5 8 0,-2 3 45,-10 0-68,17 16 23,-25-10-45,0 12-23,-5-11 364,-1 11-341,-4-18-23,-12 10 23,-2-8-22,-25 15-23,9-11 45,-6 7-45,1-1-2348,5 2 2393,-2-1-22,6-3 44,10-8 1,-3 5-46,-3 7 23,3-4-2577,-7 14 2622,16-20 1578,-2 5-1601,9-12-22,1 6 23,2-1 44,0 1-67,0-3 67,0-7 3209,0-3-3115,0 0-228,10 1 89,0 2 68,34 7-135,-20-6 202,11 0 0,3-1-157,-2-3 67,5-1 0,1 0-89,0 0 67,7-2 0,-2 0-1,-9 0 68,-3-1 0,-3 1 45,-13 0-22,-3 1-135,-6 1 112,-7 0-89,1 0 21,-4-1-44,0 0-471,0-2-1524,0-3-1282,-16-10 2896,2 0 1,-4 0 0,8 8 0</inkml:trace>
  <inkml:trace contextRef="#ctx0" brushRef="#br0" timeOffset="-109383.73">18327 13370 9657,'23'5'1816,"-2"0"-1435,-20-2-112,3 2-157,-2-2 0,3 2 46,1 2 918,11 24-672,-4-5-46,4 15 1,0 3-292,1 2-67,-6-8 0,2 1 22,2-4 1,-1-2-68,0 6 78,-2-11 1,-1-3-56,-6-11 156,-1-7-89,-3-4 22,0-3 113,2 0-180,-1 0 22,4 0-22,-3 0 0,0 0 292,21-4-247,-12 0 89,22-4 180,-20-1-224,4-1 156,-5-5-223,3-1 122,2-12 1,0-2-146,-4 10 0,0-2 0,3-9 0,3-6 0,-2 3-11,-3 7 0,0 0-1082,7-10 1,5-5 0,-4 5 1012,-6 11 0,1 0-257,7-7 0,4-3 0,-6 7 337,0 4 101,-4 5 0,-3 4 280,-12 13 314,-1 2-3972,-4 1 4333,0-1-4333,0-6 3347,0-2 1,0 1 0,0 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6T19:54:01.12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17498 8731 9208,'23'-4'875,"-6"2"-651,-15 42-224,-2-10 0,0 18 0,0 4 45,0-3-68,-1-10 1,-1 0 22,-3 0 0,-2-14 0,1 0 0,-2 10 0,-3 5-44,5-13 44,-1-5 44,2-5-133,-1-8-46,6-8-492,-4-1-2650,1 0 3188,1-1 0,0 1 0,2-1 0</inkml:trace>
  <inkml:trace contextRef="#ctx0" brushRef="#br0" timeOffset="1927">17656 8714 8312,'-43'-10'896,"19"3"-896,-2 7 23,23 0 739,1 0-717,0 0-45,-2 0-45,-9 1 90,7-1-23,-4 1 46,10-1 313,0 0-359,0-3 180,4-1-68,12-1-134,0 2 46,10 2-92,16 1-3231,-15 0 3185,18 0 69,-19 1-2357,11 8 2358,-19-4-1,5 4 23,-23-6 23,0-3-1,0 2 2202,0 2-2180,0-1 3232,2 3-3249,1 1-27,-1-3 45,0 2-45,-2-5 44,0 1-44,0 3-44,0 0-24,0 14 68,0-10-134,-20 19 89,8-14 157,-16 4-179,-9-10 67,-2-3 0,-7 0-11,12-3 0,2 0-12,1 0 45,-3-1 1,2-2-23,13 1-336,-7 0 291,24 0 0,6 1 112,13 1-22,13 4-45,-1 0 0,1 1 0,9 3-11,-13-3 0,-3 0 56,-12 0-90,12 0 90,-1 4-34,0-1 0,2 0-11,8 9 67,0 2-67,-20-8 112,-7 3-22,0 6-68,-3 3-22,-2 3 23,0 14-23,-8-16 22,2 15-33,-7-13 0,-1-4-34,6-4 45,-10 21-516,18-44 225,0-4-1974,0-1 2265,14 1 0,-11 4 0,11 3 0</inkml:trace>
  <inkml:trace contextRef="#ctx0" brushRef="#br0" timeOffset="2826">17956 9207 10890,'38'-1'33,"1"0"1,-1-1 0,-13 1 0,1-1-34,14 2 0,6 0 0,-8 0 67,-3 0 0,-12 0 180,-7 0-113,-16 0-2376,0 0 2242,-10 0 0,8 0 0,-8 0 0</inkml:trace>
  <inkml:trace contextRef="#ctx0" brushRef="#br0" timeOffset="3400">18115 9190 8872,'-14'44'1009,"5"-11"-931,0-6 1,-1-1-12,1 3-11,3 0 1,1 2-35,-4 14 1,2 1-46,1 0 23,3-19 23,1-2-23,2-11 179,0-9-90,0-3-3366,0-2 3160,4-2 0,-3 2 1,3-2-1</inkml:trace>
  <inkml:trace contextRef="#ctx0" brushRef="#br0" timeOffset="4322">18450 9049 9433,'22'-9'157,"16"5"-90,8 8-67,-16-2 0,1 0 33,-1-1 1,0 0-11,20-1-23,-18 0 0,-12 0 45,-13 0 44,-2 0-22,-3 0-964,-2 0 1,0 0-1</inkml:trace>
  <inkml:trace contextRef="#ctx0" brushRef="#br0" timeOffset="4985">18415 9331 8940,'-23'0'336,"5"-1"68,22 1-225,15 0 180,19 0-225,3 3-45,-9 0 1,1 0-34,-3 2 0,0 0 0,-1-1 0,2 1-45,19 1 1,-4-1-12,-10-1 11,-3-1 0,-8 0 34,-23-3-905,0 0 1,-2 0 0</inkml:trace>
  <inkml:trace contextRef="#ctx0" brushRef="#br0" timeOffset="7375">19050 8908 8491,'1'-12'583,"-1"3"-516,0 7 785,0 2-695,0 22-89,0-1-53,-4 17 0,-4 13 0,0-4-38,0-8 1,-1 0-1,1 4 0,-1 4 1,0-8 11,0-12 0,1-7-34,-1-5 22,4-4-201,1-11-869,4 0 1,0 0 0</inkml:trace>
  <inkml:trace contextRef="#ctx0" brushRef="#br0" timeOffset="8465">19067 8855 7976,'6'-17'537,"11"-9"-447,-8 11 11,13-5 0,3 1-101,-3 6 11,6-2 1,1 1-12,-3 6-23,10-2 1,-9 5-46,-1 2 1,1-1 0,2 2 67,18-1 179,-7 16-156,-15-1 44,-3 10 0,-4 4-67,-10-1 0,-4 1-1639,1 0 1,-4 0 1478,-13 21 18,-7-29 0,-3-4 74,-19 6-11,5-8 1,-4-3 66,8-4 1,2-2 79,2-1 0,2-1 88,-12 1-156,25-2 3274,11 0-3274,0 0 493,-2 0-516,1 0 46,-3 0-23,3 0-269,1 0 89,10 0 180,4 1 23,8 3 66,26 14 24,-18-3 55,2 5 0,-4 2-11,-11 0-56,-3 6 0,-4 2-79,-8-2 1,0 16 10,-6-14 1,-2-1-34,3 2 0,-3-3 0,-1 0 0,5-6 0,1-6-45,1 2 0,2-12 23,0 0-113,0-4-807,0-2 942,0 3 0,0-2 0,0 2 0</inkml:trace>
  <inkml:trace contextRef="#ctx0" brushRef="#br0" timeOffset="9634">19579 9331 8805,'12'-39'426,"3"0"-404,4 17 1,2 1-1,-1-1 68,-2 1-90,-18 21 135,0-1 44,0 13-134,0 0-23,0 12 23,0-2 0,-8 26-45,0-5-23,-3-3 1,-3 1 33,2-15 0,0-2-11,2 1 0,1-3-22,-7 0 22,15-19-22,-1 0 66,-2-3-44,1 0 45,-7 0-358,-3 0-2964,-10 0 3251,8 0 161,-3 0-113,15 0-22,-1 0-134,4 0 156,12-2-11,24 1 0,8 0 0,-14 0 1,1 0-731,10 0 0,5 1 0,-5 1 719,-10 0 0,-3 1 1179,3 0 0,-1 1-1156,9 5-113,-14-4-874,0 2 964,0 0 0,-14-4 0,6 2 0</inkml:trace>
  <inkml:trace contextRef="#ctx0" brushRef="#br0" timeOffset="10243">19914 9155 8065,'30'-5'359,"3"3"0,3 1-315,-3 1 1,2 1-519,0-1 1,2 1 0,-1-1 503,-1 0 0,-1 1 0,-2-1 206,7 0 0,-1 0-214,5 0 1,-4 0 22,-2 0 211,8 0-234,-31 0 1,-4 0-247,-8 0 224,-2 0 0,0 0 0</inkml:trace>
  <inkml:trace contextRef="#ctx0" brushRef="#br0" timeOffset="10746">20337 8890 8401,'-14'43'149,"-1"0"1,8-15 0,0 1-94,-13 14 0,1-2-56,4 1 0,7-13 0,1 1 11,0 2 0,1 0-56,1 0 1,1-1-113,0-4 0,1-3-23,-1 10-403,4-31-896,0-3 1479,8 0 0,-6 0 0,6 0 0</inkml:trace>
  <inkml:trace contextRef="#ctx0" brushRef="#br0" timeOffset="11304">20972 8872 8222,'-6'36'162,"0"0"1,0 0 0,-2 7-1,0 2-145,1-7 0,-1 4 0,0 0 0,2-6-17,0 1 0,-1-4-34,-5 11 0,2-8-190,7-26 67,1-3-449,2-7 584,0-7 22,0-11 0,0 7 0,0-6 0</inkml:trace>
  <inkml:trace contextRef="#ctx0" brushRef="#br0" timeOffset="12205">20884 8943 7281,'4'9'89,"0"-2"-33,11-22 0,3-9 123,-1 9-134,4-9 0,1 1 157,-4 11 157,8-2-292,-9 7 179,15 1-88,9 6-91,-6 0-56,-5 0 0,-1-1-11,7 1 0,-2-1 135,-7 7-68,-17 2-45,1 8 23,-9-1-22,-2 3-23,0-2 0,-8 2-3277,-32 9 2915,-1-6 272,-3-4 1,-1 0-1045,19-9 0,1 0 1134,-6 2 0,2-1 45,5-3-45,13-2 0,5-3-45,6-1 2425,0 0-2380,47 2 3276,-9 7-3140,3 2 1,0 3-115,-1 9 45,-20-7 1,-4 4-12,-5 6 0,-5 2-34,2 6-22,-3-7 0,-2 1 22,-3 15-22,0-18 23,0 20-46,0-35-111,0 7-23,0-14-134,0 0-696,0-2 1,0-1 0</inkml:trace>
  <inkml:trace contextRef="#ctx0" brushRef="#br0" timeOffset="13010">21396 9207 7885,'24'-27'0,"16"11"0,2 4-22,-10 7 168,15 3 0,-5 4-79,-29 6-22,9 8 0,-20 0 44,-4 9 1,-3 2-23,-18 13-56,11-10 1,-2-1-12,-21 6 0,10-12 0,3 0 0,-2 5 67,1-3-67,14-1 45,-3-7 0,17-6-23,-9 1 90,4 14-67,-2-15 0,2 8 134,14-18-134,3-1 22,16 0-45,0 1 1,0 1-23,8 1 0,-3 1 0,1 1-1639,-13 1 1,-2 0-158,19 2 1796,-3 0 0,-28-7 0,-4-1 0</inkml:trace>
  <inkml:trace contextRef="#ctx0" brushRef="#br0" timeOffset="13608">22084 9084 9343,'32'-3'180,"4"0"-135,4 3-38,2 0 0,8 0 1,-6 0 3,-12 0 0,-2 0 19,12 0 0,4 0 0,-14 0-30,-19 0-359,-1 0 0,-4 0-986,9 0 1345,-3 0 0,-5 0 0,-3 0 0</inkml:trace>
  <inkml:trace contextRef="#ctx0" brushRef="#br0" timeOffset="14101">22348 8908 8155,'-29'-7'717,"5"1"-358,24 6 157,0 13-382,0 18-33,0-4 0,0 3-23,0 9 1,-2 3-191,-3 5 0,-2 0 90,2-9 0,-1-1-1617,-2 0 1,1-4 1619,-2 7-2432,7 8 2249,0-24-582,2 3 290,0-25-115,0-8-19,0-5 1195,18-20 0,-14 17 0,14-8 0</inkml:trace>
  <inkml:trace contextRef="#ctx0" brushRef="#br0" timeOffset="15304">23001 8908 8536,'-6'27'807,"1"0"-605,5-3-135,0 3-11,-3-1 0,-2 4-34,-4 16 1,-3 2-23,0-4 0,-1-2 0,-2 4 0,1-6-179,1-8 179,7-24 0,6-14-90,0-9-22,0-6 44,0-9 1,0 0 45,0-5-12,0 0 1,0-3 44,-1 10 0,2-2 11,3-3 1,2-3-1,0 4-45,-3 5 1,4 1 11,12-19 0,7 3-12,-6 18 1,0 3-45,3-7 0,1 2-68,18 2-44,-19 15 89,-3 4 254,-12 36 1,-8 23-1,-3-9-186,-7-11 7,2 11 0,-2 9 0,-6-18 105,-28-32 22,13-1-90,9-2-44,22-1 22,0 0 157,30 2-135,-11 2 23,9 0 0,2 0 45,12 8-23,2 0 213,-8 9 1,-2 7-113,-15-6 0,-3 4-124,10 15 1,-4 1-11,-14-13 0,-3-1-34,-3-3 0,0 1 22,0 1 0,0-3-66,3-3-113,2 12-90,-5-33 247,14 0 0,-13 0 0,11 0 0</inkml:trace>
  <inkml:trace contextRef="#ctx0" brushRef="#br0" timeOffset="16355">23548 9278 8828,'24'-19'156,"20"2"-133,-19 13-46,15 0 1,-24 4 134,3 0-3389,1 6 2639,-1 0 1543,1 5-905,-7 4-23,-6-5 23,-1 2-23,-6 6-89,-13 10 56,-7-5 0,-4-2 78,-11 9-11,6-14 1,1-5 55,7-8 135,6-2 67,9-2 3007,6 1-3115,0-1-183,14 1 22,9 0-23,3 0 1,2 1 55,-1 2 1,1 3 11,6 0 0,0 2-1,-1 8 1,-2 3 0,10 7-1651,-12 4 0,-4 2 1673,-13-1-100,0 0 0,-4 1 145,-8-4-112,0 6 134,-33-17 0,-9-4-1224,19-6 1,-3-1 1240,-10-1 0,-10 0 1,-1-1-1,9-1-140,6-3 1,3 0-80,-19 0 1,8 0 67,30 0 157,10 0-1054,0 0-2241,6 0 3138,-4 0 0,4 0 0,-6 0 0</inkml:trace>
  <inkml:trace contextRef="#ctx0" brushRef="#br0" timeOffset="22821">18750 9895 9276,'9'33'224,"2"7"-179,-8-18 22,1 8 1,0 4-68,-2-4 0,-1 0-441,1 9 0,0 0 441,-1-7 0,-2 0 131,-2 0 0,-2-2-198,-1 14-213,-3-7-393,5-15-1187,4-9 1860,0 3 0,0-4 0,0-7 0</inkml:trace>
  <inkml:trace contextRef="#ctx0" brushRef="#br0" timeOffset="24380">18926 9878 6496,'-22'-2'224,"-12"-1"45,13 1-381,-7-1-90,17 3 202,5 0 426,2 0-269,3 0 1301,-1 0-1346,0 0 336,2 0-493,10 0 0,2 0-22,13 0 89,0 0 1,2 0-1,8 0-11,-7 0 0,2 0 23,0 0 0,-1 0-12,4 1-1661,-6-1 1,-2 1 1523,-2 1 160,-1 1 0,16 5-90,-6 6 45,2 3 180,-17 16-135,-13-14-45,-6 16 22,-13-18-112,-24 0 0,-8-2 79,15-8 0,0-1 1103,-2 1 0,-3 0 0,3-2-1046,5-4 1,5 0 44,-5-1-2,-1-5-111,19 2 44,-8-7 157,11 5-179,-3-1 23,5 3-113,5 3-67,-1 0 135,8 0 44,4 0 23,17 2 0,5 0-23,1 1-33,8 2 0,0 4 213,2 15-158,-6-2-10,-18-3 0,-5 1-34,-6 0 89,6 23-66,-8-18-23,0 14 0,-4-11 0,-2-1 0,0 1-12,0 4 1,0 1-34,0 4 23,-4 4 22,-3-9-22,-2-14-23,-2-6-22,4 0-23,1 0-583,3 3-538,1-7-313,2 1 1524,0-8 0,0-1 0,0 0 0</inkml:trace>
  <inkml:trace contextRef="#ctx0" brushRef="#br0" timeOffset="24919">19350 10442 9119,'39'-12'347,"0"0"1,8-4-1987,-4 9 1,0 1-348,0 3 2008,3 0 587,-12 1 1,1 0-588,-9 1 0,1 0-22,5-1 0,0 0 846,4 0-823,-6-1-46,-15 2-134,-3-2 1621,-12 3-2152,0-1 1,0 1-1</inkml:trace>
  <inkml:trace contextRef="#ctx0" brushRef="#br0" timeOffset="25399">19579 10425 9276,'-9'26'538,"3"18"-426,8-7-56,-1-1 0,0 0-56,-1 10 0,-3-13 0,-2 3 0,-1-5-134,-3 4-203,0-1 1,-2-9-45,5-25-247,2-4 628,15-12 0,-8 7 0,9-6 0</inkml:trace>
  <inkml:trace contextRef="#ctx0" brushRef="#br0" timeOffset="26018">20249 10336 8357,'25'0'616,"16"-1"1,4 1-584,-19 0 1,0 0-27,5 0 1,4 0 0,0 0 3,13 1 0,-3 0-287,-17 0 0,-1 1 287,15 0 1,-1 1-1,-12 0 1,-4-1-282,-1 1-290,10-1-292,-34 0-1054,0 9 1906,0 3 0,0-1 0,0-3 0</inkml:trace>
  <inkml:trace contextRef="#ctx0" brushRef="#br0" timeOffset="26532">20143 10689 8222,'46'1'403,"-5"-1"1,8 0 0,-5 0-315,-12 0 1,0 0-68,5 0 1,8 0-1,-1 0 1,-8 0-1662,-5 0 1,-3 0 480,10 0 0,1 0 1873,-12 0 1,-2 0-671,15 0-45,-5 0 837,-15 0-1510,-2 0-2443,5 2 3116,1 0 0,-6 0 0,-10 0 0</inkml:trace>
  <inkml:trace contextRef="#ctx0" brushRef="#br0" timeOffset="27845">21890 10178 7214,'-15'-24'762,"1"5"-605,13 16 358,-10-7-425,4 4 89,-6-4-67,-15 1 0,-16 5-112,-4-3-11,10 6 0,1 0 168,-4 1-146,14 1 0,1 3-146,1 12 1,3 4 112,-13 11-1,16-5 1,3 0 22,1 2-67,11-2 67,4-9 0,0 4-45,0 8-22,4-13 0,11 10 21,0-18-21,9 0 45,6-4 44,-10 0-22,30 2-3277,-13-2 3186,-12-2 0,1-1 91,10 0-197,-5-3 0,0-2 197,-5 1 101,4-6 0,-1-1-101,-13 2 23,13-16-1,-16 14 23,4-13-45,-13 12 0,2-7-22,-5 5 3263,1-3-3263,-2 1 44,0-4 0,0 9 500,0-2-499,0-3-46,-2 1-66,-16-12 66,7 13-1726,-27-1 651,23 11 1098,-15 1 0,23 2 0,-1 0 0</inkml:trace>
  <inkml:trace contextRef="#ctx0" brushRef="#br0" timeOffset="29792">21660 10442 7639,'4'-10'1569,"-1"1"-1479,-3 9 22,0 0-22,-6 0 67,-1-1-22,-7 1 44,3-1 90,-2 1-246,3 0-23,0 0-23,-1 0 23,-7 0 90,-2 3-45,-11 7-45,9-1 22,1 5-44,8-3-1,5-3 1,-4 12 44,7-11-45,-3 22 1,1 3 45,3-14-35,0 14 1,0-1-33,4-19-136,0 7 180,0-10 0,4 3 0,1-6 0,6 5-23,1-5 23,3 4-89,-1-6-23,3 3 112,-7-6 0,4 2 0,-6-1-45,30 3-22,-14-1 22,1-1 0,1-1-22,-1 0 89,4-1 1,-9-3-1,10 0 1,-8-1 33,2-6 0,0-2-12,-1-2-33,0-2 1,-1 1-12,-10 2 0,6 0 0,-15 7 45,6-2-1,-3 0-21,9-5 89,5-9-67,-7 7 22,6-13-44,-10 16 178,-2-5-89,-1 7-89,-2-9 22,3 2 67,-4-1 22,1 1-134,-4 6 22,2-7-22,-2 4 0,4-3 0,-3 3 23,1-2-23,-2 5 23,0-1 22,0 6-23,0 1-67,0-2 45,0 1 45,0-8-67,0 7 67,0-8-68,0 2 23,0-3 224,0-3-201,0 5 21,0 4-649,-10 1-1166,-5 5 1771,-1-5 0,3 6 0,9 0 0</inkml:trace>
  <inkml:trace contextRef="#ctx0" brushRef="#br0" timeOffset="32161">21960 10425 10173,'-34'-15'179,"6"0"-179,12 14 45,2-2-45,8 3 90,0 0-1,0 0-111,3 0 67,-5-2-23,5 2-22,-1-2 179,2 2-89,1 0-90,-3 0-45,2 0 45,-1 0 0,1 0-134,0 0-959,2 0 1,-2 0 0</inkml:trace>
  <inkml:trace contextRef="#ctx0" brushRef="#br0" timeOffset="34036">22101 10848 9164,'31'-18'134,"-3"2"-134,-4 9 112,20-9 68,-9-5-68,-10 6 0,-1-3 11,-8-3 0,-2-1-10,5-12-91,-7 5-22,-7 14 23,-3 9 66,-2-16-66,0 5-12,0-11 0,0-1-3288,0 2 3252,0-16 25,0 28 67,-12-7-67,5 7-45,-10-21 68,12 23-1,1-29-44,22 18 3298,14-14-3250,9 15-26,2 8-45,-18 9 45,-5 3-45,19 2 23,-6 1 0,12 1 66,0 11-21,-11 6 10,-5 1 1,-1 4 33,-11-3 0,-2 2 45,2 1 0,-5-1-89,-12 8-23,-19-2-23,-7-7 68,-6 2-79,10-4 1,0-1 11,0 2-90,-9 17 89,24-20 46,3 3-23,4-7 0,0 1-45,2 10 45,8-8 22,3 7-22,2-15 23,-2-2-46,-4-1 46,-2 0-23,1 0 22,1 3-44,-1-5 44,14 2 112,-10-4-134,11 2 68,-7 0-1,11 1-44,-2-2 89,20 0 67,4-2-56,-5-7 1,1-2-113,-18 7 0,0 0 67,12-7 1,-6 0 235,-21 6 784,2 1-873,-11-1 89,1 3-471,-4 0 0,0 0 0</inkml:trace>
  <inkml:trace contextRef="#ctx0" brushRef="#br0" timeOffset="42040">21167 11677 11092,'32'2'-112,"17"-1"-842,-10-4 999,3 2 0,4 0-1,0 0 1,1 0-45,1 1 0,2 0 102,-9 0 1,1 0 0,1 0-103,4-1 0,1 0 0,-3 0 11,4 0 0,-1 0 26,-10 1 1,1-1 0,-10 0-15,-7-3 156,-13 2-112,-3-1-1865,-20 1 1798,-1 2 0,-2 0 0,5 0 0</inkml:trace>
  <inkml:trace contextRef="#ctx0" brushRef="#br0" timeOffset="43424">21607 11712 10711,'-3'23'22,"1"1"23,0-3-90,2 2 45,0 2-56,0-1 0,0 2-3221,0 20 2722,0-19 1,0-1 1414,0 11-860,0-8-45,0-10 45,0 9-45,-6-6-45,-3 16 68,-1-10 3298,-1 6-3362,5-8 63,3-15 46,-1 4-23,4-15 202,-2 0-68,-24 0-134,0-3 45,-17-5 45,11 1-90,9-3 246,-9 3-246,16 2 45,-15 0 269,1 1-134,-2 1 21,5 1-178,13 0-158,14 2-156,0 0 291,6 0 11,17 4 0,5 1-11,8 0 0,1 1 0,2 1-877,8-2 877,-22-1 0,3-1 0,13 0 0,2-1-264,-2 0 1,1 0 263,-1 0 0,0-1-1497,-8 0 0,0-1 1463,-5 0 1,0 0 33,14 0-23,7 0 23,-10 0 726,-22 0-524,2 0 213,-19 0-1508,0 0 1,0 0 0</inkml:trace>
  <inkml:trace contextRef="#ctx0" brushRef="#br0" timeOffset="44001">22225 12171 11406,'25'-12'381,"-4"3"-358,17 9 21,9 0-22,-16 0 1,2 0-12,9 0 1,0 0-24,-14 0 1,0 0 11,9 0 0,-4 0 202,-9 0-202,3 0-157,-21 0-695,-6 0-45,0 0-426,-2 2 1323,0-2 0,-1 2 0,1-2 0</inkml:trace>
  <inkml:trace contextRef="#ctx0" brushRef="#br0" timeOffset="44724">22189 12488 11182,'35'-5'216,"2"5"1,7 3 0,-4 0-217,-10-1 0,3 0 11,7 1 0,9 1 0,1-1 1,-10 0-1,-7-2 0,-2 1-11,8-1 0,4 1 0,-2 0-23,3 0 1,-4 1 33,-7-1 1,-2 0 358,-2 0 0,-6-1-124,-16 0 987,-7-1-2326,0 0 1,0 0 0</inkml:trace>
  <inkml:trace contextRef="#ctx0" brushRef="#br0" timeOffset="46700">23089 11747 10442,'0'23'78,"-1"3"1,1 1-102,0 8 34,0-6 1,0 2-35,1-4 1,-2-1-1,-1 0 1,0-1-113,2 4 1,-1-2 112,-3 3-23,4-15 67,0-19 1,0-6-1,0-1-22,0-6 23,0 1-23,4-29 0,0-6 0,-3 25 0,0-2-1093,2-15 1,0-8 0,-1 9 977,-2 2 137,0-9 90,0 39-67,0 5 156,0 3-111,0 2-23,8 2-22,8 1 3231,3 1-3106,17-1 1,6-1-1294,-9 1 0,0-1 1123,14 0 0,3 1 33,0-1 1,-1 1-23,-17-3 1,-1 1-1,8 0 0,3 1-370,-4-2 1,2 0 0,-4 1 358,-7-1 0,-2 1 0,22-1 0,-5 1 0,-25-1 45,-7 0-23,-6 0-2802,-4 1 2780,-14 7 0,9-4 0,-9 3 0</inkml:trace>
  <inkml:trace contextRef="#ctx0" brushRef="#br0" timeOffset="47472">23054 11906 6877,'-26'-8'896,"6"1"-851,20 7 1817,0 0-1369,20-2-359,-3 2 46,17-2-24,15 5-1795,-22-1 1,0 0 1648,4 1 0,0 0 1,-4 0 0,0 0-155,9 2 1,-2-1 210,5 0-67,-11-1 0,2 0 56,-3 0 0,-2-1-56,4 0 45,19 1-23,-34-3 3172,-5 0-3172,-7 0-3299,-2 0 3164,0 3 0,0-2 0,0 1 0</inkml:trace>
  <inkml:trace contextRef="#ctx0" brushRef="#br0" timeOffset="48296">23001 12153 9814,'28'-2'246,"4"1"1,4 1-169,-3 1 1,5 1-7,0-1 1,6 0 0,1 0 0,-5 0-28,4 1 0,-1-1-30,-1 1 0,4-1 0,-7 0 52,-7-1 1,-3 0 44,18 0-469,-18 0 0,0 0 446,6 0 90,-5 0-134,6 0 22,0 0-22,1-1 112,2 1-90,-16-1 1,1 1 22,-10 0 557,-5 0-199,-5-1-179,-4 1-269,0-3 0,-22-4 0,-6 1 0,16 1 0,-13-1 0,0 0 0</inkml:trace>
  <inkml:trace contextRef="#ctx0" brushRef="#br0" timeOffset="49452">22983 12418 11115,'20'-10'627,"8"2"-380,-5 8-113,9 0 203,10 0-247,-2 0-34,-15 0 0,4 0 33,20 0 1,0 0-68,-1 0 30,-12 0 0,6 0 1,-6 0 60,9 0-24,-5 0 1,1-1-68,-9 1 1,-1-1 21,6 0 1,0 0-12,-1 0 1,-3 0-23,-7 1 1,0-1 32,9 0 1,-1 1-45,8-1 0,6 0 23,-5 1-23,-15 0 100,6 0 1,3 0-45,-11 0 1,-1 0-57,6 0 0,-1 0 67,7 0-44,-27 0 89,2 0-90,-7 0-22,1 0 45,-3 0-3322,-1 0 3098,-12 0 1,8 0 0,-8 0-1</inkml:trace>
  <inkml:trace contextRef="#ctx0" brushRef="#br0" timeOffset="52652">23265 12788 8895,'21'0'583,"-5"0"-404,-16 0 919,0 0-1098,0 2 45,0 0-3212,0 19 3212,0-10-45,0 16 22,0-11 45,0 29-67,0-18 0,-2 9 0,0-1 0,1-11 22,-1 4 1,-2-1-23,-2-1 3276,-5 13-3115,1-18-161,-1-4-22,7-11 66,1-1-21,-3 2-46,-1 5 23,-2-2 0,2 2 0,1-7 0,6-2 135,-2-2-270,2-6 113,0 2-180,0-11 202,0 7-22,0-14 89,0 14-134,0-8 67,0-9 0,6 1 0,5-21 45,1 19-68,3-5 68,-6 6-45,-2 7 0,0-4 0,-5 7 0,2-3 45,-2 1-23,3-5-22,-1 7 0,3-6 0,0 10 23,6-13-68,-7 14 45,3-3-45,-6 10 45,-1 0-45,6 0 90,-2-1-90,7-1 23,14 1 22,-8 1-22,21 1-1,-10 1-22,20 0 45,-17 0 0,4 0-22,-21 0 22,3 1 0,-4 2-68,2 1-22,-4 4 90,-8-1 292,1 11-292,-6-2-22,-13 14 22,1-12-45,-23 4-112,0-14 134,-14 1 23,13-4 67,3 0-44,19-4 45,-3 0-46,7-1 68,-13 0-45,10 0 22,-14 0-45,14 0 23,-2 0-23,8 0-22,5 0 90,-4 0 0,-1-1-68,-12-1 135,-9-1-89,8 1-68,2 0-23,16 2 382,2 0-427,12 0 46,-1 0 112,30 0-158,-18 1 90,7 1 1,1 0-23,-5 2-11,14 3 0,0-1 78,-11 0-78,8 0 0,-3 1 11,-18-4-45,30 10 67,-34-8-44,16 9 22,-22-8 112,2 10 89,-8 2-43,2 17-113,-2-9-45,0 16 0,0-23-23,0 7 91,-4 1-91,1-9 68,-3 8-67,-1-8-23,-1 15 90,2-12-90,0 5 45,6-23 0,0 0-1772,0-3-1389,0-10 3161,10-2 0,-8 0 0,8 2 0</inkml:trace>
  <inkml:trace contextRef="#ctx0" brushRef="#br0" timeOffset="53385">23883 13194 10890,'21'-11'90,"13"1"-67,-7 9-1,12 0 11,-10 0 1,3 1 55,5-1 1,4 1-53,0-3 1,2 0-1,-2 0-15,-1 2 1,-3 0 89,7-4 1,-8 2-1,-23 2 425,1 0-245,-12-1-202,0 0 0,-2 1-1301,-31-1-560,5 1 132,-2 0 1,0 0 1442,-1 1 1,8 0 0,15 0 0</inkml:trace>
  <inkml:trace contextRef="#ctx0" brushRef="#br0" timeOffset="54117">24042 13176 12123,'-5'19'247,"1"6"-247,4-11 90,0 8-68,0 0 1,0 4 111,0 11 68,0-5-56,0 2 0,0 1-124,0-3-11,0-3 0,0-2 12,0-9-1,-4-4 359,-9 2-111,2-8-47,-4 0-88,11-8-23,0 0 134,2 0-178,-1 0-113,1-2 45,2 1-785,0-1-44,0 1-1750,-4-3 517,3 1 2062,-3-1 0,4 2 0,0 1 0</inkml:trace>
  <inkml:trace contextRef="#ctx0" brushRef="#br0" timeOffset="57314">21607 14058 11787,'28'-5'56,"8"1"0,3 0-23,-5 2 1,2 1-42,5-2 1,6 0 0,-3 1 18,6 0 0,-3-1-369,-2 1 1,-4 1 357,-13 0 0,-3 0-3173,24-6 3173,-25 4 0,10-3-157,-24 2 111,-2 3-200,3-2-427,-2 0-762,-6 2 315,1-1-850,-4-2 1970,-2-2 0,1 2 0,-1-1 0</inkml:trace>
  <inkml:trace contextRef="#ctx0" brushRef="#br0" timeOffset="58314">21978 14040 9657,'-2'17'785,"2"23"-651,3-13-22,-2 3 0,1 8 1,-1-4-80,1-2 1,-1-1-19,0 6 0,0 2 0,-1-3 18,-3-5 1,-2-2-34,-2 10 0,-2-2-22,-4-2-1,-4 11 1,15-31 0,0-3 22,2-3 67,-2-7-45,1-2 23,-28 0-45,-8 0 78,-1-1 1,-1-1-57,-7 0 11,18 0 1,5 0 123,13 1 1,2 1-2,6 0-178,2 0-180,14-2 225,3 0 21,21-1 1,7 0-34,-17 1 1,2 1-5,10-1 1,6 0-1,-3 0 4,4 1 1,0 0-27,-6 1 0,2-1 0,-3 0-1624,3 1 1,-4-1 1603,-5 1 0,-6 0 35,-9-1 67,-11 1-90,-7-2-178,3 2-741,-4-2-1726,0 1 2668,0-6 0,0 5 0,0-5 0</inkml:trace>
  <inkml:trace contextRef="#ctx0" brushRef="#br0" timeOffset="59053">22525 14340 13110,'43'0'28,"1"-1"0,-1 1 0,-8-1 0,0 1-13,14-1 0,6 2 0,-11-1-60,-8 0 157,-11 0-134,-24 0-494,1 0 516,-2 5 0,0-4 0,0 5 0</inkml:trace>
  <inkml:trace contextRef="#ctx0" brushRef="#br0" timeOffset="59726">22489 14870 11025,'35'-3'392,"-1"0"1,8-2-364,-6 4 1,5 0 0,-5 0-30,9 1 22,-1-2 1,3 0 78,-14 1 0,-2 1 11,17-1-90,0 0 68,-33 1-67,-11 0 89,-2 0 45,0 0-1704,-1 0 1547,-9-3 0,6 3 0,-8-3 0</inkml:trace>
  <inkml:trace contextRef="#ctx0" brushRef="#br0" timeOffset="61876">23142 14164 10755,'19'-21'22,"9"8"1,3 4-45,1 4-12,5 2 1,-1 0-35,-17 2 24,17 1 21,-18 0 23,-1 0 0,-3 2 0,-9 1 314,7 8-179,-8-3 111,4 15-156,-8-12-45,0 9-45,0-9 157,-22 19-157,9-14 45,-11 6 0,-8 4 0,5-4-68,2 0 15,-1 1 1,-5 4 0,8-5 29,15-5-67,-15 17 113,21-26-46,0 18 0,2-16 23,0 13-45,0-18 23,0 5-23,2-5 22,6 5-22,21-2 0,6-2 67,-5-1-34,10 1 1,-3-3 34,-17-3 14,11 0 0,8-1 0,-4 0 8,13-5-113,-13 4 1,4-1-1,-8 0-649,-7-3-2605,-6-11 2622,-13 5 0,-1-2 1,-2 7-1</inkml:trace>
  <inkml:trace contextRef="#ctx0" brushRef="#br0" timeOffset="63356">24324 14129 9680,'-24'-9'1300,"-10"0"-1121,10 6 606,-23-1-3411,15 2 2581,-7 1 357,12 4 1,0 1-313,-6 2 0,5 1 0,1 0 23,0 3-23,-12 9 0,10-6 0,6-2 0,1 1 44,-2-1-111,-8 9 45,18-7 10,3 9 1,3 3-33,2 1-1,-2 24 22,8-31-1368,18 8 1391,-6-13 23,26 10-23,-6-6-112,11 1 89,-9-5 0,4-5 91,-4-6-1191,5-1 0,2-1 1123,6 0 0,-8 0 0,-2-1 2269,-14 0-2269,11 0 0,-16-1 0,10 0 67,-3-6-90,5-3 79,-4-4 0,-2-3-56,7-5 45,-4-10 0,-5-2-45,-9 6 1638,-2 2 0,-2-1-1432,-7-5-206,-2 3-23,0-12 23,-8 13 0,4 4 23,-16 4 111,9 11-67,-10-4-67,9 10 785,-5-2-68,7 4-581,-3 3-47,5 2 202,-27 16-291,8 0 33,-1-3 1,0 0-11,-5 6-23,-4 1-45,2 3 0,0 2 101,15-14 0,1 2-71,-9 7 0,-3 3 0,5-2-7,-6 8-1,5-5 1,3-2-23,7-6 45,-5 2-44,22-22-1049,0 0 1,0 0 0</inkml:trace>
  <inkml:trace contextRef="#ctx0" brushRef="#br0" timeOffset="64649">23018 14781 11473,'27'-9'527,"3"4"0,1 3-460,8 2-11,-5 0 0,4 0 78,8 0 1,-1 0-79,-18 0 0,2 0 63,14 0 1,7 0 0,-8 0 82,8 0-150,-11 0 0,7 0 1,-6 0-31,-14 0 0,2 0 105,14 0 0,7 0 1,-6 0-50,-12 0 1,0 0 89,5 0 0,8 0 0,0 0 0,-7 0-101,-6 0 1,-1 0-233,6 0 1,4 0-1,-6 0 256,10 0 133,-5 0-86,-3 0 0,-1 1-94,3 1 1,-5-1 0,6 0 0,-6 0-22,7 1 44,0-1 0,-1 0 0,-12 1-3216,4-1 3149,-12 0 23,-4 0-23,0-1 67,-7 1 0,0-1 486,-3 0-598,-1 1 72,0-1 107,1 1 3142,-3-1-155,0 0-6398,-10-1 500,0-1 356,-5-2 2421,4-8 0,5 8 0,2-5 0</inkml:trace>
  <inkml:trace contextRef="#ctx0" brushRef="#br0" timeOffset="66143">23847 15064 10083,'-29'-19'762,"-6"2"-403,3 14-236,4 2 1,-1-1-102,-14 1 11,8 4 1,0 2-34,-1 6 0,9-1 0,1 2-67,0 6 134,2 0-67,10 12 0,8-7-45,-2 16 45,8-19-44,0 10 44,4-15-45,16 16 0,7-12 45,5-1-22,-2-6-46,-2-2 68,-7-6-34,4 0 1,1-1 33,-5-3 0,7 1 0,2 0 0,7-1 0,13 0-11,-14-1 0,-2-1 33,4-4 67,-3-5 1,-4-3-45,-14-2 11,0-4 0,-3-2-56,-8 3 90,2-17-22,-8 14-68,0 1 0,0 5 0,0-2 0,0 1 44,-8-11 1,-2 0-45,1 4 11,-1-1 1,-2 3 77,-3 12-44,0 4 22,-4-2-44,-1 6-68,-28-1-134,22 3-853,-7 6 1,-2 2 1031,0 9 0,-1 0 0,15-5 0</inkml:trace>
  <inkml:trace contextRef="#ctx0" brushRef="#br0" timeOffset="68374">23759 15346 10666,'-32'-7'605,"0"2"-493,20 5-22,-5 0 0,1 0 224,-8 2-225,-4-1 91,11 2-180,-2-1 112,3 3-23,1-2-89,-9 3 23,9-3 67,-15 2-90,11-2 45,-22 6-45,22-3-45,-10 7-22,8 0 89,-7 12 23,6-1-135,3 0 113,8-2-23,7-11 0,-1 4 0,-1-5 0,1 1 0,1-1 22,0 1-67,3 0 45,-1 3 0,2-2 0,0 3 0,0 2-45,0 8-67,10 1 67,12 3 23,5-12-3255,10-4 3050,-14-8 227,3-2-792,14-1 792,-5 1-1015,8-1 1,2 0 1037,-2 1-23,-10-2 0,-2-1 22,-3 0-44,-17 0 2028,5 0-2006,-14 0 792,5 0-770,4 0 90,30 0-112,-14-1 1638,4-2 0,0-1-1455,-5-2-93,14-7-90,-23 6 45,4-3 0,-8 0-45,-1 3 67,1-4-67,-6 6 135,19-15-68,-12 8 90,17-27-112,-23 22 22,0-24-90,-8 25 68,0-10 0,0 16-23,0-2-22,0 5 68,0-8 44,0 9-89,0-5 66,0 6 23,0-2-45,-4 0-44,1 2 111,-18-6-201,13 8 134,-10-7-89,4 2 22,5 3-45,-8-4 112,8 5-89,0 0 67,0 0 22,2 2 0,-3 0-67,5 2 225,-18-4-113,7 0-90,-8-3 0,7 1-89,-8-1 112,10 2-45,-12-3 22,16 6-22,-1-1 0,6 1 23,2 1 44,1 0 157,-5 1 426,4 0-560,-2 0 23,1 0-113,-9 0-3277,-3-1 0,4 1 3032,5-1 0,8 1 0,0 0 0</inkml:trace>
  <inkml:trace contextRef="#ctx0" brushRef="#br0" timeOffset="70483">21643 15928 11966,'30'-3'90,"13"0"-45,5 0-23,-15 2 1,1 0-23,-5-1 0,0 1 0,20-2 0,-2-1 0,1 0-1639,-3 0 1,-5 0 686,-20 1 1833,4 1-836,-24 2-336,0 0-2986,-12 0 3188,5 0 0,-6 0 0,9 0 1</inkml:trace>
  <inkml:trace contextRef="#ctx0" brushRef="#br0" timeOffset="71561">21943 15893 9074,'2'27'504,"1"1"1,1 11-281,-4 9-156,0-26-1707,3 4 1,0 1-477,-2-4 3524,5 14-1409,-6-11 859,0-5-836,0 6-23,0 7 45,0-12-45,0 9 0,0 1 3276,0-11-3116,0 8-137,0-14 44,0-5-45,0-1 181,0 0-69,0-5 404,0-1-179,0-3-516,-41-2 157,26-1 11,-20-1 0,-4 0-3288,6-2 3252,-12-1 47,13 6 1,12 0 538,-4 0-718,10 1 45,1-1-23,13 1 23,13 0 3388,3 0-3160,14 0-1755,-2 0 1,1 0 1523,12 1 122,-10 0 1,5-1-1,1 1 8,3-1 0,0 1 0,-2-1-27,10 1 1,-1 0 18,-8-1 1,0 0 0,-8 0-8,-5 0 0,-4 0 22,-12 0-111,1 0 89,-7 0 0,5 0 44,-6 0 3232,1 0-3339,1 0-250,-3 0-2964,0 0 3177,-2-3 0,0 3 0,0-3 0</inkml:trace>
  <inkml:trace contextRef="#ctx0" brushRef="#br0" timeOffset="72496">22507 16334 12302,'25'-8'124,"6"5"0,4 1-124,14 2 0,-11 0 0,2 0 22,-7 0 0,-1 0 0,-3 0 1,1 0-23,4 0 0,-1 0 23,10 0-23,-12 0 22,-21 0 0,-2 0 113,-8 0 44,0 0-2196,-8 0-876,-10 0 2893,3-1 0,-2 1 0,13-1 0</inkml:trace>
  <inkml:trace contextRef="#ctx0" brushRef="#br0" timeOffset="73279">22489 16616 11944,'47'4'325,"0"-2"0,2 0-303,-10-1 1,2 1-16,4-1 1,5-1 0,-4 1 3,-4-1 0,-3 1-11,3-1 0,-5 0 134,-10 0 427,-1 0-494,-15 0 0,0 0 852,-11 0-1322,0 0-539,-8-2-2331,-7-3 3273,-9-15 0,7 11 0,6-8 0</inkml:trace>
  <inkml:trace contextRef="#ctx0" brushRef="#br0" timeOffset="95214">22895 16140 15105,'17'-13'90,"5"0"-68,-5 5 0,16-3 1,3 0-23,-4 1 0,2 1 0,0 0-45,-2 4 23,4 2-90,13-1 45,-7 3-45,-9 0 44,4 1 68,-13 0-22,8 0-90,-12 0 112,-5 0-90,-3 0 90,-1 1 45,-2 0-135,0 2 45,-3-1 23,1 1 22,-5-1-90,2 0 180,1 3-90,-2-3 22,3 12-134,-6-6 202,4 7-225,-1 2 90,1-8 45,-1 5 0,-1 3 23,-2 0-23,0 13-45,0-9-22,0 0 246,-2-3-224,-3-5 112,-2 4-134,-4-5 45,2-2 22,-10 10-90,8-9 202,-8 8-179,-6 0 89,-4 1-89,-7 5 67,8-4-89,12-8 66,3-1-66,10-3 44,-1 0 112,6 6-45,3-6-22,4 3 0,2-2 23,8 3 201,20 16-224,-16-12 22,2-2 1,-3-2-1,-14-9 180,10 4 202,-8-2-404,-2-3 67,21 7 22,-15-9-178,12 5 178,-13-5-133,-2 2 44,4-2 0,3 2 67,1-2-157,3 1 113,0-2 66,11-3 1,2-1-22,-5 0-1,2 0 0,-4 0 112,-19 2 0,-6 1 1324,1 1-1459,-4 0-3321,-6-1 0,4-1 2959,-4 0 1,6 0-1,0 1 1</inkml:trace>
  <inkml:trace contextRef="#ctx0" brushRef="#br0" timeOffset="95833">24077 16598 13849,'-10'31'136,"3"2"-181,4 4 0,2 0 23,0 9-113,-2 3 0,0 0-179,2-4 112,0-17 1,0-2-135,1-3-270,0-12-1322,0-10 1472,0 0 0,0-1 0</inkml:trace>
  <inkml:trace contextRef="#ctx0" brushRef="#br0" timeOffset="97790">24500 16122 13760,'-39'-3'213,"-1"1"0,0-1 0,8-1 0,1 1-198,-6 3 0,-2 1 0,4 0 500,-10 0-447,29-1 156,-8 1-313,22 0 21,0 0-22,2 1 90,0-1-45,0 2-111,0 0 223,0 4-179,0 29 22,4 3 90,0-10 0,1 1-56,0-2 0,1-3 34,6 4 22,-4 1 112,-3-24-135,-1-1 1,-1-5 22,1-2-157,-2 1 67,3-1 0,-3 0 23,2 0 67,14-2-67,-7 3 134,12-3-269,9 3 202,-15 0-112,26 0 1,-8 1 88,-3 1-22,1 0 1,0 8-2,-14-4-21,11 8-45,-12-6 269,-7 3-157,-3-2 180,-3 6-180,-1-2 22,-1 10 0,-1-8 45,-2 4-89,0-7 22,0-2 112,0 1 179,0-8 46,-14 7-382,3-5 45,-13 3-22,-4 1 44,8-1 23,-14-2 89,15 0-134,-5-4 23,12 1-46,0-2-21,-3 0 44,2 0-292,-30 0 247,0-5 45,12 3 0,1 0 45,-8-5-45,10 4-112,25 2 44,-1 1-694,4 0 67,6 0-2582,23-2 187,0 0 3090,-3 1 0,0 0 0,-6 1 0,0 0 0</inkml:trace>
  <inkml:trace contextRef="#ctx0" brushRef="#br0" timeOffset="99390">24835 16157 11854,'-18'31'67,"1"0"0,-1 0 1,3-6-1,1 1-67,-1 10 0,-2 6 0,5-5-89,2 11 89,4-22 0,1-2 0,1 2 44,4-19-21,0-1 44,0 2-45,0-4 158,-2 0 179,-3-4-202,2 0 291,-1 0-246,4 0-1,0-4-133,0-1-68,0-5 0,0-4-23,0-11 23,14-16 23,-6 9-1662,7-10 1,0 0 1545,-5 8 104,0 0 0,0 0-211,3-4 155,-4 16 90,1-7-90,-6 18 113,-1 3-136,-1-1 3294,14-10-3249,-9 7 323,20-16-367,-20 19 44,9-2 1,-15 9 112,3 4-68,-2-1 180,-2 4 22,6 6-146,7 23 1,1 5-57,0 1-104,0-1 0,3 7 0,-3-4-8,-6-9 1,-2-2 78,4 7 0,0-1-12,-6-10 0,-1-4-22,0-2-22,3 2-45,3-4-90,-1-1 90,0-7-717,-3-6 627,-3-4-891,0-1 1,-2 0 0</inkml:trace>
  <inkml:trace contextRef="#ctx0" brushRef="#br0" timeOffset="100168">24677 16422 11451,'21'-4'493,"2"1"-224,13 3-135,-7 0 1,0 0-112,21 0 10,-13 0 1,-3 0-12,-2 0 46,17 0 111,-12 0-45,-11 0 24,-3 0 178,-21 0-1429,0 0 1,-2 0 0</inkml:trace>
  <inkml:trace contextRef="#ctx0" brushRef="#br0" timeOffset="142893">12082 9790 10935,'32'32'202,"0"0"0,2 2-202,-7 1 0,-3-1-1201,-10-7 1201,3 0 22,-1 6 1,0 0-23,1-7-67,-2 3 0,-1-5 44,-7-21 279,5-1-256,-6-2 314,23-9-202,-1-6-90,9-8 23,-9 4 0,-1-1-23,6-12-15,-9 9 1,3-4 0,-1 1 36,-1 0 1,0-2-30,8-6 0,5-3 0,-5 4-15,-8 7 0,-1 3 0,8-7 0,-6 5-22,-16 11 112,-8 8 541,-2 2-564,0 1-426,0 2-2063,-2 5 2422,-10 5 0,7-4 0,-7 3 0</inkml:trace>
  <inkml:trace contextRef="#ctx0" brushRef="#br0" timeOffset="144356">12682 10142 10711,'24'-11'33,"1"0"1,7-4-34,4-9-3277,-14 8 961,-9 5 3792,-1-1-1453,-10 8 814,-2 2-815,0 2-134,0 7 112,0 1 3276,-2 11-3116,-2-3-182,-3 3 67,-2-5-224,-14 26 67,11-10-1527,2-6 1,1-1 1209,3 1 272,3-5 157,-9-1 0,2 0-23,-8 0 68,5-5-90,-2-9 113,-17 2-46,8-5 46,-22 1 3208,27-2-2869,-25 0-407,34 0 22,-14 0-44,24 0 67,0 0 22,6 0 0,3 0-45,9 0 46,18 0-46,-5 0 23,14 0-23,-11 0 1,1 0 0,12 4-23,-11-3 0,-1 0 22,3 6-22,-4-2 23,-3-1-1,-6 0 23,2-3 44,-13 0 180,0-1-246,-12 0-719,-2 0-1411,-4 0-538,3 0 2645,-3 0 0,4 0 0</inkml:trace>
  <inkml:trace contextRef="#ctx0" brushRef="#br0" timeOffset="145085">13000 10072 11630,'32'-14'45,"5"2"-22,7 12 10,-2 1 1,1-1-23,-16 1 0,0-1 11,6 1 1,4 0-1,-5-1 1,11 1 134,4 0 22,-29-1 23,-12 0-224,-6 0-2579,0 0 1704,-4 2-381,-5 0 1278,-11 7 0,8-6 0,-1 3 0</inkml:trace>
  <inkml:trace contextRef="#ctx0" brushRef="#br0" timeOffset="145808">13070 10336 11787,'47'-5'583,"-15"1"-527,-6 5 0,3 1 56,8 1 0,2 1-45,6-1 1,2 1-68,-13-1 0,2-1 0,-3 1 0,8-1 0,-4 0 1032,7 4-158,-32-4-449,-2 3 46,-10-5-1564,0 0 1,0 0 0</inkml:trace>
  <inkml:trace contextRef="#ctx0" brushRef="#br0" timeOffset="148849">14375 9842 12078,'-23'-8'382,"-5"2"-337,18 5 179,-12 1 0,-8-3-224,5 3 112,-9-2 0,4 2-44,-8 0-68,4 0 67,-2 0-67,15 0 89,-2 0-89,4 2 0,-5 1 45,2 1 22,3-1-111,6-1-113,7-1 157,6 0-135,0 0 68,0 2 22,0-2 22,0 3 46,0 12-1,0 5-89,0 17-1572,-6-9 1,0 1 1456,-3 11 159,0-14 1,-1 0-112,-8 11 89,8-17 67,-1 4-22,9-22-358,2-1 245,6-9 3389,4 3-3205,10-6-93,-2 5-45,10 0-45,15 2-23,-9 1 90,10 2-156,-17 0 43,-5 0-21,13 4 112,-5-1 0,6 4 44,-13-4 23,-6 1-44,-11-2-46,1 2 45,-5-1 90,0 7 134,2 2-179,-1 3 135,8 16-135,-6-16 0,4 9 67,-7-7-45,0-5 90,-4 10 46,-8-11 178,-26 11-202,12-15-134,-15 6 337,3-10-225,0-1-67,-10 0 22,6-1 0,-3 2 45,10 0-67,-8 2 135,11-2 44,14-1-45,-2-1-179,15-1-2309,2 0-968,28-5 2807,-4 0 0,9-1 0,-16 2 0</inkml:trace>
  <inkml:trace contextRef="#ctx0" brushRef="#br0" timeOffset="150200">14640 9948 11944,'9'22'291,"-3"1"-224,3 10-22,-6-3-45,1 11 23,-4-5 0,0-1-46,2 2 34,-2-4 1,0-3 77,4-10-111,-3-9 67,1-3-68,-2-6 23,0-1 0,2 2-22,0 0-45,-5 1 156,13-2-66,-11-1 89,13-1 0,-8 0 246,5-5-335,-4-1 156,6-5-22,17-20-134,3 0 44,-1 1 0,2-1-112,-12 12 0,0 1 79,2-3 0,4 0-79,3 1 0,4-1 0,-4 3 45,11-8 11,5-2 1,-7 3 32,-26 16-44,-4 5-67,-5 2-695,-1 2-2515,-2 4 2457,0 2 1,0-1 0,0 0 0</inkml:trace>
  <inkml:trace contextRef="#ctx0" brushRef="#br0" timeOffset="167937">15875 12224 10711,'13'17'134,"2"3"-112,-8-9-22,5 19 68,-6 0 22,-2 2 0,0 0-68,-1 9-11,-2-16 0,0 1 0,-1 3 1,0-2-12,0-2-23,0 19 1,0-40-23,0-4 180,2-11-68,14-1-3344,-2-11 3229,12 6 26,-9-3 22,7-7 33,-7 1 1,-1-1-101,8-9 100,-11 11 1,-2 0-101,4-2 67,-7 10 0,7-7-23,-6 15 1,6-5 3298,-9 9-3250,6-4-93,-9 8-651,-1 0-2511,0 0 3229,-2 8 0,0-5 0,0 5 0</inkml:trace>
  <inkml:trace contextRef="#ctx0" brushRef="#br0" timeOffset="169735">16016 12594 10643,'28'4'23,"-2"-1"22,-13-6-45,-1 2 22,-5-1-44,-1 2 22,0-1-45,5 1 45,5-2 67,-4 1-89,-1-1 22,-5 0 0,-1 1 0,-1 0-68,0 1 46,-3 0 22,3 0-67,0 0 67,1 0 0,2 0 0,-5 0 45,0 0-23,-4 22 0,-4-5 46,-4 18-68,-1-19 0,0-4 0,2-7 22,-12 9 0,-2 2-3299,1-2 3197,-1 3 1,2-2 123,9-8-66,-3 9 22,4-9 22,-2 9-44,3-7 22,7-2-67,-4 4 3343,5 2-3115,2 2-3438,0 5 3162,0-9 115,0-2 22,0-8-44,2-1 22,23 3-68,-10-2 91,23 3 3253,-21-4-3048,30-4-161,-19 1-67,13-2 22,-18 1-22,-15 3 23,2 0 67,-7 1-658,-1 0 0,-2 0 0</inkml:trace>
  <inkml:trace contextRef="#ctx0" brushRef="#br0" timeOffset="170550">16333 12524 11473,'29'-9'347,"2"5"1,0 2-236,11 3-56,0-1 1,3 2-1,-14 0 0,-1 0-56,-1 0 0,0 0 22,1 0 1,-4 1 21,-1-1-21,1 1 66,-3-3 23,-16 1 157,7-1-156,-14 0-831,0 0-2559,-30 0 2981,9 0 0,-12 0 0,19 0 0</inkml:trace>
  <inkml:trace contextRef="#ctx0" brushRef="#br0" timeOffset="171311">16351 12841 11966,'31'-10'60,"5"6"0,8 2 0,-4 1-38,-10 0 0,2 2-17,10-1 1,11 1 0,0-1 0,-12 1 16,-13 0 1,-2 1 134,11-1 0,5 1 0,-11 0-112,-11 1 538,7-1-203,-25-1 652,0-1-4309,-2 0 1038,2-5-563,-2-1 2802,0-8 0,0 7 0,0-1 0</inkml:trace>
  <inkml:trace contextRef="#ctx0" brushRef="#br0" timeOffset="174005">17074 12347 12190,'10'-24'-425,"19"1"290,-13 20-89,28-4-3053,-23 5 1809,-4-1 2282,3 1-814,-23 1-22,14 1 22,-8 0-90,-1 0 90,2 0-156,-1 0 111,1 0 3280,3 0-3347,-2 0-45,3 0 112,-3 2 90,3 0-23,-1 8-22,0-4 23,4 19 22,-6-10 0,2 15 22,-5-9-67,-2-4 22,-4 6 45,-19 6-67,7-7 34,-4 1 0,-1-2-79,7-7 90,-9 12-23,6-10-22,9-6 0,-13 16 0,15-14-22,-4 9 44,7-13-22,1 2 0,2-4 22,0 5-44,0-5-23,0-1 23,0-5 44,0 0 90,24 4-89,-8-1-68,20 1 0,-21-3 45,1-1 22,-5 0 1,5 0-46,-2 0-21,1 0-24,-4 0-88,-1 0 133,-2 0-627,0 0 358,-2 0-941,6 0 246,-4 0 987,-1 0 0,-3 0 0,-4 0 0</inkml:trace>
  <inkml:trace contextRef="#ctx0" brushRef="#br0" timeOffset="174672">17462 12647 9433,'10'24'373,"0"0"1,-1 0 0,-2 2-296,-4 2 1,-1 1-57,0-2 0,0-2-22,-2 22 0,2-16 23,-2-5 44,0-14-45,0-4 69,0-4-1684,0-4 966,0-5-1817,0-7 2444,2-2 0,-1 2 0,1 7 0</inkml:trace>
  <inkml:trace contextRef="#ctx0" brushRef="#br0" timeOffset="176160">17921 12330 9500,'-25'-5'1345,"-20"4"-1277,22 3 223,-19 2-179,21-1-89,3-2 268,2-1-89,5 0-135,-2 0 68,7 0-135,3 0-90,1 0 23,2 2-45,0-1 112,0 3-90,0 13 45,0 2 45,0 21 0,0-13 23,0 6-91,0-13-3209,0 9 3117,0-10 160,0 5-45,-2-14 45,2-2-22,-2-5-269,2 0-225,0-3 247,50-14 224,-34 10 1606,14-4 1,-2 2-1652,-16 6 45,2 0 1,-6 0 66,3 7 135,-6 5-67,2 10-90,-5-2 45,-2 13-45,0-11 45,0 5-23,0-10 247,-10 11-112,1-14-113,-6 11 607,-20-14-584,15-6 0,-23 3-11,13-8 1,0 0-57,0 0 44,2 0 1,3 0-22,16 0-1,3 0-179,0-2-67,1 0-942,0-2 314,3 2-224,2-2-516,0 1 1592,12-3 0,-9 2 0,9 1 0</inkml:trace>
  <inkml:trace contextRef="#ctx0" brushRef="#br0" timeOffset="177967">17974 12418 11182,'-6'16'291,"4"0"-66,4-2-69,5 25-156,-2-12 0,-1 17 68,6-1-1,-4-10-22,7 12-1,-8-24 113,3 2-134,-7-15 21,3 9 114,0-8 44,-3-3 22,3-1 23,-4-5 21,0 0-335,4-2 22,-3 0 23,4-1 0,-2-3-1,1 2 90,3-8-67,2-2-22,2-8-23,-1 2-67,0-2 67,-3 6-112,6-7 247,-1-5-158,1 4-21,-4-6-292,7-1 179,-7 8 179,10-5 46,-12 16-23,0 5 0,-5 3-3277,-2 4 2823,0 9 1,0-7 0,0 7 0</inkml:trace>
  <inkml:trace contextRef="#ctx0" brushRef="#br0" timeOffset="193122">12100 14288 12751,'22'24'112,"-8"-1"-67,-3-17 0,-6 3 0,9 1-45,-7-2 44,0 3 24,-1 1-23,-1-2-23,6 11-22,-8-9 0,9 15 23,-7-13-1,6 7-22,-6-13 23,-1-2-46,-4-4 90,0-1-22,0 1-112,0 2 67,2-1-67,-1 7 156,3-2-111,-4 3 22,2-2 22,-2-3 1,0 2-68,0-4 90,0 3-90,0 0 45,0-1 0,0-1 22,0-2-44,0-1 89,0 0-112,0 7 23,0-5 67,0 4-90,0-7 157,0-1-134,75-56 44,-48 37-22,6-5 0,8-5 0,-6 4 22,1-1 0,-9 8 1,0-1-23,-6 4 0,-2 1-45,11-8 68,-4 4-1,5-6-67,-13 10 180,16-17-113,-25 20-44,14-16 44,-17 18 45,4-4-22,-8 8-67,0 3 111,1-1-66,-1 1 112,0-3-68,-2 1-22,0-2 717,2 3-672,-1 1-524,1 1 1,-2 1-1</inkml:trace>
  <inkml:trace contextRef="#ctx0" brushRef="#br0" timeOffset="196938">12470 14605 10285,'35'-2'157,"-6"-1"-112,-4-2-45,-7 0 0,18-2-45,-22 5 22,5-1-21,-13 3 111,-5 0-157,3 0 135,-2 0 0,-2 0-45,2 2 0,-2-1 45,0 1-90,0 0 112,0-1-112,0 1 45,0 2 0,0-2-22,0 2 67,0-2-314,0-1 224,2 0 0,0 0 45,7 0 0,-4 0 0,2 2 0,-5 1 45,-2 0-45,0 0 0,0-3 0,0 5 45,0-3-45,0 7 0,0-6-23,0 2 46,0-3-23,0 0-23,0 1-22,0 1 68,-2-3-1,-1 1 1,-1-3-46,-3 4 23,2 0 68,-3 1-68,5-2 156,-7-2-156,-3-1 23,-2 0 89,-2 0-67,6 0 201,-18 0-156,17 0 45,-14 0-113,23 0-471,1 0 405,14 0 44,1 0 44,-2 0-66,15 0 0,-21 0 22,33 0 44,-21 0-66,11 0 44,3 0-44,-6 2 44,7 0-44,-13 1 44,4-1-66,-8 3 44,3 4 0,-10 3 44,-8 2 113,0-8 23,0 5-180,0-8 23,0 5-1,-6-3 68,5-1-1,-7-2-66,5-2-23,-1 0 22,1 1 68,-10 0-23,6 1-45,-8-1 90,-13 0-112,12-1 0,-11 0 0,-2 1 23,0-1-46,-8 1 46,18-1-46,8 0-22,0 0 180,-4 0-158,5 0-44,-1 0 67,9 0 0,-2 1 0,-5 0 0,1 0 90,-6 0-45,6-1-22,0 1 21,3-1 68,3 1-3389,0-1 3126,8 0 1,-5 0 0,5 0 0</inkml:trace>
  <inkml:trace contextRef="#ctx0" brushRef="#br0" timeOffset="198004">12911 14446 10823,'21'-6'-23,"12"1"23,-13 4 23,14 1-1,-3 0 0,3 0-11,-3 0 1,0 0-1,2 0 1,-3 0 100,10 0-90,-37 0-986,-1 0-762,-4-4 1726,-13 1 0,10-2 0,-9 3 0</inkml:trace>
  <inkml:trace contextRef="#ctx0" brushRef="#br0" timeOffset="199147">12964 14693 12123,'29'-10'89,"-1"3"1,1 2-90,4 2-22,-6 1 0,1-1 134,8 2-112,-10-1 23,5 0 44,-7 1-112,-5 0 45,-1 1-68,-3 0 136,-12 0 67,3 0-68,-6 0 1614,0 0-1838,0-2-135,0 1-1546,0-2 745,0 2 1,0 0 0</inkml:trace>
  <inkml:trace contextRef="#ctx0" brushRef="#br0" timeOffset="211118">13670 14182 13558,'-16'17'45,"1"-2"-23,13-3-22,-3-1 68,1 1-91,0 0 90,-3 2-89,0 6 0,-2-4-1,2 3 46,1-7-46,-5 7 90,8-4-179,-7 25 112,9-25-44,-3 14 88,2-20-111,-3 0 134,1 0-111,-5 4-1,6-5 22,-5 7 23,7-7-134,-2 10 67,2-9 89,-1 5-44,2-10-404,-4-2 112,3-2-2963,-13-2 0,12-3 3262,-8-4 0,10 5 0,0-2 0</inkml:trace>
  <inkml:trace contextRef="#ctx0" brushRef="#br0" timeOffset="212998">13846 14305 10599,'-10'-28'560,"13"8"-560,1 11 0,8 5-67,-5 0 134,-2-1-67,9 0-67,-6-1 0,23-4 45,-18 5-1,16-2 68,-19 6-90,12-2-22,-10 2 44,5-1 23,-9 2 68,11 0-46,-5 1 157,13 14-134,-19-7-45,2 9 45,-10-4-23,0-2-22,0 1-22,0-2 89,-2-2-44,0-1-23,-3 0 0,1-1 0,-5 0 0,4 0 134,-15 7-112,10-5 136,-14 4-113,1-5-68,1-1-157,-23 7 225,14-3-45,-14 2 0,27-2 0,-1-3-89,2 5 89,-4 1 0,-9 7 0,16-8 22,3-1 45,6-4-112,4-2 90,-5 5-45,5-6 0,-1 5-45,2 0 90,0-2-45,0 10 90,14-5-90,11 7 68,0-8-68,5-4 156,3-4-156,-15-2 0,15 0-22,-15-1 134,-4 0 134,11 0-201,-9 0-45,17 0 45,-17 0 45,9 0-90,-13 0 112,1 0-67,2 0 0,-7 0-45,2 0 134,-10 0-762,0 0-1367,-17 0 650,6 0-628,-10-1 1973,14-3 0,5 2 0,2-1 0</inkml:trace>
  <inkml:trace contextRef="#ctx0" brushRef="#br0" timeOffset="214047">14252 14570 11025,'5'26'358,"-1"11"-335,-4-17 111,0 26-44,0-23-22,0 17-68,0-24 0,0 2 0,-2-9 22,-1-7 0,1 1 1,-4-3-90,5 1-539,-3-1 23,2 0 90,1 0 493,-1-9 0,2 7 0,0-7 0</inkml:trace>
  <inkml:trace contextRef="#ctx0" brushRef="#br0" timeOffset="-213363.73">14693 14235 11294,'-41'1'852,"-8"0"-763,29-1-89,-17 0 0,12-1 112,-6-1 1,8 0 44,-1-1-112,9 2 89,-3-1-112,6 2-22,-2-1 23,8 1 111,-4 0-89,7 0 0,-1 0-45,2 0 45,2 6-45,0-1 23,0 20-91,0-12 113,0 30-45,0-28 0,0 15 0,0-21 0,0 8-68,0-9 46,0 3-45,0-6 44,0-3 23,0 1-89,0-1 156,0 1-67,0 0 0,0 3-45,0-4-44,2 1-135,6-2 201,-2 0 23,5-1-22,-7 0 44,8 0-22,7 0-67,8 0-3210,10 0 2937,-12 0 295,0 0 1,-12 0-225,4 0 246,-6 0 23,7 0 45,-12 0-22,14 0 3253,-10 1-3160,16 2-139,-15 0 23,8 4 112,-4 2-45,0 1-22,-2 0-45,-4-2 0,-7-3 90,4 3-23,-5-2 180,3 10-247,-4-10 45,0 7-23,0-9 46,-6 7-68,1-6 112,-12 4-90,-4-7 23,-12 0-45,10-1 0,-1-1 0,19 2 0,-5-1-45,0 0-67,-3 0 90,-7-1-158,-12 0 180,8 0 135,-13 0-113,26 1 113,-3 1-113,11-1 180,-1 1-158,2-2-784,0 0 561,0 0 0,1 0-1682,-7 0-404,7 0 2265,-5 0 0,6 0 0,0 0 0</inkml:trace>
  <inkml:trace contextRef="#ctx0" brushRef="#br0" timeOffset="-211475.73">14869 14217 8872,'21'9'1346,"-4"-2"-1167,-17-7 1009,0 0-919,2 5 90,4 6-292,-2-1 225,6 12-3569,-1-2 3319,1 1 3,2 1-1,7 12-44,-9-14 56,1 5 0,0 0-78,-5-7 44,12 25-22,-13-31-22,4 9 67,-9-17-23,0-1 1,0 5-23,0-3 67,0 0 3209,2-4-3070,1-1-139,-1 0 224,0 0-268,-2 3 44,0 8-45,0-5 23,0 5-67,0-10-68,2-1 68,1-2-1,5-4 91,0-2-136,3-2 91,3-2 44,-1-8-67,2-2 0,-2 0-22,-4 6 66,2 6-111,-2 1 134,0 0-111,0 1 88,2-4-44,12-6 23,-6 2-35,4-5 1,1 0 34,-6 5-23,12-17 0,-19 24 89,14-12-66,-1 6 21,7-8 1,1 0 1,-1 4 88,-5 2 1,-5 4 21,-12 10 24,1 2-136,-7 0 1,3 1-3322,-4-1 0,0-2 3110,0-10 1,0 7 0,0-6 0</inkml:trace>
  <inkml:trace contextRef="#ctx0" brushRef="#br0" timeOffset="-137772.75">935 9878 12594,'8'27'359,"-1"5"-314,-7-14-23,0 30 23,0-13-1684,0-6 1,0-2 663,0 4 998,0-2 753,0 11-731,0-15-34,0 13 1,0 2-12,0-9-12,0 11 1,0-2 34,0-14 3227,0 13-3586,0-33 135,0-4-892,0-2 1,0 0 0</inkml:trace>
  <inkml:trace contextRef="#ctx0" brushRef="#br0" timeOffset="-136382.75">899 9948 10599,'22'-20'359,"-2"3"-225,0 11-67,4-1-22,2 2-34,2 0 1,0 0-35,5 1 23,5 1 0,-1 1 23,-7 1-1,14 0 0,-9 1-44,-16 0-23,9 0 45,-23 0 45,-1 0 0,2 3-45,0 5 0,2 3-23,-5-1 68,-1 0-67,-2-4 67,0 7-45,0-5 0,0 5 0,0-7 44,0 5-88,-2-3 44,-1 2 0,-3-1-23,3-4 46,-3 1-23,5-3 22,-3-2 68,4 0 22,-6 0 0,-7 2-112,-2 0 0,-10 3 101,-6-1 0,-1 1-56,-6 1 100,-8 0 1,1-1-124,14 0 34,3-2 0,3 0 79,13-1 45,-4 0-68,16-3 112,0 0 0,-4 0-179,1 0 45,-7 0-90,4 0 0,-2 1 0,5 0-2915,1-1 2915,26 9 0,-18-6 0,18 5 0</inkml:trace>
  <inkml:trace contextRef="#ctx0" brushRef="#br0" timeOffset="-132985.75">1111 10425 13334,'-3'14'23,"1"1"-23,2-4 0,2 8-3277,5 10 2235,-4-5 1857,3 7-860,-6 0 90,0-11-135,0 17 68,0-26-1,0 15-22,0-11 3321,-4 3-3407,3-9-182,-3-9 313,4-5-135,0-15 135,0 4-23,-2-8 46,2 6-23,-2-3-45,2 1 90,0-2-135,0-9 90,0 7-3277,0-8 3162,0 10 70,0 8 0,4 0 1,1 3 21,0-5-44,12 1 22,-3-4 45,4 8 3276,-6 3-3518,-5 7 152,-2 1-67,1 0 22,1 0 135,0 0-67,9 2-22,1 1 89,2 3 0,-5-1-23,-5 9-22,-2-1 23,-2 11 44,-3-9 23,-2 8-22,0-15-46,-6 5 46,-8-7-23,0 0 22,-8-2 0,10-1 1,4-1 44,2 0-45,5-2 292,-1 0-269,0 0 23,-16 0-68,9 0 0,-9 1 44,16 0-21,2 0 156,-4 0-134,-1-1-45,0 0-23,1 0-492,4 0 559,18 0-66,-6 0-23,28 4 23,-13 3 44,4 2 23,-7 3-45,-12-2 0,-2 2 67,-4 3-134,-1-4 67,4 18 22,-6-15-22,1 9 0,-2-8-22,-2-4 89,2 3-67,-2-2 23,0-4 21,0 1-66,0-5-68,0-2-1030,0-1 357,0 1-2514,0 10 3216,0-4 0,0 5 1,0-10-1</inkml:trace>
  <inkml:trace contextRef="#ctx0" brushRef="#br0" timeOffset="-131635.75">1499 10707 11047,'22'-34'157,"-6"-2"22,-5 13-179,-7 6 23,-4 8 22,0 9-1,0 0 1,0 2 0,0 1 0,0 4-53,3 28 1,3 17-1,-1-6-26,-3-16 1,1-1 18,2 18 0,0 7 0,0-13 60,-4-11-45,-1-16 0,0-2 0,0 1 0,0-7 113,0 0-46,-1-6-112,-16 0 0,1 0 79,-14 0 0,-2 0-34,10 0 156,-24 0-111,43 0-224,1 0 157,10-1 44,0 0 0,9-2 1,-1 0 89,9 0 0,4 0 0,17 0-90,-16 1 1,-1 1 21,12 1 1,-24 0-22,4 2-270,-11-2-2241,-1 2 470,-7-2 2018,-2 0 0,0 0 0</inkml:trace>
  <inkml:trace contextRef="#ctx0" brushRef="#br0" timeOffset="-130812.73">1764 10319 12594,'41'-9'213,"-11"5"0,3 1-168,5 3 0,5 0-15,4 0 0,5 0 0,-3 0-30,-13 0 0,-2 1 0,3 0 5,5 0 1,4 0 0,-1 0-1,-6 0-507,-3 0 0,-3 0 524,8 1 1,-4 0 570,-10-1-481,-22-1-448,-1 1-2941,-4-1 1688,-10 0 1589,0 0 0,-2 0 0,4 0 0</inkml:trace>
  <inkml:trace contextRef="#ctx0" brushRef="#br0" timeOffset="-130008.73">1834 10689 13312,'42'-2'26,"-1"0"0,1-1 0,0 1 0,-7 0 0,-2 0 1,3 0-19,4 1 1,5 0 0,2 1 0,-3 0 0,-6 0-9,7 0 0,-5 1 34,10 1 0,-6 1-57,-14 1 90,16 1-22,-41-4 22,0-1 673,-3 0-1833,-2 0 1,0 0 0</inkml:trace>
  <inkml:trace contextRef="#ctx0" brushRef="#br0" timeOffset="-124563.73">3192 9966 5779,'0'0'0</inkml:trace>
  <inkml:trace contextRef="#ctx0" brushRef="#br0" timeOffset="-124233.73">3192 9966 6047,'0'0'0</inkml:trace>
  <inkml:trace contextRef="#ctx0" brushRef="#br0" timeOffset="-122411.73">2910 10072 11810,'11'27'22,"-3"-3"0,-4-7-22,9 16-22,-4-9 22,1 1 0,0-1 22,-4-5-44,6 12-45,1 7 0,-7-19 55,5 7 1,-2-3 11,-6-11-22,7 10 22,-10-16 22,0 1-22,0-3-45,2 3 45,-2-3 23,2 0-1,-2-3 1,2-1 21,1 0-21,-1 0-23,0 0-23,0 0-21,-1 0-1,0-3 90,1 1-45,1-3 44,3-1-21,-1 1 44,31-28-45,-16 16 12,7-12 0,0-1-12,-8 9-44,4-15 22,-11 23-23,2-4 1,2 5-1,20-14-21,-11 12 88,7-4 24,-16 10-46,-11 6-22,-3 1-875,-2 1 1,0 0-1</inkml:trace>
  <inkml:trace contextRef="#ctx0" brushRef="#br0" timeOffset="-120791.73">3316 10601 10621,'3'-19'90,"3"-9"-68,-3 13 45,3-11-67,-3 17 45,-1-1-23,0 9 472,-2 1-270,2 3-224,-2 0 22,0 24 1,0 7-23,0-11 34,0 14 0,0-1-79,0-20 45,0 3-23,0-3 23,0-4 0,0 3-45,0 8 67,0-11-44,0 13 22,0-19 45,0 2 23,-2-7 21,0 0 46,-3-1-23,-9 0-112,3 0 0,-12-1-68,2-1-3209,-9-1 3274,0-1 160,2 2-67,13 0-45,9 2-45,6 0-426,0 0 180,14 0 3522,7 0-3230,8 0 1,4 0-36,6 2 1,0-1-12,-1 0 0,0 0 11,-1 1 0,-2 0 34,11 0-68,-14 0 46,-9-1-517,-15-1-402,-8 0 417,0 0 1,0 0 0</inkml:trace>
  <inkml:trace contextRef="#ctx0" brushRef="#br0" timeOffset="-119918.73">3739 10425 10285,'35'12'67,"2"2"-67,4 9-45,-1-2 45,-2-1-44,-8-4 21,-17-11 23,-1 1-202,-10-5-254,0 0 0,-2-1 0</inkml:trace>
  <inkml:trace contextRef="#ctx0" brushRef="#br0" timeOffset="-119031.73">3986 10336 8962,'-31'6'762,"-5"10"-672,25-3-68,-12 10 90,2 4-44,-2-5-35,2 1 1,0 0-12,0-3-22,-12 14-22,18-16 22,-2 6 22,10-11 1,1-2 67,6-10-1413,0-1 404,0-6-629,0-2 1548,12-6 0,-9 6 0,8 2 0</inkml:trace>
  <inkml:trace contextRef="#ctx0" brushRef="#br0" timeOffset="-118165.73">4162 10213 10509,'30'-1'145,"5"-1"1,1 0-123,7 1-23,-11 1 0,5-2 0,-5 2 22,9 0-22,-5 0 0,0 0 68,-2 1-1,4 0-22,-16 0-45,-13 0-449,-5-1-582,-4 0 1031,0 10 0,0-7 0,0 8 0</inkml:trace>
  <inkml:trace contextRef="#ctx0" brushRef="#br0" timeOffset="-116968.73">4392 10195 10666,'-3'45'404,"0"2"-970,2-19 0,0-1 566,0 20-47,0-13 0,1-2 92,0 5-1446,0 5 0,0-1 1401,0-11 0,0 16-1259,0-23 1259,0-1 307,0 9-240,0-2 115,0-2-70,0-11 2730,0-13-2618,0-3 2270,-14-5-2427,2 1 0,-12-6 23,3 2-90,2 0 0,-3 0-22,-8-2 157,0-3 134,3 5-225,7 0 68,18 8 90,0 0-516,22 0-2963,0 0 3185,26 0-275,-14 0 1,1 0 366,-6 1 0,0 0 0,6 0 0,1 1 22,10 0 1,-2 0 22,-2 1-68,-5-2 1,-4 0 22,-19 0 22,-1 0 68,-5 0 89,0 0 2862,-6-1-4134,0 0 1,0 0 0</inkml:trace>
  <inkml:trace contextRef="#ctx0" brushRef="#br0" timeOffset="-116157.73">4833 10477 10733,'35'-4'336,"-9"2"1,1 0-270,14 2 0,-14 1 0,3 1 146,18 3 1,0 0-192,-19-2 0,-1 0-442,19 3 1,-4-1 486,-9-3 661,-12-1-527,-11 0 31,-5 0-142,-6-1-3367,0 0 3177,0 8 0,0-6 0,0 6 0</inkml:trace>
  <inkml:trace contextRef="#ctx0" brushRef="#br0" timeOffset="-115408.73">4850 10795 11854,'36'-6'359,"-7"1"-309,8 2 1,14 1-1,3-1 1,-10 1-51,-8 0 0,0 0 31,2 1 0,10-1 1,1 0-1,-4 0 1,-13 1-32,-2 1-157,6 0-942,-36 0-269,-2 0-1031,-2 0 2399,1 0 0,-1 0 0,4 0 0</inkml:trace>
  <inkml:trace contextRef="#ctx0" brushRef="#br0" timeOffset="-113761.73">6385 10019 10935,'-27'2'202,"0"1"0,-13 1-1,3-2 1,0 0-45,-3 1-1796,3 1 1,-1 0-544,-1 1 2171,10-2 0,1-1 1420,-4 1-1387,-11-1 838,21 0-815,-8-1-1,27 0 1,-7-1 3231,9 0-3160,-3 0-116,4 2-45,0-1 23,0 2-45,0-1 0,0 13 67,0-4 44,0 13-88,0-5 111,0 17-67,0-8-12,0 5 1,0 3 34,0 10-46,-2-15 1,0-1-23,1 1 68,-3-13-46,4-12-335,0-4 111,0-1 157,0-5 68,0 1-1,0-6-44,4 5 45,1-2 44,6 3-22,12-4-22,13-3-552,-10 4 1,0 1 528,21-3 23,-2 4-113,-18 3-45,7 1 46,8 6 134,-9 0 11,-8 2 0,-2 3 124,-5 8-23,5 25-112,-16-13 596,-4 0 0,-2-1-596,-1-2 0,-1 0 0,-2-1 45,-4-7 89,-6 6 79,-17-16 0,-6-4-213,-6 2 15,10-2 0,-6 0 0,4-1-4,7-2 1,0 0-211,-7 0 1,-1 0 243,-14 0 179,18-2 0,2-1-224,-4 1-112,-3-1 112,31 0-673,3 0-1703,2 0 1277,12-4 1099,29-5 0,-20 2 0,17-1 0</inkml:trace>
  <inkml:trace contextRef="#ctx0" brushRef="#br0" timeOffset="-112949.73">6491 10372 10105,'19'5'441,"9"4"0,8 3 0,-3-1-441,10 7 7,-9-6 1,4 1 0,-6 0 14,5 10-22,-8-5 67,4 4-112,-12-7 23,-10-7-920,9 9 180,-14-12-135,5 5 897,-7-8 0,-4-1 0,0-1 0</inkml:trace>
  <inkml:trace contextRef="#ctx0" brushRef="#br0" timeOffset="-112308.73">6861 10283 10643,'-32'25'209,"1"-1"1,-5 3-1,5-1-74,11-1-1774,1-4 1,0 1-678,-1 4 2338,-8 8 1432,10-11-1387,-2-1 1,1 0 814,2 0-882,-16 14 0,31-29 0,-2-3 67,2-2 3209,1-1-3855,-1-1-2698,6-5 2986,7 1 0,-5-2 1,4 3-1</inkml:trace>
  <inkml:trace contextRef="#ctx0" brushRef="#br0" timeOffset="-110709.73">7161 10107 10867,'21'-13'45,"3"1"1,0 3-91,-2 3 33,4-2 1,0 2 34,-6 3-46,5 0-22,7 2 45,-13 1-22,10 0 44,-9 0 0,-7 0-44,3 0 22,-1 0 0,-2 3 0,4 4 22,-9 0 136,-1 2 21,-6 1-134,1 0 112,-2 12-135,-2-6 1,-6 8-1,0-8 0,-15 0 46,17 0-68,-15 2 22,15-2 23,-17 9 0,6-8 22,-15 9-67,10-10 56,1-1 0,-2 1-45,2-2 1,0 0-1651,-3 2 1,0 0 1545,-12 11 48,13-10 113,10-5-91,-5 4-22,6-2 45,-3 5 0,8-5 0,-1 6 3276,3-7-3160,0 6-205,3-11 44,2-1 23,16-4 22,6-1 11,3-1 0,2 1 56,20 1-67,-17-2 0,-1 0 45,7 0-45,5 0 22,-27 0 1,7-1-46,-19 1 68,2-1-90,-3 0-3232,1 0 792,-2 3 2485,0-2 0,0 2 0,0-2 0</inkml:trace>
  <inkml:trace contextRef="#ctx0" brushRef="#br0" timeOffset="-110085.73">7567 10495 9298,'-7'34'471,"3"-9"0,0 0-471,-1 2 134,-1 6 1,0 3-113,-2 7 0,3-17 1,1 0 67,-2 18-23,4-22 0,-3 6-44,-7-14-23,13-3-23,-11-5-66,15-3-1010,-9-2-1681,4-10 2780,-2 2 0,2-3 0,0 6 0</inkml:trace>
  <inkml:trace contextRef="#ctx0" brushRef="#br0" timeOffset="-108438.73">8219 10054 10038,'-22'4'516,"1"-1"-225,14-2-66,-2-1-113,0 0 112,-3 0 90,-8 0-180,-21 0-22,9 0-89,-14 0-23,27 0 112,-2 0 157,9 0-269,5 0 0,3 0-135,4 0 113,0 5 44,0 1 34,-6 20 0,-1 3-3333,1-2 3219,-1 5 1,0-1 80,3-8-23,3 1 0,-3-2 0,0 12-23,1-17 46,-1 5-46,4-17 3299,0-4-3160,0 1-116,0 0-22,0 6 44,0-3-134,0 2-89,0-5-562,0-1 696,4-7 67,3 3 0,8-8 0,0 8-45,4-2 68,-5 4-68,-1 0 67,22-3-22,-16 3-67,14-4 67,-16 5-22,-5 0-23,3 0 45,-1 0-45,-3 0-22,0 2 67,-2 1 0,2 3 0,-2 1 0,2 2 202,6 21-90,-6-4-68,2 9 24,-9-10-46,-4-10 157,0 10-21,0-9-158,-4 8 156,-13-4-133,3-8 44,-9 5 67,9-10 68,-27 12 23,7-5-102,8-4 0,0-2-33,-6-1 67,7-7-45,6 0-45,-4 0-67,2 0 224,-15-1-89,16 1-68,-6-1-67,19 1 22,-2-3 23,4 2-45,-3-3 23,3 3-23,1 0 0,2 1-1188,2 0-2089,0-4 1375,11 2 1902,8-2 0,-3 2 0,0 2 0</inkml:trace>
  <inkml:trace contextRef="#ctx0" brushRef="#br0" timeOffset="-107539.73">8343 10319 11451,'18'1'224,"2"1"-179,2 0-23,5 1 1,4-1 21,9 0 1,1-1-34,-3 1 1,0-1-1651,5 1 1,-5-1 731,-11-1 1788,-4 1-612,-17-1-179,-4 0-1435,-2 0 313,-4 0-1748,-10 0 3599,2 1 0,-3-1 0,11 1 0</inkml:trace>
  <inkml:trace contextRef="#ctx0" brushRef="#br0" timeOffset="-106761.73">8343 10671 12527,'25'-4'224,"1"1"-179,3 3 0,2 0 97,2 0 0,7 0 0,-4 0-109,-5 0 1,0 1-361,7-1 0,5 1 1,-7 0 348,9 2 62,-7 0-40,-10 0-21,-7-1 291,0 0-112,-11-1-68,1 0 202,-9-1-1210,-2 0-13,-6 0-2390,-2-3 2927,1 0 1,1 0 0,6 0 0</inkml:trace>
  <inkml:trace contextRef="#ctx0" brushRef="#br0" timeOffset="-93283.73">9119 10107 11698,'-5'28'179,"0"8"-134,5-12-23,6 20 0,0-16-22,3 11 23,-3-9-1,-4 5 1,-1 0-91,1 5 68,-1 0 0,0-2-22,1-3 22,1-6 0,-1-10 0,-2-14 0,0-2-22,0 0-405,0-2-43,2 0-1436,4-3 1009,3-3-538,7-1 1435,2-4 0,-8 5 0,0 1 0</inkml:trace>
  <inkml:trace contextRef="#ctx0" brushRef="#br0" timeOffset="-91916.73">9331 10125 11653,'15'-7'0,"12"0"0,-2 3-68,17-1 23,-9 3 45,-3 0-67,11 2 45,-25 0-46,20 0 68,-22 2-44,5 1-1,0 9 67,-10-6 45,9 23 45,-15-13-112,3 11 112,-6-6-89,0-1 45,-14 13-46,5-11 0,-12 4-22,-12 0 0,12-11 0,-12 10 0,21-14-44,0 12-1,6-11 67,-2 25-44,6-25 67,0 12-68,2-17 1,0 0-1,0-1 0,0-2 1,0-2 0,15 0 89,7 0-1706,19 0 1,4-1 1523,-3 1 115,-3-1 0,-3 1 0,-16-2 23,-2 0-69,-6 0-66,-4 0-134,-6-2-45,1 0 1216,1-4-2696,-2 3 1771,2 0 0,-3 3 0,1 0 0</inkml:trace>
  <inkml:trace contextRef="#ctx0" brushRef="#br0" timeOffset="-91377.73">10001 10372 8984,'-3'30'539,"1"-4"-315,2-8 190,-5 14 1,-2 2-258,-2 6-135,1-5 1,-2 5-1,1-5-22,-4 5-213,0-5 1,1-2-215,6-18-88,-6 2-1413,11-35 851,-1 0 1077,2-14 0,0 17 0,0 4 0</inkml:trace>
  <inkml:trace contextRef="#ctx0" brushRef="#br0" timeOffset="-90100.73">10442 10019 11428,'-28'2'493,"2"2"1,1 0-247,-4 1-57,2 0 0,0 0-122,-1 1-248,1 3 91,12 0 66,6-1 1,1 22-90,4 9 67,-2 2 0,6-15 1,0-2 21,0-8-22,0 5-852,2-17 763,-1-2-46,5-2 158,9-2-68,14-2-89,20-1 112,-10 0-1,1 2 23,-2 2 0,-18 1-67,29 10 112,-22 0-34,-4 7 1,-2 1 100,1 2 45,-2 12 0,-13-1-89,-4-12 762,-19 26-628,-3-31-45,-20 10 101,11-16 0,1-1-123,-9 1 134,-10 3 202,3-8-336,22-3-23,-19 0 45,17 0-112,13 0-1659,-4-4-68,14 1-649,0-8 2376,12 0 0,-9 2 0,9 0 0</inkml:trace>
  <inkml:trace contextRef="#ctx0" brushRef="#br0" timeOffset="-87418.73">10724 10142 11989,'-8'16'224,"1"0"-90,7 4-111,6 22 0,-2-7-23,2 14 112,-2 0-135,-3-21 46,1 20-23,-2-32-23,0 11 46,0-15-68,0 1-22,1-10 21,4-1-155,0-2 223,1 0 45,1-5-44,0 0-23,6-7 0,2-8 44,4 1-44,-1-9-67,-7 9 90,1-2-68,10-11 22,-8 11 46,9-11-90,-14 17 111,7-5-88,-5 0-1,4-2-22,-8 6 89,-5 8 23,0 6-45,-2 2-67,0 4 67,0-1-45,0 6 157,0 13-67,0-7-45,0 16-3277,0 0 3184,2-2 93,-1 10 0,3-1 45,2 8-68,3-4 1,3-6 22,-3-14-67,-5-13 3343,-2-2-3205,0-3-71,-1-4-22,5 0 22,-5-2 89,4 0 23,0-7-112,2 2 112,4-12-44,4-8-1,-1-7-101,-1 6 1,0 0 78,2-7-45,6-7-45,3 10 112,-10 12-11,2-6 0,0 1-11,2 3-90,2-9 90,-7 22 67,-11 8 67,0 1 113,0 0-269,-1 0-68,3 0-45,-4-2 247,4 1 45,-3 0-1295,1 1 1,-2 0 0</inkml:trace>
  <inkml:trace contextRef="#ctx0" brushRef="#br0" timeOffset="-82058.73">617 11783 11383,'22'20'149,"0"1"1,-5 1 0,-2 2-150,1 13 0,-3 0 22,-6-12 1,-2-1-23,-2 6 0,-1-2-23,2 1 34,-4 9 1,0 1-57,2-3 45,-2-5 0,0-5-67,0-13 67,0-12-45,0 2 45,0-2-1093,0 0 1,0 0 0</inkml:trace>
  <inkml:trace contextRef="#ctx0" brushRef="#br0" timeOffset="-80600.73">599 11818 10800,'28'-12'247,"-1"2"-202,-9 4-45,20-4 0,-8 5 23,13-2 44,-3 5-23,-14 1 1,0 1-45,10 0-11,-9 0 0,-2 0 33,-10 0-66,18 0 21,-15 2 23,2 0 23,-1 7 21,-11-3-66,4 6-23,-5-8 135,-2 16-1,-3-10 1,-2 24-90,-2-16 0,-1 4 67,-3-12-22,-3-7-45,-14 6 0,4-4-22,-14 7 22,17-5 67,-4 4-44,8-7-1,-1 0-90,-15-1 1,-1-1 67,3-1 0,-4 1 0,2 0 158,9-2-158,7 0 89,-17 0-66,16 0 223,-9 0-134,17 0-112,1 0 67,-2 0-22,-6 0 650,-6-2-852,6 0-1322,2-4-652,12 0 159,8 0 1972,12 1 0,-7 3 0,3 1 0</inkml:trace>
  <inkml:trace contextRef="#ctx0" brushRef="#br0" timeOffset="-78034.73">917 12259 10711,'6'32'381,"-1"4"-381,-5-15 33,0 5 1,0 0-56,0 1 44,0 17-22,0-23 45,0-10-22,-4 4 21,3-13-44,-3 2 0,4-4-22,0 1 44,0 2-66,0 0 44,0 0-23,0 1 23,0-1 67,0-1-67,0 1-201,0-2 111,0-13 68,0-4-12,0-9 0,0-1-56,0-7-346,0-16 436,0 29-67,0-16 0,0 14 111,0-14-44,0 23 0,0-5 0,0 10 325,4-3-325,1 7 0,4-1-23,2 2 23,-4 1-22,2 0 44,3 2 1,-4 0-23,9 0 0,-7 0-45,3 0 0,0 0 0,5 5 68,-4-1-1,1 3-22,-6-3 0,0-1 0,-2 0-45,-1 2 112,1 5-44,-4-3-23,1 9 45,-4-10 67,-12 8-112,-5-11 22,-2 3 45,-2-4-44,15-1-23,-2 1 22,8-1-22,-4-1 22,3 1 1,-3-1 0,4 0-23,-2 0-135,-8 0 0,-28 0 135,15 0-134,-15 0-68,33 0 314,3-1-22,2 0-90,0-1 0,2 1 22,8 0 1,1 1 22,14 0-45,-14 0 0,8 0 0,-4 0 0,-2 0 44,12 0-44,-8 0 68,0 0-68,-2 0 44,-5 0-21,1 0-1,-3 0-22,-6 5 67,16 4-67,-14 1 0,13 5 113,-9 6-68,-7-5 22,3 13-67,-4-16 67,0 8-67,0-11 0,0 1 45,0 0-22,0-5 21,0 4-44,0-6 45,0 0-22,0 6-23,0-4 0,0 11 0,0-8 67,0 25-45,0-16-44,0 18 44,0-27 90,0 0 23,0-9-3412,0 0 3266,0-3 1,0 2 0,0-3 0</inkml:trace>
  <inkml:trace contextRef="#ctx0" brushRef="#br0" timeOffset="-76826.73">1270 12541 10913,'2'-23'67,"11"0"-89,1 18-1,5-2 1,-8 5-113,2 1 135,-7 0-67,2 1-1,-8 0 68,0 0 0,4 1 68,1 6-68,2-3 0,-1 6 0,-1-4 22,-3-2 0,0 2 68,-2 4-45,0-4-45,0 4 23,0-5-23,0 1 45,0 5-45,0-3 0,0 3 0,0-4-23,0-2 113,0 5-68,0-3-44,-2 16 22,0-12 0,-15 27 22,10-24-44,-12 17 22,16-23 0,0 9-45,3-2 45,0 1 45,0 4-45,0-10 67,0-1 0,0-7-44,0-1-90,21-1 67,-3 0 33,22-3 1,4 0-12,-10 1-11,1-1 1,-6 0 77,-21 2 46,-6-1-203,-2 1-3209,-12-5 2684,9 4 0,-9-4 0,12 6 0</inkml:trace>
  <inkml:trace contextRef="#ctx0" brushRef="#br0" timeOffset="-75906.73">1587 12294 10643,'40'5'460,"-13"-3"0,0-1-281,8-1-45,0 0 1,2 0-113,-10 0 1,2 0-1662,22 0 1,-2 0 1342,-4 3 1,-14-4 0,-9 3 0,-22 0 0</inkml:trace>
  <inkml:trace contextRef="#ctx0" brushRef="#br0" timeOffset="-75171.73">1675 12541 13245,'23'-8'89,"2"2"-100,6 5 0,1 2 56,4-1-34,6 0 0,0 0-11,-14 0 0,9 0 0,-26 1 157,-6-1-3434,-3 1 2835,-4 2 0,1-3 0,-1 3 0</inkml:trace>
  <inkml:trace contextRef="#ctx0" brushRef="#br0" timeOffset="-72929.73">2452 11906 10375,'0'36'874,"0"-10"-784,0-5 111,0 5-201,0-15 90,0 10-90,0-19 875,0-1-875,0 0 0,0 2 112,0 18-90,0-7 67,0 14 1,0 1-90,-2-6 0,-4 22-22,-4-30 67,-5 0-45,-5 6 0,3-4 22,-14 12 1,13-14 21,-4 6-66,11-13 67,7 1-45,0-5 45,-3-1-45,0 4 0,0-1 0,-1 8-45,3-8 90,0 5-68,2-8 23,2-1-2668,-1-1-609,2-14 3076,0 6 0,0-6 0,0 9 1</inkml:trace>
  <inkml:trace contextRef="#ctx0" brushRef="#br0" timeOffset="-70119.73">2310 12012 11832,'-1'-22'-157,"5"3"22,16 16-89,4-3 0,3-2-23,19-3 191,-13 2 0,-1 0 56,-4 3-67,6 2 0,0 2 67,-4 1-23,0-1 1,-1 1 22,-1 1 22,-18 0-22,15 8 23,-20-3 201,8 9-22,-10-1-112,-1 1-23,0 8-45,-2-6 23,0 5 22,-15-5-67,1-4 23,-26 3-1,-4-4 68,4 2-68,5-5-22,16-4 0,12-3 90,-3-1-68,7 0 0,-1 0-22,2 0-67,-5 0 180,-8 0-136,4 0-44,-1 0 67,10 0-381,2 0 314,4 0-45,1 0 67,2 0 45,5 0-45,12 0 112,10 0-67,-5 0 112,12 0-67,-27 2-23,16 5 1,-20 1 134,4 15 44,-11-1-43,1 8 43,-4-2-111,-4-4-68,-1-6-22,-3-4 90,-13 10-45,7-8-1,-3 7-66,9-12 22,1 2 0,-6 8 22,2-6 23,-3 5-22,11-15-1,-1 0-22,4-5-45,0 0-2107,-4 0 90,3 0 2062,-3-3 0,4 2 0,0-1 0</inkml:trace>
  <inkml:trace contextRef="#ctx0" brushRef="#br0" timeOffset="-68738.73">2699 12418 9276,'4'-13'471,"3"3"-359,-2 7 22,4-1-134,4-2-134,22-4 89,-15 4-22,18-1 22,-32 6 67,4 1 1,-7 1-23,-1 0-45,2 2 23,1 2 22,1 3 22,-1 5 23,-1 8 67,-4 3 67,0 2-134,-8-3-23,0-8 91,-23 12-68,8-10 201,-8 7-112,16-14-66,9-5 88,-6 2 2,9-2-1,-7 3-90,8-4 382,-2 4-382,1-5 22,-1 3-89,4-6 0,0 2-67,2 3 45,0-3 89,19 2-45,-5-4 23,18 1 45,1 3-68,-11-2-67,20 1 68,-25-3-23,6-2 0,0-1 22,-2 1-156,4-4-404,-21 4-1660,-8 2 2198,-1-3 0,1 3 0,0-2 0</inkml:trace>
  <inkml:trace contextRef="#ctx0" brushRef="#br0" timeOffset="-67798.73">3016 12224 10621,'29'7'919,"15"8"-761,-14 0-69,8 6-44,-16-5 0,-2 2 0,0 4-57,7-2 1,0-2 11,-11-2 23,22 6-68,-28-16 0,-1 1-67,-5-4 45,-2-1-135,-2-1-1166,0 1 275,0 0 1,0 0 0</inkml:trace>
  <inkml:trace contextRef="#ctx0" brushRef="#br0" timeOffset="-67212.73">3281 12136 9388,'-15'44'740,"-1"-5"-157,-1-16 0,-1-1-292,-4 3-89,0 5 0,1-1-202,8-11 0,3 5 45,8-20-23,2 2-44,0 0-1,0-1-89,-2-1-3165,1-3 1308,-1-3 1969,2 0 0,0-1 0,0 1 0</inkml:trace>
  <inkml:trace contextRef="#ctx0" brushRef="#br0" timeOffset="-65844.73">3139 12312 9612,'-15'16'336,"-1"7"-224,13-13 91,-8 13-181,6-10 45,-8 13-67,10-14 224,-5 5 0,7-15 225,-1-1-449,2 0 157,-1 2 0,0-1 224,-1 0-3658,2-1 2934,0 0 1,0 1-1</inkml:trace>
  <inkml:trace contextRef="#ctx0" brushRef="#br0" timeOffset="-65052.73">3510 12047 9343,'35'-6'366,"0"0"0,-3 1 1,-2-1-54,1-1 1,-3 2 0,1 0-157,9 1 123,3 0 1,0 1-214,1 2-67,-7 0 0,0-1 0,-3 0-22,9-3-23,-21 4-202,2 0 91,-11 1-1728,-5 0 1032,-4 0 852,-27 0 0,18 0 0,-19 0 0</inkml:trace>
  <inkml:trace contextRef="#ctx0" brushRef="#br0" timeOffset="-64175.73">3633 12065 10105,'20'37'1435,"-12"0"-1165,11-10-46,-18-1 224,9 5-403,-10-8 45,0 24-46,0-21 1,0-1-45,0 13 135,-6 11-135,2-37 112,-24 11-202,1-16 1,-12 3-113,13-8 0,0-2 202,-5-3 23,-12 1 335,21-5-358,10 3 0,4 1 202,6 2 269,1 1-538,19 0 89,3 0-33,17-1 0,7 1-1082,-9 0 1,0 0 0,0 0 1079,11 0 0,-1 0 58,-11-1 0,1 1 0,-7 1 89,6 2-112,-9-2-358,-4 2 45,-18-3-337,1 0-2649,-5 0 2792,0 0 1,0 0-1</inkml:trace>
  <inkml:trace contextRef="#ctx0" brushRef="#br0" timeOffset="-62609.73">4198 11765 10509,'21'-17'1726,"-5"6"-1726,-3 5 0,-2 4-22,0-2 22,4 0 22,17 0 45,-2 1-44,6 2 11,-10 1 0,-1 0-57,-7 0 46,16 0-23,-32 0 67,-2 0-67,0 4 246,0 21-268,0-8 0,0 26 44,0-28-44,0 9 44,-4-13 23,0-1 44,-11 8-89,4-6 0,-2 8 23,5-7-3191,-5 20 3348,5-15-46,-3 14-89,1 1 0,6-16-1,-6 16 158,8-26-90,0 0 90,2-6-67,0-1 3141,4 0-2815,25-3 1,8-1-462,-3-1 7,2 1 1,9-1-1,-6 1-7,-9 0 0,-1 0 45,14 0 0,-3 0 112,-2 0 381,-15 3-247,-23 1-3318,0 0 3027,-6 0 0,5 0 0,-5 0 0</inkml:trace>
  <inkml:trace contextRef="#ctx0" brushRef="#br0" timeOffset="-40902.73">4603 12400 13895,'41'-5'26,"-1"0"1,0 0 0,1 0 0,-8-3 0,1 2-18,4 3 0,9 1 0,4 1 0,-6 0 0,-11 0 13,5 0 90,2-1 0,-6 1-44,-25 0-158,4-2-22,-12 3-3165,-2 0 2924,-6 0 1,5 0 0,-5 0 0</inkml:trace>
  <inkml:trace contextRef="#ctx0" brushRef="#br0" timeOffset="-39747.73">4533 12682 13334,'22'0'291,"5"-1"-246,2 1-22,6 0-3300,3 0 938,5 0 2361,-1-1 382,-11 0 0,5-1 0,-3 1-404,-1-1 0,-1 1 439,17-2 0,-3 0-439,-11 2 46,0 0-24,-11 1 23,11 0-90,-9 0 112,1 0-67,-1 0 0,-1 0 3276,1 0-3180,-8 0 1067,1 0-647,-10 0-337,-2 0-90,-4 0-21,-2 0-1,0-2-1435,0-2-134,-2-1 1502,-8-8 0,5 9 0,-5-6 0</inkml:trace>
  <inkml:trace contextRef="#ctx0" brushRef="#br0" timeOffset="-37613.73">5715 12083 11966,'-26'-11'-22,"-8"7"22,16 10-45,-8 4 157,-3 6-89,12-5-23,-18 16 0,26-13-23,-10 8 46,-1 11-23,9-16-12,-2 8 1,0 0 11,7 0 23,-2 23-23,6-23-23,2 11 1,0-13-23,0 2 67,10 14-66,0-20 44,10 12-23,-2-18 1,5 2 44,3 0-1661,-1-3 1,1 0 1546,4 3-302,13 3 372,-15-10 22,-6-2-23,7-2 1,2 0 67,13-1-12,-18-1 1,-1-1 55,15-1-44,-25 0 3220,10-2-3198,-3-10 22,-4-5 545,-1-12-522,-13-2-89,-2 5-1,-2 5 202,-18 1-201,8 11 44,-16-5 112,-9-2-66,17 8 43,-29-7-88,28 10-24,-18-2-44,12 2 134,-3 2 1,0 1-135,-3-1 0,-17 2 90,26 0-90,0 0 45,-15 1 23,14 0-12,-7 0 0,0 0-56,4 0 0,-14 1 22,29 1-112,5 0 68,-8 4 0,6-4-741,-6 4 449,12-5-292,2-1 606,8 8 0,-6-6 0,6 6 0</inkml:trace>
  <inkml:trace contextRef="#ctx0" brushRef="#br0" timeOffset="-36600.73">6120 12612 10419,'-10'18'224,"-2"1"-224,9 0 0,-6 2 0,2 7 23,0 0 22,3 5-45,2-2 0,0-9 0,1-5 0,-1-8 0,2-4 44,0 2-133,0 2-23,-1-1-269,0 2 112,-1-5-1099,2-4 1368,8-5 0,-6 3 0,6-2 0</inkml:trace>
  <inkml:trace contextRef="#ctx0" brushRef="#br0" timeOffset="-34954.73">6085 12294 11877,'1'-22'179,"19"-7"-112,-7 20-22,26-12-67,-23 11 22,10-1 0,-21 4 0,14 3-45,-11-1 22,15 0-21,-5 2 44,-6 0-45,9 2 22,-15 1-21,12 0 133,-10 0-66,3 0-46,0 0 23,-2 3 135,0 4-113,-2 1 45,-5 3-44,-2-2 89,0 15-112,0-11 0,0 15 0,-2 0 23,-3-4-69,0 5 92,-1-13-69,-4 9 68,-4-2 0,-5 6-135,5-10 90,6-6-90,0 5 157,5 3-89,-4 0 22,3 0 22,2-12-22,-1 0-67,1 0 22,2-1 45,0 0 0,0 4-22,0-1 22,0-4-23,0-1 46,6-6-23,0 0 45,13 0-68,-5 0 46,8 0-23,2 0 22,-1 0 68,10 0 0,-9 0-135,-5 0 90,0 0-45,-15 0-90,6-3-403,-10-3-292,0 0-2492,0-1 3053,0 6 1,0 0 0,0 1 0</inkml:trace>
  <inkml:trace contextRef="#ctx0" brushRef="#br0" timeOffset="-32890.73">6826 12135 13873,'-32'-6'716,"-16"1"-625,27 6 65,-22 3-133,31-2-1,-6 4 68,7-5-1,3 0-44,0 2-67,6-2-1,2 3 91,0-1-113,-8 4 45,6-5-90,-6 3 45,8-5-156,0 2 201,0 1 22,0 6-44,0 6 44,0 2 45,6 17-67,-2-14 45,2 19-90,-4-26 113,-2 7-24,0-16 1,0 0 22,2-4-67,0 0-201,5 0 89,-2-2 22,3-1-135,-3-1 1,2 2 180,5-1 21,6-2-22,2 2-403,15-2 336,-22 5-112,13-1 112,-19 1 67,4 0 23,4 7 44,-1 5-3299,2 5 3094,-5-2 116,-4 1 89,-1 1-66,-1 2 88,-1 0-133,-2 5 66,-2-15 3299,0 6-3003,0-12-115,0 1-203,0 0 22,0 2 1,0-1 0,-2-1 44,-6 2 90,-2-1-157,-9 3 23,-4 2 22,0-2-45,3 0 67,-1-2-22,5-2 23,-1 0-46,-3 0 23,11-3 45,-3 0 22,1-1-44,-4 0-3300,-4 0 3274,3 0 25,6 0 90,5 0-112,3 0-890,0 0 1,2 0 0</inkml:trace>
  <inkml:trace contextRef="#ctx0" brushRef="#br0" timeOffset="-30853.73">6985 12171 10464,'15'16'740,"-2"6"0,-1 0-650,2 1-12,0 15 0,-1 1-78,-3-9 0,-3-3 0,-1-1 23,-2-3-23,0-2-45,-1 4 90,1-9-112,1 2 111,-1-9-44,-1-4 23,1 0 22,-4-4 44,2-1 24,0-2 89,-1 0-113,2-2 90,4-7-89,2-3-23,5-12-67,1 0 11,-2-1 1,0 1-57,1 0 33,4-1 1,0 3-11,-7 13-45,15-12 381,-10 14-45,-5 1-135,-1 3-67,-10 5 315,0 0-203,0 6-112,0 0 45,0 8-67,0-1 0,0 4 68,2 16-91,0-10-22,2 12 0,1-9-22,1 0 89,3 10-134,-1-14 89,0-1-44,-3-15 22,-3-1 0,2 0 22,-2-2-44,1 0-46,1-2 68,-4-1 0,2 0-68,2 0 68,3-2 23,-1 1 112,2-7-1,-6 1-89,7-11 22,-4 4-67,3-3 45,3-8 45,-3 10-113,1-8 46,4-13-23,-16 19-1639,18-8 1,2-1 1523,-11 7 48,23-14 67,-12 10 0,-1 1 67,0-3-23,1 3 1,-2 4-22,-8 9-23,-4 5 3257,-1 3-3257,1 1 157,-1-1-3318,0 1 3161,-2 5 0,0-3 0,0 3 0</inkml:trace>
  <inkml:trace contextRef="#ctx0" brushRef="#br0" timeOffset="-21989.73">582 13741 12168,'2'28'404,"-1"10"-371,-1-13 1,0 0-79,0 12 67,1-6 1,0-2-23,-1-5-45,2 15 90,-2-21-112,0 8 112,2-17-23,-1 18 1,-1 1-23,2-13-68,-2 30-133,0-43-3076,0 0 2689,0-12 0,0 8 0,0-8 1</inkml:trace>
  <inkml:trace contextRef="#ctx0" brushRef="#br0" timeOffset="-20707.73">547 13723 8805,'6'-13'897,"-1"0"-336,-5 8-494,0 0 516,0 0-292,2 1-179,7-2-22,14-4-90,0 2 67,25-5-45,-14 6 0,7-2 1,0 1-112,2 1 33,1 1 0,-2 1 78,-19 3 23,16 1-45,-26 1 0,-3 0-45,1 0 0,-9 0 112,8 7-44,-6-3-90,16 13 44,-11-9 23,4 3 135,-7 13-113,-5-10-22,1 19 0,-2-19 0,0 0 67,0-6 0,0-3 91,-2 0-91,-3-1 45,-10 5-112,0-1-3277,-12 7 3162,7-8 115,-3 3-22,5-6-23,-2 2 33,-6-1 1,-2 1 11,-1 1 45,3-2 0,1-1-45,10-1-820,-11-2 0,-1 0 976,-1 1 989,1 0 1,0-1-1146,2 2-67,14-1 112,-8-1-112,14-1 67,1 0 89,2 0-2078,2 0 1989,4 0 0,-3 0 0,3 0 0</inkml:trace>
  <inkml:trace contextRef="#ctx0" brushRef="#br0" timeOffset="-18939.73">776 14182 10755,'-7'19'225,"1"0"-202,8 6-1,1-4 0,1 26-44,-1-16 22,-1 10-22,-2-18-1,0-13-22,0-3-291,0-6-315,0-1 808,0-6 1,0-15-158,0 5 0,0-16-1198,0 15 1131,0-5-1510,1-6 1,1-1 1599,1 4-23,-1-1 0,3-1-345,10 4 0,2 3 345,0 1-962,8-6 0,0 3 917,-9 13 440,9-2-462,-10 7 67,0 3 2006,0-1-2050,4 2 518,0 0-496,-1 3 3298,1 11-3160,-13-4-94,0 9-179,-6 4 45,-10-8 67,-11 1 1,-4-1 44,-10-5-23,1-2 1,-1-2 0,2-3 111,6-1 23,12-2-67,13 0 426,2 0-471,4 0 135,13 0-91,1 0-21,8 0 66,18 10-44,-22-4-34,5 5 1,-1 1 10,-11 1 45,9 7-44,-15-5 67,2 8-1,-1-5-89,-2 7 224,7 23-224,-9-22 11,1 2 1,1-3-12,-3-8 0,-1 2 0,0-3-247,-4-9-224,2 3 471,-2-10 0,0 0 0,0 0 0</inkml:trace>
  <inkml:trace contextRef="#ctx0" brushRef="#br0" timeOffset="-17547.73">1182 14393 10487,'18'-10'403,"12"0"-403,-2 4 23,4 1-23,2 3 0,-9 2 67,16 0-22,-15 1-23,7 4 23,-23 0-45,1 4 224,-9 0-134,-2-4 44,-28 5-111,7-8 112,-14 1 111,20-2-156,11-1-202,4 0-225,18 6 337,-6-2-112,32 13 179,-24-8-123,5 5 0,-1 2 56,-8-2-22,20 19 22,-25-18 0,6 5 22,-10 7 23,-3-14 359,-2 7-180,-2-18 269,-2-1-89,-18 1 44,-15 1-258,-2 0 1,-2-1-101,12 0 0,0 0 167,-14 0 1,3 0-191,18 0-112,-6-1-22,26-1-3210,0 0 2457,8 0 1,-6 0 0,6 0 0</inkml:trace>
  <inkml:trace contextRef="#ctx0" brushRef="#br0" timeOffset="-16153.75">1693 14129 14231,'23'-5'67,"4"2"-22,4 3 0,5 0-23,-8 0 0,4 0-22,16 0 0,1 0 0,-10 0 0,2 0-11,1 0 0,5 0 0,0 0 0,-8 0 22,-8 0 0,-1 0-26,8 0 0,3 0 0,-13 0 330,-20 0-495,-3-3-3097,-29-4 1173,3 0 2104,-23-2 0,24 7 0,0 0 0</inkml:trace>
  <inkml:trace contextRef="#ctx0" brushRef="#br0" timeOffset="-15535.75">1746 14517 11070,'37'-9'661,"-1"1"1,2 2-618,-14 3 1,3 0-30,18-1 0,8 0 0,-7 1-4,-19 2 1,-1 0 10,25-1 0,-7 1 46,-30 1-1,-3 0 628,-9 0-202,0 0-1009,-8 0-470,3 0 986,-16-2 0,15 2 0,-8-2 0</inkml:trace>
  <inkml:trace contextRef="#ctx0" brushRef="#br0" timeOffset="-13756.75">2681 13705 14612,'13'15'740,"5"8"-740,-10-11 157,7 7-112,-4 0 0,-3-4-1,2 5-44,-8-9 45,2-2 157,-1 1-135,5 7-45,6 21 68,-4-8-180,2 11 158,-3-13-23,-2-8-90,2 8 67,-4-3 46,-3 1-68,-2 14 0,0-19-45,2 10 112,0-21-22,1 11-112,-2-10 179,-1 6-202,2-4 135,1 6 269,1-10-292,-1 2 337,-1-11-23,0-2-224,-2 0-224,9-21 0,6-19 0,-1 4-45,-6 14 0,1-2 117,3-7 1,2-7 0,1 0 0,-3 8-6,-3 7 1,0 3-24,8-15 1,-1 2 45,0 2 22,-2 7 0,-1 0-45,4-10 45,-5 5 0,-3 8-112,-6 14-68,3 5 113,-3 1 156,1 1-3366,-4 2 2807,4 3 0,-3-2 0,3 3 1</inkml:trace>
  <inkml:trace contextRef="#ctx0" brushRef="#br0" timeOffset="-11292.75">3087 14199 12347,'19'-21'68,"8"1"22,-12 16-68,6-1 1,-9 1-23,7 1 44,-10 2-66,9-2 67,-15 3-68,7-1 23,-5 1-22,2 0 44,9 0-66,-9 0-24,12 5 68,-10 0-112,1 8 112,-2-5 0,-4 1 0,1-5-23,-1 5 23,-1-5-22,-1 3-45,-2-5 67,0-1-224,2 1 224,-2-2-23,2 1-22,-2 5 90,0-3-67,0 4 22,0-2 67,0 3-67,-4-3 471,-44 6-336,24-9-135,-4 1 0,2 0 919,16-2-875,5 1 1,3 0-22,2 0 44,-2 0 225,-4-2-180,2 0-68,-2 0 68,6 0-1031,0 0 605,8 0 269,-4 0 23,22 2-45,-5 0-45,2 2-67,5 1 156,-18-1-66,8 4 89,-13-4-23,5 3 23,-6-2-22,6 1-1,-5 0 23,4 1 23,-4 2-23,-1 1 67,-2 2-67,-2-5 22,0 1 46,2 5-68,-2-4 22,2 4 23,-2-5-23,0-3 337,-11 5-202,2-6 0,-29 4 22,9-6-67,3 0 0,-2-1 157,-20 0-201,-2 0 66,12-1-22,14 0-22,3 0-46,11 0-21,-9 0 112,7 0 179,3 0-135,3 0 135,6 0-3591,0 0 2683,6 6 1,-5-4 0,5 4 0</inkml:trace>
  <inkml:trace contextRef="#ctx0" brushRef="#br0" timeOffset="-9745.75">3228 13476 11383,'20'-10'-89,"-6"1"111,-2 8-22,5-3-22,28 0-1,-16 1 23,16 1 0,-32 2 0,3 1 0,0 1-67,9 5 134,-11-1-67,7 6 23,-18-7-23,0 2 179,-3 0 202,0 13-313,0-5 245,-29 23-313,15-23 23,-25 11 44,8 3-112,11-14 90,-13 16-45,11-9 45,6-5 0,-2 9 45,11-3-90,0-1 45,3-1 44,-1-6 23,3-6-112,0-3 90,2-4-23,0-2 90,6 0-157,-1 0 45,10 0 0,11 1 0,2 0 22,3 0-67,4-1 0,-1 1 22,-10-1 90,0 0-134,-15 0 22,-5 0-314,-4 0-2399,0 2 1256,0 1-718,0 1 2175,0 3 0,0-4 0,0 0 0</inkml:trace>
  <inkml:trace contextRef="#ctx0" brushRef="#br0" timeOffset="-8438.75">2698 14640 15329,'33'0'15,"-1"0"0,-8 0 1,2 1-2,8 1 1,3 0 0,-2 0-15,1 1 0,0-1-1093,2 0 1,3 0 0,-4-1-32,-8 0 0,1 0 1540,6 1 1,3 0 0,-4 0-429,-9-1 1,-2 0 11,19 2 0,-2-1 112,3 0 677,-1-1-755,-14-1 0,1 1-34,14 0 67,0 0 0,0 0 3209,0 1-1805,1 0-960,-31-2 543,-12 0-561,-2 0-2354,-10 0-1416,-4 0 3143,-19-8 1,17 7-1,-4-7 1</inkml:trace>
  <inkml:trace contextRef="#ctx0" brushRef="#br0" timeOffset="-2074.73">3104 15028 11383,'7'36'68,"-2"-13"-46,-5-7 90,0 0-112,0-8 22,0 7-22,0-12 23,0 1-23,0-2 112,0 3 68,0 7-91,0-2-89,-2 8 23,1-5 21,-4 6 46,4-3 67,-11 17-135,8-17 24,-9 13 43,2 2-89,6-8 23,-5 10-23,9-23 0,-1-5 157,0-5-157,2 0-157,-2-1 179,2-10-44,0-5-113,0-17 0,0 3 90,0-5 1,0-3 44,0 11 0,0 1-23,0-7 1,0 3-1,0-2 23,0 23 23,4-19-1,-1 14-22,1-14 0,2 16 0,-5 4-67,13-18 89,-10 15-66,9-10 44,-9 18 0,3 0-112,-4 3 112,2 0-112,-2 0 89,3 0 23,3 0-22,7 0 22,-2 0 0,11 0-23,-9 0 1,27 0 22,-25 0-22,30 4-1,-28-1-22,14 5-112,-7-2 157,-7 0 0,-4-2-22,-12-2 66,-1 2 1,1 2-22,-2 3-1,1 2 23,-1 0 0,-2 3-22,0-5-23,-10 6-23,-9-7-45,-10 1 79,-12-2 1,1-1 11,8-1-23,-1 0 0,5 1 22,22-4 68,1 2-68,-4-1 45,4-1 45,-5-2 68,6 0-46,-4 0-156,8 0-90,22 1 89,-6 2 12,9 1 0,3 1 56,9 7-45,-12-6 0,-1 2 0,13 9 44,-17 1 1,-3 1 0,2 2 0,-7 3 0,-4 1 67,-6-8-89,-2 19-1,0-17 23,0 5 22,0-3 135,-18 20-157,12-16-23,-16 12 68,15-23-113,2-7 46,1 3-46,4-8 1,0 0-426,0 0-1032,-4-1 157,-1-5-449,-2 1 1772,0-5 0,5 4 0,0 1 0</inkml:trace>
  <inkml:trace contextRef="#ctx0" brushRef="#br0" timeOffset="-689.73">3563 15469 11025,'15'-6'179,"6"0"-134,-11 5-45,3 0 22,-5 1 46,3 0-1,5 0-22,8 0 44,-6 0-66,1 0 44,-13 0-44,1 0-1,-1 0 45,5 1-111,-1 1 88,1 2 68,-1 6-134,-4 4-45,2 19-3210,-39-10 2825,13 1 336,-29-17 318,27-7 202,5 0 515,-2 0-694,10 0 21,-3 0 3030,10 0-3352,0 0-154,10 0 274,-1 0-44,10 0-268,27 2 133,-23-1 11,6 4 1,-1 1 78,-16-1 68,18 18-23,-21-11 22,6 8 68,-8 1-67,-5-7 44,0 4 135,-2-4-68,0-3 90,-10 2-56,-17-1 1,-6-2-57,-11 0-768,11-6 1,-11-1-1,-4 0 1,3-1 0,10 0-984,7-1 1,1-1 1428,-18 0 1,-4-1 0,26 0 0,29 1 0,20 0 0</inkml:trace>
  <inkml:trace contextRef="#ctx0" brushRef="#br0" timeOffset="387.27">4021 14605 13670,'23'-2'203,"24"7"-203,-15 1 0,-5-2 0,2 1 0,-2 1 0,-1-1 0,1-1 0,0-1 11,5 1 0,1 0 67,-2-1 1,-3-1 122,4 1 23,-5 0-89,-25-3-247,-2 0-2781,-18 0 1616,5 0-46,-14 0 1323,7 0 0,9 0 0,2 0 0</inkml:trace>
  <inkml:trace contextRef="#ctx0" brushRef="#br0" timeOffset="1138.27">3933 15064 14365,'21'-4'1144,"21"1"-1055,-16 3 1,3 0 7,4 0 0,4 0 0,-3 0-97,-3 0 0,-2 0 11,13 0 1,-9 0 235,-25 0 134,0 0-179,-8 0-1295,2 0 1,0 0 0</inkml:trace>
  <inkml:trace contextRef="#ctx0" brushRef="#br0" timeOffset="26571.27">4727 14270 12572,'19'-10'90,"27"-1"-90,-17 7 0,1 2-23,11-1 1,0 0 44,-9 1 1,-2 1-35,-3 1 1,-4-1 78,2 1-111,21 0 44,-14 0-12,-3 0 1,3 0-1628,3 0 1,-2 0 1366,8 0 272,-12 1 0,-3 1 0,-13 0-2335,7 6 2289,-3-2 46,0 2-112,0 8 112,-11-7-22,4 6 2268,-10-4-2291,-27 6 34,5-5 0,-3-1 40,-6 0 1,-3-1 0,2-1-19,3 0 1,2-1 1626,-8 1 0,10-3-1522,23-5-206,2-1-89,10 0 201,14 0-22,11 0-1639,-10 0 1,0 0 1613,5 0-42,19 1 134,-27 1-146,16 1 1,2 1 78,-12 1-23,3 0 1,-5 1-23,-19-1 45,7 12 0,-3-7 45,10 29 22,-13-22-89,2 23 22,-10-24 3276,-4 5-3182,-13-1-50,-8-1 12,-1-8 0,0 0 12,-14 1-31,4-6 0,-7-2 1,4-1-61,9-1 1,-1-1 44,-7 0 0,-7 0 1,-2 0-1,8 0-56,4-1 1,1 1 55,0-1 1,-2 0-1,1 0 12,-4 0 0,2 0 22,9 1 0,-2-1-19,-5 0 1,-4 0-1,4 1-37,-14-1 134,13 0 1,6 0-180,18 0-426,4 0 1,8 0-2445,0 0 2915,10 0 0,-8 1 0,8 0 0</inkml:trace>
  <inkml:trace contextRef="#ctx0" brushRef="#br0" timeOffset="28185.27">5803 14481 11473,'2'-30'112,"-3"-1"-67,18 7-45,-8-17 23,0-7-1,-4 9 1,-1 9-23,-4 26-247,0 3 179,0 6 136,0 11-68,0 2 0,0 10 22,0 7-44,0 4-1,8 2 1,1 2 22,-2 3 0,4-13 0,0 0 0,-6 4 22,0-16-44,-4 18 89,-1-20-67,-1-2 134,-12-1 24,-2-7-91,-13 0-67,9-4 224,-10-1-179,13-3-23,-13 1 45,16-2-67,-8 0 337,7 0-90,5 0-113,-2 0-67,9 0-246,0 0-67,33 1 201,-5 3 33,1-2 1,2 1-11,14 3-416,-5-3 1,0 1-145,-1-1 122,-8-1 0,-6 0-840,-19-2 1300,-4 0 0,0 0 0</inkml:trace>
  <inkml:trace contextRef="#ctx0" brushRef="#br0" timeOffset="28894.27">6226 14676 11361,'-11'36'30,"-1"1"0,3-7 0,0 0-19,-3 6 0,0-1-513,4-10 1,1-1 501,-4 10 72,1-9 0,1-1-274,0 4-1314,-3 5 395,10-26 1121,2-5 0,0-2 0,0 0 0</inkml:trace>
  <inkml:trace contextRef="#ctx0" brushRef="#br0" timeOffset="30402.27">6403 14376 9500,'-7'-24'-22,"6"5"0,7 14-1,4 1-157,15 2 158,-2 2-68,16 0-134,-7 4 0,-1 1 201,6 0 23,-8 2 0,-3 1 90,-9 1-22,-10-2 88,-3 0 158,-4 8-269,0-6 0,0 12 157,-6 9 22,-13-4 0,0 7-164,-8-8 0,-9 3 0,6-5-60,-2 6 0,7-7 0,-4 3 0,8-4-3277,11-2 3162,7-8-1209,-5 5 1369,5-8-90,-1-1 45,4-2 0,0-1-22,0 1 2758,0-1-2758,0 2 1933,0 7-1933,6-3 22,13 4 22,-2-8 23,24-2-22,-24-3 67,10 0 44,-6-1-134,-12 0 45,6 0-90,-13 0-1009,-2 0-1883,12-1 2937,3 0 0,-1 0 0,-2 0 0</inkml:trace>
  <inkml:trace contextRef="#ctx0" brushRef="#br0" timeOffset="31923.27">7108 14411 10397,'-27'-8'1659,"-18"-3"-1413,31 8 34,-9-1 1,-4 1 101,-9 1-360,6 0 0,10 2-111,20 0-69,0 0 158,0 3-291,0 14 291,-2-6-89,1 22-68,-3 4-90,4-8-112,-2 9 270,2-31-1,0 0-448,0-7 134,0 0 359,30 0 23,-15 0-46,27 0 68,-26 0 0,-3 0-44,-2 0 21,-6 2 1,5 4 67,-5 0-90,12 9 45,-11-6 0,9 5 22,-6-2 1,0 2 21,0 2-44,-5-4 112,-2-2-67,-2-5 135,0 1-135,0 0 45,0 0-46,-2 6 1,-8 3-45,1-1 135,-7-2-1,4-6 23,-3-1-22,-19 4-1,10-3-22,-14 2-34,11-5 1,0-1 33,-21-1-112,19 1 0,1 0-3277,-13-2 3162,22 1 115,-3-1-22,4 0 22,3 0-919,5 0 403,4 0-897,6 0 1622,10-4-209,10-2 0,-5 1 0,3 0 0</inkml:trace>
  <inkml:trace contextRef="#ctx0" brushRef="#br0" timeOffset="33567.25">7285 14429 11182,'6'27'672,"-1"-1"-492,-3-8-1,0 23-2858,3-12 2679,-3 18 59,0-11 1,0-2-38,-1 4-33,0-4 0,2-1 11,-1-8 22,3-11-44,-3-2 1994,0-9-1927,-2-2 587,2-1-699,0 0 67,1-1-67,1 1 67,-2-3 0,3 0 0,1-5-67,13-23 0,1-4 22,-3 8 67,2-8 1,0 0-113,-4 13-3187,-5-4 3072,3 1 93,2-2 90,-7 13-225,11-8 269,-11 12 68,2-2-22,-8 13 1570,0 31 0,-2 12-962,3-2-1769,-1-9 1,0 5 0,0-6 932,1-1 227,3-5-44,-5-15-46,1 2 23,0 2 0,0-4 359,5-3 2917,-4-5-3092,2-3-184,-4-1 0,3 0 44,-4-1-44,8-5 0,0 1 23,3-6-23,12-19-23,-9 7-44,0-4 0,1-2 67,2-6-1639,-1 3 1,3-3 1535,8-3 1,1 1 102,-7 8 0,1 0-963,6-6 1,-3 5 1186,-12 15 89,-3 4-268,-10 12-1138,0 0 1,0 0 0</inkml:trace>
  <inkml:trace contextRef="#ctx0" brushRef="#br0" timeOffset="124248.27">829 16722 11810,'-2'17'291,"0"-1"-246,2 8-1,0-8-44,0 8 0,0-6 23,0 9-1,0-4-11,1 3 1,-2 1-35,0-3 23,-2 23 0,1-30 0,0 17 0,2-10 0,0 21-22,0-17-23,0 12 23,0-26 66,0-1-1523,0-12 851,0-1-381,-2-2 1009,1-26 0,-1 19 0,2-18 0</inkml:trace>
  <inkml:trace contextRef="#ctx0" brushRef="#br0" timeOffset="125621.27">599 16669 8513,'-30'-5'807,"6"1"-582,24 2 784,0 1-650,0-1-269,0-1-46,8 2 68,8-4-112,3 2 112,22-4-89,-14 2-1,-1 1 1,0 1 44,4-2-45,10 1 90,-12 1-101,1 0 1,2 1 10,6-1-11,5 2 0,0 0 12,-10 1 11,0 0 0,-1 0-12,-9 0-33,8 0 0,1 0 78,-6 0-22,24 0-23,-32 3 45,14 7-44,-16-2-1,10 4-22,-14 0 0,0-2 0,-2 5-67,4 15 44,-9-16 1,4 12 44,-12-20-22,-9-3 45,-22 3 0,2-4 0,-10 5-23,13-5-56,0 3 1,1 0 55,-6 0-33,-4 1 0,0 0 11,6-2 45,-7 2-45,17-4 0,12-1-23,-12-1 1,3 0 112,-24 0 22,8 0-90,-3 0 45,9 0 0,18 0-44,4 0-113,6 0-2825,2 0 2915,4 11 0,-3-9 0,3 9 0</inkml:trace>
  <inkml:trace contextRef="#ctx0" brushRef="#br0" timeOffset="127320.27">1023 17216 12101,'7'30'89,"-2"0"-66,-17 13-68,3-13 67,-4 17-89,5-18 0,5-14 45,-1 0-1,4-14 1,0 1 22,0 3 0,0 2 22,0 2-44,0 3 44,0-6 68,0 1-45,0-7-135,0 0 45,0-17 23,0 6 44,0-15-134,0 3 67,0 4 45,0-5 0,0 8 0,0-2 0,0 1-22,0-10 44,0 11-66,0-17 66,0 17 0,0-6-22,0 6 0,0 7 0,0-2 45,0 9 381,0 0-404,12 3-22,5-1 23,21 1 0,4 1 44,4-2-67,-9 1 0,4 0 0,-4-1 0,-10 0 0,-3 0 0,8 0 0,-2 0 45,4 0-45,-18 0 67,-3 0-22,-9 0 0,0 0-45,-4 0-2086,0-2 808,-2 2 1278,-4-2 0,3 2 0,-3 0 0</inkml:trace>
  <inkml:trace contextRef="#ctx0" brushRef="#br0" timeOffset="127991.27">970 17410 11451,'43'-6'164,"1"0"1,-10 1-1,1 2-157,-1 2 1,4 1-1,-4 1 4,-5-1 1,-3 0-1499,19 0 1487,-19 0 528,-9 0-438,-5-2 363,-8 0-408,-4 0-2287,0 2-247,-7 0 1605,1 0 884,-5 0 0,6 0 0,3 0 0</inkml:trace>
  <inkml:trace contextRef="#ctx0" brushRef="#br0" timeOffset="129122.27">794 17657 8289,'26'3'1816,"-7"-1"-1367,-12-2 22,-5 0 964,-2 0-1189,2 0-246,2 0 0,5 0 0,2 0 157,13 0-3434,-4-1 3432,10-1-111,-1-1 55,0 1-76,6 0 89,-2 2 0,2-1-90,11 0 0,3 1 1,-1 0-23,-7 0 0,-6 0 0,-2 0 67,-6 0-22,12 0 22,-20 0 68,-4 0 45,-9 0 3096,-4 0-2348,-1 0-719,3 0-209,0 0 0,3 0 90,4 0-68,-2 0 1,0 0 201,-4 0 449,-3 0-1766,-2 0 1,0 0 0</inkml:trace>
  <inkml:trace contextRef="#ctx0" brushRef="#br0" timeOffset="130101.27">1764 17039 13625,'26'-3'120,"1"-1"0,8 1 0,2 1-120,1 1 0,0 2-1639,3-1 1,-1 0 496,-11 0 0,0 0 1591,8 0 1,4 0 0,-5 0-450,-9 0 0,0 0 444,20 0 1,-7 0-311,-27 0-111,-6 0 134,-3 0 3119,-2 0-6553,-2 0 2667,0 5 0,0-4 0,0 5 1</inkml:trace>
  <inkml:trace contextRef="#ctx0" brushRef="#br0" timeOffset="131174.27">1728 17321 14948,'34'-16'15,"-2"9"0,8 1 0,-4 1-15,-5 2 0,1 1-15,13 0 0,7-1 0,-7 1-1624,-19 2 1,-1 0 714,9 0 0,0 0 924,4 0 1340,3 0-1273,-14 0 45,-4 0 689,-14 0-622,-3 0-134,-1 0-22,3 0 2916,1 0-2916,3 0-23,-3 0 538,0 0-359,-7 0 359,0 0-538,0 0-3277,-1 0 2532,16 7 1,-13-6 0,12 5-1</inkml:trace>
  <inkml:trace contextRef="#ctx0" brushRef="#br0" timeOffset="138916.27">2716 16810 10733,'13'24'67,"-2"-5"-89,-5-11 44,-1 6 45,1 7-44,-3 1 22,3 10 0,-6 3 0,2-4-45,-2 19 0,0-3 0,0-5 0,0-1 45,0-25-45,0-6 22,0-6 45,0-2 68,0-1-113,0-6 23,0 0-45,0-39 0,0 9 22,0 3 1,0 0-68,0-8 90,0 4-45,0 1 0,0 9-34,0-1 1,0 1 10,0 4-134,-4-27 157,1 35-224,-9-16 269,-2 4-3322,2 7 3386,1 1-86,9 16-46,2 2 90,24 2-22,13-1 0,5 0-45,-9 0 0,0 0 0,0-1 0,3 1 0,-2 0-23,13 2 1,-5 1 45,5-2-12,-9 2 0,-7 1-11,-21-5 3276,-2 2-3070,-8-2-2000,0 0 1794,-22 11 0,17-9 0,-17 9 0</inkml:trace>
  <inkml:trace contextRef="#ctx0" brushRef="#br0" timeOffset="139751.27">2575 17057 6854,'26'-10'-34,"1"0"1,16-6-101,-28 16-23,2 0 224,-9 0 942,3 1-696,-9-1 585,0 1-629,-2-1-1,6 0-245,1 0 22,1 0 67,4 0 68,-1 0 492,19 0-425,-7 0-68,12 0 1,-9 0-68,-2 0 0,5 0-68,15 0 1,3 0-11,-1 0 0,0 0 22,4 0 0,-4 0-12,-3 0 181,-21 0 44,-20 0-3546,0 0 3025,-14 6 1,9-5 0,-8 6-1</inkml:trace>
  <inkml:trace contextRef="#ctx0" brushRef="#br0" timeOffset="140495.27">2734 17304 11047,'27'-10'359,"4"4"0,3 2-247,9 2-342,-4 0 1,2 0 240,-11 1 0,0-1 0,-1 1 0,4-1 17,2 0 0,6 0 0,1 0 0,-8 1-17,-2 0 1,-1 0 77,11-1 1,5-1 0,-18 2 0,-25 1 808,-2 0-1991,-2 0 1,0 0 0</inkml:trace>
  <inkml:trace contextRef="#ctx0" brushRef="#br0" timeOffset="141319.27">3598 17004 11585,'37'-4'119,"1"0"1,-13 1 0,3 3-120,14 5 0,6 5 0,-5 0 11,-10-1 0,-1 0-11,0 0 0,2 1 0,1 0 22,1 1 1,-1 0 0,-3-2-46,-5-1 1,0-2 22,14 7 0,-6-4 112,-23-8-112,-12-1-897,0 3 426,0-3-1637,0 4 1794,0-4 0,0 1 1</inkml:trace>
  <inkml:trace contextRef="#ctx0" brushRef="#br0" timeOffset="142145.27">4039 16775 10038,'-17'28'403,"-6"8"1,-1 2-382,4-4 8,0-3 0,-4 5 1,4-5-9,-2 4-22,-3 7 0,1-1 0,4-6 33,7-9 1,1-1 78,2-5-22,-1 2-90,1-5 807,-13 19-829,16-24-314,-7 10-696,14-22-37,0 0 0,0 0 1</inkml:trace>
  <inkml:trace contextRef="#ctx0" brushRef="#br0" timeOffset="144485.27">4462 16704 12280,'39'-9'89,"0"-1"1,0 1 0,-8 0 0,-1 1-567,10 2 1,4 3-1,-7 1 477,5 0 0,-9 1 0,-1 0 0,-5-1-11,10 1 0,-3-1-12,-19-1 483,21 0-594,-15 1 170,8-3-81,-5 1 45,0-2 0,-15 3 597,-7 2-1045,-2 1-2713,-36 0 1098,13 1 2063,-4 0 0,1 0 0,9 1 0,3-1 0</inkml:trace>
  <inkml:trace contextRef="#ctx0" brushRef="#br0" timeOffset="145748.27">4709 16757 8581,'9'-14'-605,"-2"0"829,-7 9 605,0 0-672,0 5 942,0-1-830,0 20-112,0-4-34,0 9 1,0 3-79,0 8-23,0-4 0,0 5-56,0 13 1,0-1 33,-1-17 0,0 0 0,-2 6 0,0 3 0,0-8 0,-1-7 0,-6 19 45,8-31-45,-1-4 0,1-4 45,2-5-23,0 0 449,-4 0-336,0 0-113,-15-1 0,-14-4-3299,-4 1 3162,-6-4 71,12 5-35,-2 0 0,1-1 169,8 1 45,-23-4-46,47 6 180,0 0-291,26 1 1272,6 0 0,6 0-1243,-8 0 1,3 1 0,5 0 5,3 1 0,6 0 1,3 0-1,-2 1 1,-6-1 8,-2 0 1,-5 0-1,3 0-5,7 1 0,6 1 0,-4-1 0,-12-1 185,-5 1 134,12-2-224,-24 0 68,5-1-136,-10 0 248,-3 0 335,-4 0 1162,-4 0-5066,-2 0 948,0-4 2329,0-5 0,0 2 0,0-1 0</inkml:trace>
  <inkml:trace contextRef="#ctx0" brushRef="#br0" timeOffset="150201.27">5697 17057 13087,'-31'-9'-89,"25"3"111,22 5 23,22 1-45,5 0 0,2 0 22,-1 0-11,-8 0 1,-5 0-35,-21 0 46,-10 0-2848,0 0 1210,-6 0-985,1 0 2600,-8 0 0,8 0 0,-1 0 0</inkml:trace>
  <inkml:trace contextRef="#ctx0" brushRef="#br0" timeOffset="151248.27">5627 17392 11854,'23'-9'149,"6"5"1,9 2-1,-4 1-160,-9 0 0,2 2 26,20-1 0,9 0 0,-10 0-60,0 2-1048,-14-1 1,5 1 0,-6 0-1247,1 1 2384,18 2 1499,-37-4-1387,-6-1 1353,-3 0-973,-4 0-3814,-8-6 2457,6 0 1,-6 0 0,8 2 0</inkml:trace>
  <inkml:trace contextRef="#ctx0" brushRef="#br0" timeOffset="155004.27">6632 16951 11428,'23'-13'-23,"0"1"1,18-8 0,0 4 0,2 1-68,-18 6 0,0 1 79,12-3 0,-2 1-123,-3 2 89,-8 6-113,-1 1 113,1 1-111,-3 0 77,5 2 1,1 0 78,-1 1-112,5 6 0,-4 2 157,-16-1 67,5 16-68,-15-15-21,1 5 44,-2 0-22,-2 12-45,-5-7 56,-16 3 0,-5-1-11,-2-6-23,-7 1 0,0-2 1,9-4-1,-8 1-11,13-3 1,0 0-35,-7 4-243,7-2 0,0 1 221,-4 5 45,-5 15-23,12-10 1,1 0-34,3 2 0,1-1 34,-8 13-180,17-6 135,10-21 179,28 7-45,10-9-45,-9-4 1,7-1 0,-5 0-23,-5 0 0,-1 0 33,16 1 1,-4-1-12,-9-2 45,-6-1 1,1 0 21,16 0-10,-9 0 0,1 0 587,10 0-598,2-1-988,-20 0 943,-12 0-23,-9 0 0,-2 0-449,-1 1-321,-1-1 0,-2 1 1</inkml:trace>
  <inkml:trace contextRef="#ctx0" brushRef="#br0" timeOffset="156570.27">7902 16933 9231,'-29'-10'807,"-1"-1"0,-11-5-807,-7 14 22,27 2-67,-6 3 1,-1 1 21,0 3 12,-4 5 0,-1 4-56,-2 11 55,10-4 1,1 1 11,0 6 0,3 4-22,11-7 0,1 1-23,2 11 11,-1 0 1,2 0-12,6 4 0,8-16 0,2 0 0,6 4 23,3-2 44,14-12-66,-3-1 44,8-5-45,6 0 22,-25-8 46,17 0-23,-18-2 0,12 0 89,-2-1-89,-4 0-3277,14 0 3297,-15-5 25,4 0 22,-5-12-67,5 3 33,-7-2 1,-1-1-12,7 1-22,3-10 68,-10 4-68,-6 3 0,12-16 44,-16 15-44,3-6 23,-12 11 3253,2-2-3138,-2 0-115,0-20-1,0 17 23,0-11-90,0 16-45,0 6 46,-4-4-1,-3 5 45,-8-5-23,2 6 23,-5-1-89,6 6 66,0 1-66,4 1 134,4 0-23,1 0 45,1 0 68,0 0 201,-10 9 68,-19 22-382,9-7 53,-2 8 0,-4 9 0,3-4-75,6-6 0,0 0-8,-6 8 1,-4 4-1,5-5 8,6-9 0,2-3-23,-4 2 1,3-5 22,8-5-1233,-3-2 964,12-16-2041,6-13 271,5 7 2039,10-7 0,-8 10 0,-2 3 0</inkml:trace>
  <inkml:trace contextRef="#ctx0" brushRef="#br0" timeOffset="157564.27">8378 17145 10800,'21'-2'67,"21"12"-44,-11 3-12,3 1 1,1 1-12,6 1 0,-14-6 0,1 3 56,9 11 0,-3 1-34,-1-2-78,0 2 0,-6-3 11,-21-16 0,2-1 23,-8-5-1071,0 0 1,0 0 0</inkml:trace>
  <inkml:trace contextRef="#ctx0" brushRef="#br0" timeOffset="158226.27">8731 16969 10554,'-21'32'129,"0"0"0,0 1 0,2-7 0,1 0-122,-6 16 1,-2 6-1,5-8-29,2 0-1617,1-4 1,2-2-656,7-13 3725,-8 5-1408,8-16 859,2-4-860,1 1 68,3-6-1211,1 0 1940,6 3 0,-3-3 0,3 4 0</inkml:trace>
  <inkml:trace contextRef="#ctx0" brushRef="#br0" timeOffset="173377.27">9084 16916 11271,'30'-6'-44,"-1"-1"44,-2-1-56,-2 2 0,1 1 33,11-3-44,2 4 0,1 0 22,4-1 11,-11 4 0,0 0 12,1-2-46,-9 3-44,-18 0 23,3 0-68,2 1 157,-4 2-67,0 0 67,-8 3 67,0 9-112,0-2 0,0 11 23,0-9-23,-10 6 45,1-10 0,-8 4-22,4-7 67,-21 11-90,6-4 45,-9 3 0,1-1-23,12-8-44,-13 11-208,11-7 275,-2 5-134,-4 5 112,11-9-1,-16 18 23,21-18-34,-1 5 1,1 2 11,2 3 22,-5 16 0,13-19 0,1-1 0,3-10 229,-2 16-251,3-13 22,-1 12 0,2-18-23,0-2-66,8-1 89,0-3 78,22 2 0,5-1-55,-1-2-1,7 1 1,2 0 44,4-1-67,-8 0 0,3 0-12,-2 0 1,0 0 11,-3-1 0,-2 0 0,-3 0 0,-4 1 45,-8-2-67,1 1 89,-14 0-22,-3 1-90,-2-1-52,-2 1 0,0 0 0</inkml:trace>
  <inkml:trace contextRef="#ctx0" brushRef="#br0" timeOffset="174004.27">9878 17357 10083,'2'39'90,"-5"-10"0,-2 2-90,-5 16 11,1-12 0,1 2-22,1 3 0,0 0-34,3-12 0,-1-1 45,-3 22-90,3-34-22,3-14-981,0-1 1,2 0 0</inkml:trace>
  <inkml:trace contextRef="#ctx0" brushRef="#br0" timeOffset="175420.27">10760 16898 9298,'-1'-14'2063,"0"2"-1659,-1 12 515,-10 0-448,-21-1-359,2 0 0,-2 0-79,2 1 1,-3-1 48,-10 0 0,-6 1 1,7-1-72,16 1 0,1 0-26,-15 1 0,-6 1 0,13 1-7,17-1 22,-21 4-45,35-5-269,1 0 23,2 1 246,0 9-67,0 20 89,2-2-44,-1 9 0,1 0 45,0 2-68,0-3 0,0 1-224,-1-3 68,1-5 223,1-16-44,2-14-202,6 0 112,7-3 67,16 0-89,2 0 145,-12 1 1,2 0-113,16 0 0,-1 1 11,7 0 135,-10 0 0,-1 1-112,-4 1-112,-8 4 135,-4-1 21,-7 10 113,-11-6 314,1 21-359,-4-12 45,0 11 67,-16 0-68,4-8 192,-17-2 0,-5-3-236,-3-5 56,3-2 0,-4-2 168,-9-5 0,1-2-202,21 0 1,-1 1-12,-20-1 0,2 0-11,14-3 0,9 0-134,7-2 67,14 3-786,0 1-111,0 1-112,0-2-224,4-1-426,9 0 1726,11 1 0,-7 2 0,1 1 0</inkml:trace>
  <inkml:trace contextRef="#ctx0" brushRef="#br0" timeOffset="177388.27">11024 17304 11765,'21'-10'336,"4"0"-202,1 8-134,6-1 56,-4 2 0,2 0-33,13 0 33,-2 1 0,1-1-56,4 1 22,-12 0 1,-2 0-23,7 0 0,-12 0 0,-1 0 45,9 0-67,6 0 111,-15 0-66,-15 0 44,1 0-134,-12 0-3210,0 0 3188,-4 6 0,3-5 0,-3 4 0</inkml:trace>
  <inkml:trace contextRef="#ctx0" brushRef="#br0" timeOffset="178119.27">11095 17586 10935,'46'-7'306,"0"1"1,-19 0-1,3 1-257,6 3 0,8 2 1,5 1-1,-3 0 1,-8-1-62,3 0 1,0 0 28,-3 0 0,6 0 0,-3 1 0,-9-1 95,-1 0 404,9 2-248,-37-2-2891,-1 1 2623,-2 1 0,0 0 0</inkml:trace>
  <inkml:trace contextRef="#ctx0" brushRef="#br0" timeOffset="180571.27">12700 16969 14164,'-41'-6'179,"1"3"0,0 1-179,1 2 33,-10 0 1,0 0-11,11 0 11,11 1 0,1-2 33,-4 1-67,15-1-45,-4 0 45,12 1-22,-2-1 89,4 0-134,1 1-46,-2 0 68,1 0 45,-6 0 135,-12 0-180,10 0 113,-5 0-136,16 0-246,2 0 180,0 5 134,0 5 22,0-1-44,0 4-1,0-5 23,0 11-22,0 10 89,0 3-112,0 8 45,0-2-45,-2-11 23,2-1 0,-2-16-45,0-1 44,-1 0 90,1 0-134,0-3-90,2-3-986,0-2 1120,10-4-66,16-1 111,4 0-168,12 2 0,0 0 101,-6 2 45,5 1 0,-4 2-45,-21 0 68,7 5-68,1 7 0,0 1 23,9 6 22,-1-2 0,0 0-67,-4-2-1,-11-6 46,-11 0 313,-6 7-224,0-4-67,0 6-2719,-36-3 2921,-10-11-267,13 0 0,-1-2 110,2-4 0,-3-2 67,-2-1 0,-3 0 0,4 0-22,6 0 0,-1 0-17,-13-1 1,-7-1 0,10 1-30,3 0-33,7 1 1,4 0-12,13 1-157,6-2 90,6 0 939,2 1-4149,14-2 2891,13 4 0,-7-2 0,3 2 0</inkml:trace>
  <inkml:trace contextRef="#ctx0" brushRef="#br0" timeOffset="182222.27">13529 17039 9164,'-18'-16'1883,"-9"-6"-1659,16 15-224,-8-5 539,-15 2-315,12 6-68,-20-5-21,-4 8-225,-4 1 45,11 3 1,-1 2 32,9-2 1,1 3 11,-1 1 0,0 3-34,-13 10 1,3 0 78,-1 3-68,6-5 1,3 1-68,7 9 68,12-9 22,-4 13 0,13-10-22,1 9-57,2-2 1,1 2 10,-1-6 1,2 1 22,11 10 0,4-3-3232,-1-5 3095,22-5 137,-20-17 34,7 0 0,3 1 33,4 1-11,-3-2 1,-1-1-12,-6-1-23,5-3 3299,-8-1-3160,11 0-93,15 0-46,-6-2 45,-13 1 1,2-1-45,21-5 10,-20 3 1,0-2 11,-1-2 0,0-1 11,2-1 1,-2-2 10,2-8-22,-5 0 112,-10-1-90,-5 7-11,0-12 1,0-1-12,0 5-45,2-7 0,1 0-67,2 7 23,0-5-3188,-7 4 3162,-4 6 115,-2-2-23,-2-15 46,-12 10-1,-1-10-22,-10 23 0,12 6 0,0 5 67,4 0 3209,0 0-2734,-4 0-564,6 0 44,0 0 158,5 0-1,2 0-179,-4 2 22,-9 11 23,-4 1-45,-5 10 22,2-4 46,1 2-3345,-2 3 3264,4-3 1,0 1 12,-10 16-173,7-13 1,-5 7 0,-1 0-1,3-6 184,-2 0 1,1-1-12,-2 5 0,-2 2 0,6-9 0,1-10-45,19-13-1906,2-1-1326,6-5 3995,13 3 1,-8-3 0,7 3 0</inkml:trace>
  <inkml:trace contextRef="#ctx0" brushRef="#br0" timeOffset="183636.27">13917 16969 11227,'-8'26'807,"5"3"-695,15 8-68,-1-1 1,1 0-45,2 10 56,-2-3 0,-1-2-33,-6-5 44,-1-9 1,0-1-113,-4-3 90,2 3-45,-2-20 112,2-1-23,1-5-133,5 0-46,-4 0 0,4 0-179,-4-2 246,3-2 46,6-5-12,8-11 0,3-3-11,12-10-12,-11 9 1,6-4 0,0-2 0,-4 6-11,-5 3 0,1 0 22,7-6 0,4-4 0,-7 7 22,-2 4-44,13-9 22,-16 17 112,-4 1 135,-10 15-68,-8 4-67,0 7 134,0 17-155,0-5-378,2 13 399,0-9-97,3-1 0,3 7 0,-1-6-37,6 8-23,4 9 0,3-8-45,-6-35 22,9 1 113,-8-6-22,-5 0 201,13-7 0,3-2-224,-1-2 74,10-7 1,9-7 0,-5 1-75,-13 6 0,1-2 17,5-7 0,5-6 0,1 0 0,-5 4-6,-1 0 1,0 0-24,-3 1 1,4-6 0,-1 2-1,-4 5 35,-3 6 0,0 2 142,12-12 1,-3 5-256,-15 17 67,-1 1 1,-8 6 44,1-1 23,-8 2-314,3-2-3008,-6 3 2902,4 0 1,-3 0-1,3 0 1</inkml:trace>
  <inkml:trace contextRef="#ctx0" brushRef="#br0" timeOffset="198989.27">1640 17992 12347,'-7'26'113,"4"12"-68,5-11-45,0 0 0,1 0 22,-1 0-22,0 12-22,-2-7-3255,0-11 2325,0 12 1856,0-2-927,0-2 1,0 1-79,0 0 0,0 0 33,0-3 1,0-2 23,0 3 21,0-27 15,0 0 1,0-1 0</inkml:trace>
  <inkml:trace contextRef="#ctx0" brushRef="#br0" timeOffset="200549.27">1428 18009 10621,'20'-25'269,"3"3"-112,4 17-112,-5 0 67,0 3-45,-2-2-44,25 0-1,-5-1 1,8 0 21,-3 2-88,-24 1 88,24-1-21,-26 2-23,9-1 22,-15 2 90,-2 0-112,-2 0 0,-2 0 0,1 0 0,5 6 0,0-2 45,0 5 0,-5-4 90,5 11-135,-7-8 22,5 10 45,-7-10-67,-4-3 68,2 2-46,-2-3 23,0 6-68,0-1 23,0 1-22,0-1 22,0-2 0,0-2 45,0-1-23,0-2 68,0 0-45,0-1 67,-10 7-68,4-3-21,-11 4 134,4-3-134,-1-3 89,-14 8-67,10-8 22,-21 10 22,22-10-89,-8 3 135,14-5-113,2-1 1,-2 0-23,-4 2 0,4 0 22,-11 0 23,5 0 0,-5 1-45,-12 1-1635,17-2 1613,-6 1 0,19-3-1884,4 0 813,-2 0 1,-1 0 0</inkml:trace>
  <inkml:trace contextRef="#ctx0" brushRef="#br0" timeOffset="205191.27">1905 18362 11227,'-1'21'89,"-1"-3"-134,-1-3 23,1-4 22,-2 0-45,2 9 45,-3-5-67,-1 21-23,3-17-22,-1 8 90,2-16 67,1-2-90,-1-5 67,2-2-22,0 1-22,0-3-136,-2 1 136,2-3 22,-2 0 90,2-10-90,0 3 22,0-8-67,0 6 68,0-9-46,0 4 23,0-7-22,0 10 67,0-8-68,0 9 23,0-14 0,0 12 23,0-5-46,0 15 23,0-2-22,0 6-292,0-2 292,4 2-23,-3 0 0,13 0 68,-2 0-23,2 0 0,-3 0 0,-7 2 0,-4-2 22,6 4-22,-1-1 22,4 1-22,-4 0-22,3-2 22,-7-1-22,5 0 44,-6-1-89,8 1 44,-4-1-111,12 3 89,-6 1 45,2 0 0,-6-1 0,-6-3 45,2 1-23,-2 1 1,2-1 22,-2 3 44,0-1-44,0 1 0,0 2-90,0-2 90,0 4-45,-2-4 67,-4 3-22,0-4-135,-12 3 68,11-3 22,-7 1 0,5-3 22,4 0-44,-6 0 22,8 0-45,-4 0 67,4 0 1,-4 0 22,5 0-68,-2 0-44,-1 0 67,0-1 0,-1 1 0,3 0-493,1-1 470,12 0 23,3 0 23,3 0 111,3 1-67,-5 3-67,-10-1 23,14 1 22,-17-1-3322,20 2 3162,-9 1 115,-1 0 0,5 1 0,-7-1 0,6 6 45,-4 0 0,-2 4-23,-2-5 0,-3-1 3254,-4-4-2980,2 6-229,-2 3-45,2 8 23,-2-8 0,0 1-45,0-12 45,0 1-23,0-4-246,0-1 224,0-19 0,0 15 0,0-15 0</inkml:trace>
  <inkml:trace contextRef="#ctx0" brushRef="#br0" timeOffset="206036.27">2310 18221 10800,'20'-7'0,"3"1"0,2 6-45,6 0 45,19 0 22,-22 0 1,-1 1 0,23 1-1,-12 0-22,-17 3 68,-11-4-46,3 2-22,-8-3-22,-3 0-106,-2 0 1,0 0 0</inkml:trace>
  <inkml:trace contextRef="#ctx0" brushRef="#br0" timeOffset="206762.27">2275 18485 12056,'5'-1'134,"44"-1"-134,-21 2 0,4 0 0,2 0 0,4 0 0,-3 0 22,-3 0 1,-1 0-12,7 1 1,-4 0 55,-11 1-67,9 0 45,-22-1 112,-2-1-22,-6 0-1228,-2 0 1,0 0 0</inkml:trace>
  <inkml:trace contextRef="#ctx0" brushRef="#br0" timeOffset="209645.27">3245 17992 10576,'6'38'89,"0"0"1,-1 8-1729,2 2 1,-2-2-700,-3-6 2315,-1-14 1,-2 1 749,1 0 0,0 0-750,0 13 12,1-12 0,-2-2 11,-1 1 837,0-6-1151,-10-6 158,7-8-988,-5 0 3594,10-22-4512,0-14 2062,0-6 0,0 7 0,0 13 0</inkml:trace>
  <inkml:trace contextRef="#ctx0" brushRef="#br0" timeOffset="210978.27">3228 17974 8289,'8'-32'651,"-2"8"-562,19 19 1,17-1-79,-3 5 0,1 0-11,-9-1 0,2 0-1093,9 3 1,6 1 0,-8 1 605,-13 1 0,-2 0 950,16 1 0,-2 3-395,-8 10 44,-17 0-90,-10 17 24,-13-15-92,-17 8-10,-1-16 0,-4-3 33,-5 2 1,-1 1 1660,1 0 0,0 0-1569,0-2 1,5-1-48,5-4 136,-2 0-136,22-5 68,0 0-23,6 0 336,0 1-358,-6-1 179,5-1-89,-5 1 134,6 0-113,0 0 1078,-8 0-1234,4 0 45,-4 0-45,0 0-45,6 0-112,-6 0 157,6 0-202,-9 0-89,5 0-449,-2 0-359,6 0 718,2 0 381,6 3 0,-5-2 0,5 3 0</inkml:trace>
  <inkml:trace contextRef="#ctx0" brushRef="#br0" timeOffset="214318.27">3580 18362 9724,'-4'34'45,"0"1"0,-2 3-45,5-5 0,2 1-22,-1 5 22,0-19 0,0 4-112,0-21 179,0-6 0,0 2-246,0-44 33,-3 19 0,0-2 56,1-12 1,1 0 77,-3 10 1,1 4-11,1-11-124,30 8 1,12 2 66,-7 11 0,2 1-1550,7-13 1,-2 3 1605,-7 18 1,-14 1 22,-55-13 45,19 10-45,-25-11 0,34 15 381,4 5 1256,4-5 1639,-2 4-3274,24-2 0,11 0-2,-13 2 0,14 0 0,-1 0 0,-21 0-68,13 1 136,-18 10-158,-7 18 90,-5-9 112,-12 11-627,13-25 515,7 0 45,-3-3-68,10-1 90,29-1-33,-16 14 0,-5 6 145,-17 12-179,-14 14-492,-13-30 1,-5-6 491,-18-3-112,15 1-67,-8 9 224,8-4-1684,3 1 1,3 0 1646,12-9-1946,-24 9 1938,40-14 753,0 0-731,0 3-22,0-2 90,0 1 2156,4-2-2246,7 4 22,14 3-44,-1 2 1660,8 7 0,0 1-1500,-7-3-60,6 11 1,-4 1-34,-18-5-23,8 10 1,-13-13 0,1-7-23,3 11-23,-3-13 68,2 6 0,-3-14 0,-4 1 470,2-2-515,-2-2-246,0 1-847,0-3 1,0 4 0</inkml:trace>
  <inkml:trace contextRef="#ctx0" brushRef="#br0" timeOffset="-213898.46">4145 18609 10845,'-7'-24'135,"1"0"-90,8-1-23,0 3-22,5-10-22,-2 14 22,1-2 45,-3 7 0,-1 2-113,-2 7-201,0 4 134,0 5 91,0-1 111,0 6-22,0 1-12,0 12 1,2 5-34,6 17-34,-4-15 1,0 2 10,4-5 1,1-2-1,5 8-21,-2-2 44,-4-10 0,-4-11 0,-4-4 44,2-2 226,-2-2-270,0-2-359,-41 0 381,11 0 11,2 0 1,1 0 34,1 0 88,12 0-43,-4 0 22,9 0-135,-3 0 0,12 0-202,0 0 134,4 0 90,17-4 46,6 0-3345,17-1 3207,-13 2 93,-4 3-23,-11 0 67,9 0-112,-9 0 45,8 0-583,-8 0-23,-5 0 606,10 0 0,-15 0 0,4 0 0</inkml:trace>
  <inkml:trace contextRef="#ctx0" brushRef="#br0" timeOffset="-213207.46">4427 18362 11070,'48'-7'179,"0"0"0,0 0 1,-12 1-1,2 1-170,-2 1 0,8 0 0,3 0 0,-4 0 0,-7 1-405,-2 0 1,-4-1 384,19 0 0,-6 0-11,-20 0 121,-18 4-323,-3 0-3053,-2 0 2991,0 3 0,0-3 0,0 3 0</inkml:trace>
  <inkml:trace contextRef="#ctx0" brushRef="#br0" timeOffset="-212630.46">4674 18098 9186,'8'47'261,"-3"-15"1,0 5 0,-2-3-262,-2-2 0,-1 2-398,3 12 0,1 6 0,-1-5 398,-1-8 0,1-1-127,1-2 0,1 3 0,1-5-299,1-7 0,0-2-291,7 17-875,-5-28 1592,-5-19 0,-4 4 0,2-5 0</inkml:trace>
  <inkml:trace contextRef="#ctx0" brushRef="#br0" timeOffset="-211258.46">5238 17992 9029,'4'31'964,"2"0"-852,3-9 1,1 4-84,2 5 1,1 5 0,-1-2-30,2 2 0,-1 0 0,-2 4 0,-2 3 0,-2-7-22,-1 3 22,2 5 22,-4-20 1,7-12-23,-9 3-292,-2-11 158,0 1 335,4-19-21,-3 8-113,2-11-67,-3 16 90,0 1-90,0-25-12,1-6 1,-2-4 11,1 5 0,-1-1 45,0-3 0,0-2 0,0 4-45,-1-11 0,0 17 0,2 0 0,0-23 0,0 19 0,9-19-45,8 19 45,0 7 0,6-1-22,1 8-23,-4 4 22,12 0-66,4 1 44,-7 7 45,9-2-22,-12 6-23,0-1 0,1 1 22,5 0 23,-5 0 0,-1 0 23,-9 1 22,28 7-90,-7 6 112,-16-1 0,-1 2 23,4 9-68,-20 7 1,-8 0-23,-6-6 22,-1 0 1,-7-2-68,-19-16 0,-7-6-384,-6 3 1,-1-1 428,14-1 0,0-1 0,-1 1 74,-2 0 1,-1 2 0,5-1 37,-14 4-135,17-2 1,4 1 89,11-1 202,5-1-112,8-3-2309,4-1-107,8-1 2259,7 9 0,-3-7 0,2 7 0</inkml:trace>
  <inkml:trace contextRef="#ctx0" brushRef="#br0" timeOffset="-209599.46">5662 18627 7998,'-20'-34'-672,"-5"-2"627,16 26 45,-5-3 896,3 9-627,7 4 314,-4-4-224,8 3 134,0-2 45,0 2-515,0 9 134,0 15-135,0 3 23,-3 10 0,-2 3-90,1 9-90,0-14 1,0-3-247,2-7 157,2-18 201,0-11 46,0-13-23,0 4-90,0-9 45,0 8-67,0-16-225,4 6 136,-1-23 156,1 21 23,-2-8-3255,-2-1 3117,6 7 160,0-6 0,3 14 0,-1-2-45,1 11 45,-2-5-112,4 12 22,22 3 3366,-16 1-3183,20 1-93,-20 0-22,-2 0 22,6 2-22,-9-1 190,12 12 0,-1 3-78,-10-3-23,22 19-134,-35-4 0,-17-11 55,-8-1 1,-2-1 11,-11-6 0,8-4 0,5-1 0,13-1 0,6-2 0,4 2 224,0-3 673,1 1-1031,5-1 111,6 0 1,7 0-135,24 2 90,-18 2 44,10 0 113,-11 26-23,-10 0-1706,-2 1 1,-1 1 1568,-2 7 115,-5 8 67,-2-7-112,-4 6-90,-1-4-134,0-14 0,1-19 111,4-9 2474,0-3-3504,-2 2 1143,2-2 0,-2 2 0,2 0 0</inkml:trace>
  <inkml:trace contextRef="#ctx0" brushRef="#br0" timeOffset="-208541.46">5979 18697 10195,'-4'-25'78,"20"5"1,5 3-79,-1 9 0,5-3 0,0 3 0,-5 7-112,-3 1-45,3 0 157,-7 0 67,1 6-44,-11-1 67,1 7 111,-4 31-201,0-6 0,-5-2 0,0 0 23,0 2-23,-9-4 67,7-10-67,2-11 22,1 4 45,4-13 203,0-3-136,26 0-89,12 0 0,0-2 0,3-1-1684,3 1 1,-1-1 1659,-5 0 0,-2-1-10,-5 2 0,-4 0 258,1 0-179,-16 1 134,-4 1-785,-8 0-515,0 0 1076,-2 8 0,2-5 0,-2 6 0</inkml:trace>
  <inkml:trace contextRef="#ctx0" brushRef="#br0" timeOffset="-207844.46">6597 18397 10554,'46'-3'291,"1"1"1,-15 0-1,1 0-202,10-2 1,3-1-53,-11 3 1,1-1 0,-3 1-1677,-2 1 1,-1 0 1251,15-1 1,-4 0 1143,-16 2-712,-18-1-1,-3 0-2017,-4 0-1304,0 12 2992,0-2 1,0 4-1,0-7 1</inkml:trace>
  <inkml:trace contextRef="#ctx0" brushRef="#br0" timeOffset="-207368.46">6844 18045 8872,'1'43'-73,"-1"0"0,1 1 0,0-1 0,0 0 1,0 0-1,0 1 0,0 4 0,0 2 1,0 0-1,0-4 0,-1-7 0,1-10-757,-1 2-403,6-11 1233,-1-29 0,2-4 0,-3 7 0</inkml:trace>
  <inkml:trace contextRef="#ctx0" brushRef="#br0" timeOffset="-206126.46">7620 18027 9410,'17'40'448,"-5"-13"1,-1 0-359,-2 9-1,-2-4 1,3 6 0,-3-5-57,-2-7 1,0 0-12,3 19 1,-2-1 22,-2 2-45,-3-15 202,1 2-157,-2-23 112,0-4 246,0-7-426,0-6-89,0-12 112,0 0-22,0-11-45,0-10 22,0 3 34,0 12 0,0-2 11,0-8 0,0 1-23,0-9 23,0 5 0,0 2-45,0 7 90,0-6-112,0 16 45,13-14-1,-3 17 1,11-11-135,12 8 135,-10 10 10,1-2 1,2 1-34,-3 5-23,13 0-21,-20 4 66,4 1-223,13 2 246,-19 3 90,14 3 89,-21 11 23,-4 21-90,-16-17 0,-4 0-112,-9 16-15,-4-25 0,-9-6 0,2-2 15,-2-3 0,0-3 37,6 1 1,-2 1-1,3-1-37,3-1 0,5 2-3277,1 5 3104,21 6 0,3-5 1,1 3-1</inkml:trace>
  <inkml:trace contextRef="#ctx0" brushRef="#br0" timeOffset="-204577.46">7955 18397 10285,'-5'39'94,"-1"-1"0,1 1 0,0-1 0,3-3 0,0-2-146,-6 12 0,-2 4 0,4-16 52,6-22 112,0-3 516,0-10-628,0-2-23,0-3-178,0-42 156,0 25 0,0-17 0,0-2 0,0 11 34,0 2 0,0 0 33,4-5-112,9-6 45,8 2 0,0 11-67,14-6 90,-14 21-23,9-7-44,-10 11-46,-8 5 90,-2 0 1,1 4 21,-3 0-67,5 0 90,-4 0-67,3 9 157,-4-4 89,7 20-44,-10 2-113,4-5 314,-7 0-134,0-18-157,-14 12 0,-1-4-67,-23 17 22,11-14 0,0-4 0,0-1-112,-7-2 156,-10 1-21,21-7-1,7-1-67,11-1 269,1 0-246,-3-2-23,-7 0 112,8-2 68,-5 1-583,13 2 403,-4 1 22,10 3-44,0 3 67,8 1 22,-5 1 23,0 1-22,-1 3 89,1 2 0,8 15 0,-7-6 33,-1 10 1,-2 0-146,-2-7-269,-2 0 1,0-4-2,-4-18-3007,1-8 3238,-4-1 1,0-3 0,0 8 0</inkml:trace>
  <inkml:trace contextRef="#ctx0" brushRef="#br0" timeOffset="-203117.46">8131 18627 10666,'39'-16'89,"-4"3"69,11 11-91,-14 1-22,13 1 0,-29 0-45,-8 0 89,-8 0-66,0 0-1,2 2 1,0-2 21,1 3 68,-1 2-67,-2 6-22,-4 14-23,-9-8-45,12 0 45,-13-13 67,17-4 0,-14 0-67,2 3-45,-3-1-44,-2 5 134,6-4-90,-3 2 90,9-4 336,0 0-448,2-5 0,0 3 67,0-3-270,0 3-21,2 1 246,2 0 45,3 0-45,8 2 90,-5-2-112,11 5 45,-10-3-1,9 5-157,3 6 180,-7-5 67,4 10-44,-17-11 0,3 3-69,-6-3 92,2-2-24,-2-2 68,0 6-45,0-3-23,0 5 180,-8-3-113,-29-1-66,16 0-23,-4-4 0,-3-1 33,3 1 1,-1 0 44,-1 0 1,-1 0 78,-2-1 0,0 1 269,-12 1-291,27-3-113,3-1-22,10 0-2937,2 0-225,0-2 3162,4 1 0,-3-2 0,3 3 0</inkml:trace>
  <inkml:trace contextRef="#ctx0" brushRef="#br0" timeOffset="-201613.46">8749 18344 11877,'26'-4'-45,"5"0"101,-5 4 0,1 0-1695,4 0 1,-1 0 502,1 0 1,-1 1 1179,-4 0 1,1 0 670,0 2 0,1 0-715,17 1 11,-18-1 0,-1-1 12,0 0 881,-16-2-881,-8 0-1211,-2 0-2089,-8-4 3682,2-1 1,-2 0 0,4 1 0</inkml:trace>
  <inkml:trace contextRef="#ctx0" brushRef="#br0" timeOffset="-201033.46">8749 18680 10643,'36'-1'773,"-6"-2"1,5 0-494,5-1 1,6 0-192,-7 0 1,6-1 0,1 1 0,-3 0-75,1-1 0,-2 1 0,0 0-855,7 0 0,0 0 0,-9 0 1042,3-2 824,-28 5-129,-13 0-2495,-2 1 28,-4-4-380,1-6 1950,-2-22 0,3 16 0,2-10 0</inkml:trace>
  <inkml:trace contextRef="#ctx0" brushRef="#br0" timeOffset="-195666.46">9842 17992 10711,'-8'18'269,"5"6"-269,6-12 78,5 20 1,0 3-57,-1 2-52,-1 4 0,1 8 1,-2-6 29,-1 7-23,-1-5 1,0-2-1122,-3-5 471,0-21 248,0 6-69,0-23 494,0 0 0,0 0 0</inkml:trace>
  <inkml:trace contextRef="#ctx0" brushRef="#br0" timeOffset="-194438.46">10124 18045 8917,'-2'-22'471,"9"2"-381,6 19 22,8-2 90,17 2-180,-15 1-45,8 0 1,-1-1-23,-4 1-67,16 0 90,-26 4 22,-3-2 202,-1 15-202,-6-8-23,7 10-268,-6-1 336,-2-7 246,-2 14-269,-32 4 23,2 5-56,6-18 0,-1 0-1,-5 5 1,0 1-11,-8 13 11,15-16 0,1 1-12,2 5 1,4-2 22,9-4 0,-6 20-45,10-26-3232,0 8 3140,0-14 137,0 4-23,12-1 68,-2-3 22,12 3-44,-4-4 21,4 0 3232,-1 0-3173,8-3 0,4-1-36,16 1-30,-17-2 1,4-1-1,-4 1-3,-3-1 0,-3 0-34,24 0-23,-35 0-3254,-15 0 3233,0 0 1,0 0-1</inkml:trace>
  <inkml:trace contextRef="#ctx0" brushRef="#br0" timeOffset="-193557.46">10812 18362 9478,'5'42'190,"-3"-9"1,0 1-158,-2-7 1,0 1-45,-2 11 0,0 0-57,-1-9 1,1-2-22,-3 13 21,-1-14-403,3-14-515,-1-4-1032,1-6 2018,1-10 0,2 3 0,0-3 0</inkml:trace>
  <inkml:trace contextRef="#ctx0" brushRef="#br0" timeOffset="-192322.46">11571 17956 9881,'-29'-4'1211,"-11"1"-830,17 3-134,-15 0-1886,2 0 1,1 0 932,1 0 706,1 0 0,5 0 882,19 0-904,7 0-292,0 0 224,2 2-2223,0 12 2313,0-3 2201,0 21-2201,0-10 0,0 14-135,0-3 1,0 2-147,0-3 1,0 0 168,0 1 0,0-2-515,0 4 537,0-32 0,0-12 3326,16-4-3394,-4 0-66,25-2 179,-14 11 45,9 0-89,-8 2-23,11 2-68,2 0 23,6 3 67,-8 11 158,-8 8-68,-7 1 22,-7 1-367,-2-9 345,-4 0 180,2 16-136,-7-9-21,2 12 246,-10-8-180,-31-15-1657,7-3 0,-4-1 1669,-2-7 1,-2-1-56,-2 0 0,2 0 178,-9-3 326,8 1-393,4 0-157,11 2-90,1-1 23,11 1 3277,-3-1-4465,8 0 659,-2 1-1153,7 0 1749,2 1 0,0 0 0</inkml:trace>
  <inkml:trace contextRef="#ctx0" brushRef="#br0" timeOffset="-191525.46">11959 18186 11249,'47'-1'97,"-1"1"0,-9-1 0,2 1-86,-2-1 0,6 0 1,1 1-1,-6-1 11,4 0 1,-2 0-31,3-1 1,3 1-1,-6-1 19,-10 0 1,-3 0 11,17-2-1,-21 2-202,-23 2-716,0 0 896,0 2 0,0-1 0,0 2 0</inkml:trace>
  <inkml:trace contextRef="#ctx0" brushRef="#br0" timeOffset="-190816.46">12276 17992 9859,'-11'20'583,"5"15"0,2 4-3860,4 10 2807,0-4 1,-1 2 491,0-9 1,-1-3-12,0-9 1,0-1 21,0 7 1,1 0 1468,-1 13-1502,2-6 0,0-7 696,0-13-606,0-15-3367,0-3 3001,0 0 1,0 0-1</inkml:trace>
  <inkml:trace contextRef="#ctx0" brushRef="#br0" timeOffset="-186887.46">13352 17956 8917,'-26'-10'1121,"9"1"-1009,11 9 68,4 0 21,-5 0-178,0 0 66,-6 0 113,-24 0-202,13 2 11,-7 1 0,-2 0 12,-6 6-35,6 0 1,-1 1-33,-5 4 21,7 1 1,2 0-1189,5-2 1189,-9 8 44,16-9 1,9-2-46,-13 18 1,17-15 22,-6 11 0,0 0 0,9-6 1210,-8 26-1232,10-27 0,0 7 44,0-9-44,0 5 22,0-5-68,0 2 24,6-8-1,13 10 67,-1-6-22,12 9 23,-8-8-46,1 0-134,9 2 68,8 0 89,-7-5-23,4-3 23,-9-4-44,1 0 66,18 0-44,-19-1-3255,7-2 3162,-15 0 137,1 0-407,27 0 385,-22-3-23,6-7 0,-2-1-21,-10-2 44,5-20 22,-19 17-22,-6-24 22,-2 19 1,-5-12 3253,-4 19-3205,-1 4 315,-17-11-476,3 7 90,-11-6 0,13 12 22,5 4-22,11 3 68,-2 0-23,-1 1-23,-3 0 11,-19 1 1,-3 0 11,1-1 123,-8 1 0,2-1-168,20 0-22,-14 6 22,22-1 0,-4 4-90,-4 0 68,8-6 66,-12 2-21,16-6 22,-5 0-45,-3 0 112,-16 0 135,-15 4-674,16-4-2061,18 2 1299,38-4 1189,26 0 0,-21 0 0,3 2 0</inkml:trace>
  <inkml:trace contextRef="#ctx0" brushRef="#br0" timeOffset="-186052.46">13687 18344 9904,'-3'29'112,"0"14"-90,3-11-22,0 13 0,0 3-45,0-14 0,0 13 1,0-29-360,0-1 112,0-14-680,0-2 1,0-1 0</inkml:trace>
  <inkml:trace contextRef="#ctx0" brushRef="#br0" timeOffset="-184956.46">14005 17992 9702,'5'-12'269,"26"-4"-247,-7 10 1,22-4-12,-19 6 0,-1 1-33,15 0-12,-14 0 0,-2 1-78,2 2 23,-4 0-1,-8 10 202,4 4-112,-8 4 23,-2 1-46,-2-6 46,-5 0-46,-2 13 23,-10-10 11,-14 4 1,-6 1-24,1-4 1,-2-1 22,-5 2 1,-1 2-24,-6 8 1,5 0 11,9-3 11,-1 4 1,3-1 10,13-7-44,-5 12-1,13 3-22,3-8 1,7 12 66,4-22-22,5-3 22,0-8 1,3 0-1,15-1 68,5-2-23,-9-2 0,1 0-22,14-2-45,1 0 45,-17 0 0,-1 0-45,7 0 45,-5 0 0,-2 0-45,-5 0 45,1-1-45,-8-1-45,-3-1-493,6 1-2489,1 2 3027,1 1 0,-6 0 0,-7 1 0</inkml:trace>
  <inkml:trace contextRef="#ctx0" brushRef="#br0" timeOffset="-183855.46">15046 17956 12235,'-41'-3'218,"0"-1"1,0 1 0,8-2 0,0 0-137,-11 5 0,-5 2 1,11-1-151,10-1-246,-4 1 225,32 0-23,0 0 89,0 2-22,0-2-67,0 14 45,0 15-90,0 6 56,0-8 0,2 1-314,9-2 1,2-2-304,3 8 628,5-17 1,2-6 134,-1-14-68,20-7-44,-7 4 22,4-1-3232,0 7 3073,-8 1-2065,5 0 2180,0 0 89,-1 4-91,-3 2-1560,3 10 1629,-16-2 22,2 8 859,-14 9 0,-5 3-836,3 15 44,-2-9 1,-4-1-24,-9-3 824,-18-22 0,-12-5 1,0-1-623,-8 0 1,-1-3-240,6 1 1,-3-1 0,3-1 36,-3 0 1,7-1-157,11 0-134,5-1 3324,13-1-6355,10-1 3128,2 0 1,1 0 0</inkml:trace>
  <inkml:trace contextRef="#ctx0" brushRef="#br0" timeOffset="-183009.46">15451 18186 9388,'-25'-1'695,"5"0"-583,20 1 830,0 0-920,8-1-3299,6 0 2482,11 0 929,10 0-11,3-1 1,10 0 0,-5 0-113,-9 2 0,0-1-92,8-1 1,5-1 0,-11 2 170,-11 1 179,-11-3-247,-11 2 2920,1 0-3929,-4 1 305,2 0-618,1 3-671,3 7 1971,-1 9 0,-1-7 0,-2 2 0</inkml:trace>
  <inkml:trace contextRef="#ctx0" brushRef="#br0" timeOffset="-182223.46">15698 17974 11383,'-4'49'284,"-1"0"0,1-21 0,1 1-284,2 5 0,2 4 0,-1-4 0,0 14 0,0-13 0,0 0 45,0 6-34,0-7 0,0-3-33,0-10 44,0 6 1,0-11 403,0-6-269,0-1 112,0-8 135,0-1-1503,0-5-112,0 0 1211,0-6 0,0 6 0,0-1 0</inkml:trace>
  <inkml:trace contextRef="#ctx0" brushRef="#br0" timeOffset="-179941.46">16069 18062 11294,'35'-22'201,"-6"3"-201,5 11 0,3 3 0,-10 1 0,-1 1 0,7-1 0,0 1 0,-4 2 0,-3 1 45,4 0-45,4 0 67,-12 0-67,-8 0 23,1 3-23,-4 2 112,-3 3-112,0 4 112,-6 0-112,2 3 135,-3 8-135,1-5 22,-2 3 135,-10-9-157,-8-3 67,-17-2 0,-6-2-33,7-2 0,-2-1-1673,-14 3 1,3-1 1580,18-3 1,4 0 57,-11 1 45,24 0-90,4-2-23,6 2-536,2-2 513,12 1 47,8-1 21,9 0-11,0 6 1,2 2 33,13 5-34,-11 0 1,0 1-1,-7-4 1,-3 0-102,15 5 135,-6-3-112,-12-6-225,9 15 293,-16-11 3320,7 12-3093,-20-3-183,0-6 89,0 15-43,0-15 21,-2 11-22,-20-2-121,2 0 99,-20 3 145,-2-9 0,-5-2-41,11-7 0,0-1 0,-2 0-15,-5 2 0,-1 0 0,2-3-97,4-3 0,2-2 0,5-2-3292,-12-5 635,34-4 2705,29 4 1,-6 3 0,4 4 0</inkml:trace>
  <inkml:trace contextRef="#ctx0" brushRef="#br0" timeOffset="-178679.46">16792 18133 9971,'20'-27'448,"2"0"-358,0 10-45,3-6-23,-7 3 1,1-3-1,-3 0 0,-1-2 79,-2-1 0,-1 0 101,2-10 179,-14 20-179,0 13-919,0 3 717,0 4 45,0 8 0,-2 3-23,-1 9 45,-1 11-67,2 10-23,0-17 1,2 3-1071,-1 4 1,1 2 0,1-1 1057,-1 1 0,0 0 35,0-1 0,0 1 0,0-5-101,0 13 101,-2-11 0,1-18 23,-5-4 66,-1-3 158,-4-3-68,-34-4 1425,8-2 0,-3-1-1492,-6 1 1,-1 0-1,8 0 0,3-1 105,-6 1-127,37 0-23,3-5-89,12 1-1,26-6 23,-8 8 0,2 0 11,10 0 1,1 0-12,-2 2 0,-3-1-56,-8 1 0,-2 0-79,12 0 90,-25 0-111,-4 0-2199,-7 8 1167,5-1 1188,8 11 0,-6-12 0,3 3 0</inkml:trace>
  <inkml:trace contextRef="#ctx0" brushRef="#br0" timeOffset="-178153.46">17251 18362 11070,'5'44'358,"-1"-5"-291,-4-7-22,-4 0-45,-1 4-308,-4-11 0,1 0 352,7 11 0,-7-10 1,2-2-45,9-3-1277,-10-3-1101,5-16 2378,0-7 0,2 1 0,0-2 0</inkml:trace>
  <inkml:trace contextRef="#ctx0" brushRef="#br0" timeOffset="-177176.46">17550 18045 8312,'18'-26'605,"1"4"-336,23 17-191,0 3 1,3 1-79,-12-1 0,0 1-34,18 0 1,-6 1 33,-24 2 516,2 10-270,-21-1-201,-2 11 11,-7 16 0,-2 3-1176,-1-2 1120,1 3 0,-5 1 78,-9-16 1,-1-5 33,-4 4-30,1-6 0,-6 2 0,5-3-59,-5-1-1,-2 3 1,4 3-1,12 5-67,1 2 0,16-2 1278,32-16-1189,-5-4-21,19-7 67,-2-2 67,1 0-23,-15 0 1,-1 0-113,12 0-22,-9 0 0,-19 0-22,3 0-404,11-3-202,-7 0 628,13-2 0,-24 1 0,4 3 0</inkml:trace>
  <inkml:trace contextRef="#ctx0" brushRef="#br0" timeOffset="-175908.46">18644 17903 11115,'-26'3'347,"0"-1"1,-18 1-281,14-2 0,-1 0 78,1-1 1,2 0-11,-8 1-203,0 3 1,28 0 67,4 2-22,2 3-1,-3-4 68,1 1-45,-1-1-67,-3 26 112,4-10-38,0 14 1,-2 10-1,2-6-52,3 6-187,-2-11 1,0 5-1,1-10 210,2-14 22,0-3 0,0-18-45,9-7 90,2-3-101,12 2 0,3 3 34,0 1 22,-3 3 0,3 2-68,22 5 68,-19 0-44,19 0-24,-26 2 68,-11 1 157,-2 11 292,-9 30-449,0-7 44,1 0 1,-2 0-45,-2-1-1639,-2-11 1,-1-1 1725,-7-4 70,-4 0 224,0-12-67,-20 0-621,-1 0 318,11-4 0,-3 1 64,-8-2 0,-5 0 0,5-1-75,7 1 0,0-2 15,-8 1 0,-4 0 0,10-1 29,6-1-66,4 0 22,14 0-22,5 0 3093,1 0-4192,0 0 292,2 0-2448,-1 0 3244,2-6 0,0 5 0,0-4 1</inkml:trace>
  <inkml:trace contextRef="#ctx0" brushRef="#br0" timeOffset="-175208.46">19050 18097 10621,'29'-11'426,"9"2"-314,7 8-75,-11-1 1,5-1-1,-1 1-37,11 0 0,0 0 15,-10-1 0,1 1 0,-5 0-4,-2 2 1,-8-1 503,-6 1-515,-17-1-156,-2-1 156,-22-6 0,16 4 0,-15-3 0</inkml:trace>
  <inkml:trace contextRef="#ctx0" brushRef="#br0" timeOffset="-174538.46">19067 18397 9320,'25'-6'1010,"-2"1"-697,-5 5 69,5 0 66,3 0-111,8 0-46,-3-3 1,3-1-993,-7 1 0,0-1 712,12-2 0,-1-1-22,-11 2 0,-2 1 33,22-3-22,-5 2 11,-14 4 1,-1 0 10,3-1 90,17 2 45,-38 0 225,3 0 1266,-12 0-3218,0-1 135,0-3 1435,0-10 0,0 7 0,0-5 0</inkml:trace>
  <inkml:trace contextRef="#ctx0" brushRef="#br0" timeOffset="-167716.46">20637 17833 13536,'-45'-2'157,"9"0"-180,3 1 1,-3 1 10,-3-1 1,-1 0 11,1 0 0,1 0-45,2 0 1,4 0 21,-1 0 91,-9 1-24,22 0-21,-15 0-135,31 0-628,4 0 740,0 3 67,0 28-44,0-14-79,0 7 0,0 2-146,0 0 90,0 0 45,0-7-1,0-13-246,0-2-134,0-1 425,0-2-223,2-1 89,3 0 112,30 0 22,-7 0 1,3 0 11,9-2 0,1 0 0,-2-1 0,1-1-4,-2-1 0,3-1 0,-6 0-309,-7 2 1,-2 0 312,16-3 0,-2 2-79,-4 5 68,-15 4-12,10 31 1,-3 10 77,-10-10-835,-26-2 0,-10 10 1,-6 0-1,0-12 769,-2-13 0,-5-5 22,-1 4 0,-6 3 0,-2-2 0,2-5-28,-6-7 1,1-6 0,0-1 64,0 0 1,0-1-1,-2-1 69,7 1 1,-2-1 0,1 0-1,2 0 233,-14-5 1,7-1-609,0-6-45,36 7 0,8 7-269,0 0-560,14-3 112,14-1 1808,-4 0 0,3 1-777,9 0 0,-1 1 0,7-2 0,-2 2 0</inkml:trace>
  <inkml:trace contextRef="#ctx0" brushRef="#br0" timeOffset="-166120.46">21396 17833 8828,'-19'1'1120,"-7"1"-1030,5-3-23,-11 0 1,-2 2-46,0 1-33,-5 2 0,0 3-12,1 11 23,1 1-67,7 1 67,13 10 0,3 4-90,0 8 112,1-7 1,2 0-135,9 12 45,18-24 22,4 13 23,8-17 22,9 0 11,-12-8 0,1-1-11,11 3 0,-10-5 0,-1-2 45,-4-5-45,0 0 67,-3-1-45,-3 1 68,14-1-90,-11-2 90,18-5-34,-14-9 0,-1-1-33,13-5-1,-10 2 0,-2 0 23,-1-4-45,-5 5-1639,-5-17 1,-2-2 1411,-3-2 4,0 6 0,-2 3 312,-5 11 23,0 16-156,0 0-68,-6-3 156,-23-2-44,10 0 23,-20 0-23,27 6 3115,-9 0-3070,16-1 790,-8 3-790,10-4 0,-16 3 89,8 0 46,-10 1-180,12 1 0,0 0 90,-6 4-1,-3 2-89,-3 3 67,-3 2-89,1 2 0,0 3 66,-7 6-44,-2 4 0,-5 8 0,5-5-67,-1 3 0,-5 7 0,8-5-248,24-25 181,0 0-157,6-8-1750,-8 1 1032,0 0 1009,-7 1 0,8-3 0,1 0 0</inkml:trace>
  <inkml:trace contextRef="#ctx0" brushRef="#br0" timeOffset="-164649.46">22066 17850 10643,'5'23'539,"7"22"-506,-5-16 1,0 2-23,3 17 0,0 0-22,-2-14 0,0-1-12,4 12 1,1-7 22,-1-18-45,14 7 45,-17-30 180,9-3-80,19-14 1,4-6-101,-13 8 0,1-2-353,6-3 1,3-4 0,-4 2 363,-8 3 0,-3 1 11,-1-5 1,0 1-23,9-13 0,-9 13 0,-3 5-90,-9 18 113,-7 2-23,4-2 22,-5 2 1036,-2-1-744,8 19-269,0-6 22,5 17-11,-2-6 0,1 0-11,4 10-38,0 2 1,3 9-1,-1-8-29,7 5-34,-2 4 0,1-9 56,-7-28 112,-6-4 202,1-10-180,-5-2 68,9-10 22,13-17-213,-7 10 0,1-2 11,0-1 1,2 0-488,1 1 0,3-1 1,-2 3 464,-1-1 0,3 1-8,6-2 1,5-2 0,-2 2-5,-2 2 1,1 1 5,-7 5 1,3-1-1,2 1 1,-3 0-803,5 0 1,-2 0 0,-2 2 22,7-4 1,0 2 784,4 2 0,-10 6 0,-25 11 0,11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49A8C-286C-42A3-BACB-83B5BD936698}" type="datetimeFigureOut">
              <a:rPr lang="pt-BR" smtClean="0"/>
              <a:pPr/>
              <a:t>31/07/2023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45246-28D1-496A-848F-AC2C7A38C4F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6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Começar a gravar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45246-28D1-496A-848F-AC2C7A38C4F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8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E46C4-8A67-45C8-B535-E44DDFC5805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7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E46C4-8A67-45C8-B535-E44DDFC5805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7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E46C4-8A67-45C8-B535-E44DDFC5805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089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E46C4-8A67-45C8-B535-E44DDFC5805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7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E46C4-8A67-45C8-B535-E44DDFC5805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982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Alessandro Volta: pilha elétrica, em 1800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E46C4-8A67-45C8-B535-E44DDFC5805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7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Bom, pelo visto teremos uma aula</a:t>
            </a:r>
            <a:r>
              <a:rPr lang="pt-BR" baseline="0"/>
              <a:t> quase que particular hoje, então espero que aproveitem....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E46C4-8A67-45C8-B535-E44DDFC5805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7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>
            <a:extLst>
              <a:ext uri="{FF2B5EF4-FFF2-40B4-BE49-F238E27FC236}">
                <a16:creationId xmlns:a16="http://schemas.microsoft.com/office/drawing/2014/main" id="{54100D06-6026-49EB-BF4A-458DFAA2D2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3" name="Espaço Reservado para Anotações 2">
            <a:extLst>
              <a:ext uri="{FF2B5EF4-FFF2-40B4-BE49-F238E27FC236}">
                <a16:creationId xmlns:a16="http://schemas.microsoft.com/office/drawing/2014/main" id="{4FA4D8BB-6064-49BD-84C5-153264F5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51204" name="Espaço Reservado para Número de Slide 3">
            <a:extLst>
              <a:ext uri="{FF2B5EF4-FFF2-40B4-BE49-F238E27FC236}">
                <a16:creationId xmlns:a16="http://schemas.microsoft.com/office/drawing/2014/main" id="{DB53150C-6B3A-487C-ADA2-A1C744E67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7A620B-BF36-4BBB-95D8-0FB1D2B047D9}" type="slidenum">
              <a:rPr lang="pt-BR" altLang="pt-BR" sz="1300" b="0"/>
              <a:pPr/>
              <a:t>27</a:t>
            </a:fld>
            <a:endParaRPr lang="pt-BR" altLang="pt-BR" sz="1300" b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>
            <a:extLst>
              <a:ext uri="{FF2B5EF4-FFF2-40B4-BE49-F238E27FC236}">
                <a16:creationId xmlns:a16="http://schemas.microsoft.com/office/drawing/2014/main" id="{A0DADFCE-90A5-4D01-8229-6DEF820A31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Espaço Reservado para Anotações 2">
            <a:extLst>
              <a:ext uri="{FF2B5EF4-FFF2-40B4-BE49-F238E27FC236}">
                <a16:creationId xmlns:a16="http://schemas.microsoft.com/office/drawing/2014/main" id="{82AE338B-7BDE-4D81-80FF-BCDCFB3D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52228" name="Espaço Reservado para Número de Slide 3">
            <a:extLst>
              <a:ext uri="{FF2B5EF4-FFF2-40B4-BE49-F238E27FC236}">
                <a16:creationId xmlns:a16="http://schemas.microsoft.com/office/drawing/2014/main" id="{F3B36D13-AB4C-4AF9-BD2F-DA4D4CF7B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BE4BB3-9113-4DA3-AE71-96E544EA4F46}" type="slidenum">
              <a:rPr lang="pt-BR" altLang="pt-BR" sz="1300" b="0"/>
              <a:pPr/>
              <a:t>28</a:t>
            </a:fld>
            <a:endParaRPr lang="pt-BR" altLang="pt-BR" sz="1300" b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>
            <a:extLst>
              <a:ext uri="{FF2B5EF4-FFF2-40B4-BE49-F238E27FC236}">
                <a16:creationId xmlns:a16="http://schemas.microsoft.com/office/drawing/2014/main" id="{4D933555-ABC2-4B5B-82E3-56212E2D00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7" name="Espaço Reservado para Anotações 2">
            <a:extLst>
              <a:ext uri="{FF2B5EF4-FFF2-40B4-BE49-F238E27FC236}">
                <a16:creationId xmlns:a16="http://schemas.microsoft.com/office/drawing/2014/main" id="{71178221-3B90-43F3-83FA-CAACCB21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57348" name="Espaço Reservado para Número de Slide 3">
            <a:extLst>
              <a:ext uri="{FF2B5EF4-FFF2-40B4-BE49-F238E27FC236}">
                <a16:creationId xmlns:a16="http://schemas.microsoft.com/office/drawing/2014/main" id="{18C2A873-0552-41CD-898E-6326FB7B9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6F4580-38A9-420B-9219-E695568A1B18}" type="slidenum">
              <a:rPr lang="pt-BR" altLang="pt-BR" sz="1300" b="0"/>
              <a:pPr/>
              <a:t>29</a:t>
            </a:fld>
            <a:endParaRPr lang="pt-BR" altLang="pt-BR" sz="13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E46C4-8A67-45C8-B535-E44DDFC5805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7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>
            <a:extLst>
              <a:ext uri="{FF2B5EF4-FFF2-40B4-BE49-F238E27FC236}">
                <a16:creationId xmlns:a16="http://schemas.microsoft.com/office/drawing/2014/main" id="{B734E107-62A2-471B-B680-23D9470022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5" name="Espaço Reservado para Anotações 2">
            <a:extLst>
              <a:ext uri="{FF2B5EF4-FFF2-40B4-BE49-F238E27FC236}">
                <a16:creationId xmlns:a16="http://schemas.microsoft.com/office/drawing/2014/main" id="{36A6A1E4-08AE-4279-8F7E-DB8F64EA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59396" name="Espaço Reservado para Número de Slide 3">
            <a:extLst>
              <a:ext uri="{FF2B5EF4-FFF2-40B4-BE49-F238E27FC236}">
                <a16:creationId xmlns:a16="http://schemas.microsoft.com/office/drawing/2014/main" id="{EBD96798-EB47-4489-AB59-FC2D69DEA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F97370-C6EC-4245-953F-92F44C1EC82B}" type="slidenum">
              <a:rPr lang="pt-BR" altLang="pt-BR" sz="1300" b="0"/>
              <a:pPr/>
              <a:t>30</a:t>
            </a:fld>
            <a:endParaRPr lang="pt-BR" altLang="pt-BR" sz="1300" b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>
            <a:extLst>
              <a:ext uri="{FF2B5EF4-FFF2-40B4-BE49-F238E27FC236}">
                <a16:creationId xmlns:a16="http://schemas.microsoft.com/office/drawing/2014/main" id="{8CC6D7B5-F08C-485A-B6EC-2BF068A02C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79" name="Espaço Reservado para Anotações 2">
            <a:extLst>
              <a:ext uri="{FF2B5EF4-FFF2-40B4-BE49-F238E27FC236}">
                <a16:creationId xmlns:a16="http://schemas.microsoft.com/office/drawing/2014/main" id="{E2C279AE-C77B-4651-BEB9-C5038294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75780" name="Espaço Reservado para Número de Slide 3">
            <a:extLst>
              <a:ext uri="{FF2B5EF4-FFF2-40B4-BE49-F238E27FC236}">
                <a16:creationId xmlns:a16="http://schemas.microsoft.com/office/drawing/2014/main" id="{E121264F-70E2-4301-8397-121D3D054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86D65A-ED60-4AEE-AF68-9F9CFEC33CAA}" type="slidenum">
              <a:rPr lang="pt-BR" altLang="pt-BR" sz="1300" b="0"/>
              <a:pPr/>
              <a:t>31</a:t>
            </a:fld>
            <a:endParaRPr lang="pt-BR" altLang="pt-BR" sz="1300" b="0"/>
          </a:p>
        </p:txBody>
      </p:sp>
    </p:spTree>
    <p:extLst>
      <p:ext uri="{BB962C8B-B14F-4D97-AF65-F5344CB8AC3E}">
        <p14:creationId xmlns:p14="http://schemas.microsoft.com/office/powerpoint/2010/main" val="1053025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>
            <a:extLst>
              <a:ext uri="{FF2B5EF4-FFF2-40B4-BE49-F238E27FC236}">
                <a16:creationId xmlns:a16="http://schemas.microsoft.com/office/drawing/2014/main" id="{CE3F8FDB-4354-4C4D-97F4-A28142ADA4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1" name="Espaço Reservado para Anotações 2">
            <a:extLst>
              <a:ext uri="{FF2B5EF4-FFF2-40B4-BE49-F238E27FC236}">
                <a16:creationId xmlns:a16="http://schemas.microsoft.com/office/drawing/2014/main" id="{50AF6C23-EF70-48BF-9840-C400205E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63492" name="Espaço Reservado para Número de Slide 3">
            <a:extLst>
              <a:ext uri="{FF2B5EF4-FFF2-40B4-BE49-F238E27FC236}">
                <a16:creationId xmlns:a16="http://schemas.microsoft.com/office/drawing/2014/main" id="{20C44515-24F8-443B-8CE4-B6B58EBA1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1A5B4A-3D96-4674-9CDA-0D2B7314F6A3}" type="slidenum">
              <a:rPr lang="pt-BR" altLang="pt-BR" sz="1300" b="0"/>
              <a:pPr/>
              <a:t>32</a:t>
            </a:fld>
            <a:endParaRPr lang="pt-BR" altLang="pt-BR" sz="1300" b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>
            <a:extLst>
              <a:ext uri="{FF2B5EF4-FFF2-40B4-BE49-F238E27FC236}">
                <a16:creationId xmlns:a16="http://schemas.microsoft.com/office/drawing/2014/main" id="{F882C9D1-A3E7-415D-9A2E-DCF7A84437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5" name="Espaço Reservado para Anotações 2">
            <a:extLst>
              <a:ext uri="{FF2B5EF4-FFF2-40B4-BE49-F238E27FC236}">
                <a16:creationId xmlns:a16="http://schemas.microsoft.com/office/drawing/2014/main" id="{C8161C2A-1004-4787-9F39-702B45F9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64516" name="Espaço Reservado para Número de Slide 3">
            <a:extLst>
              <a:ext uri="{FF2B5EF4-FFF2-40B4-BE49-F238E27FC236}">
                <a16:creationId xmlns:a16="http://schemas.microsoft.com/office/drawing/2014/main" id="{F149172A-E3D3-4F16-9394-1CDCB2DE8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8B326C-42EE-4717-B45A-2E8B5BEFA31B}" type="slidenum">
              <a:rPr lang="pt-BR" altLang="pt-BR" sz="1300" b="0"/>
              <a:pPr/>
              <a:t>33</a:t>
            </a:fld>
            <a:endParaRPr lang="pt-BR" altLang="pt-BR" sz="1300" b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>
            <a:extLst>
              <a:ext uri="{FF2B5EF4-FFF2-40B4-BE49-F238E27FC236}">
                <a16:creationId xmlns:a16="http://schemas.microsoft.com/office/drawing/2014/main" id="{CF7C09ED-2847-4A42-9E8F-D6206DFBD6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Espaço Reservado para Anotações 2">
            <a:extLst>
              <a:ext uri="{FF2B5EF4-FFF2-40B4-BE49-F238E27FC236}">
                <a16:creationId xmlns:a16="http://schemas.microsoft.com/office/drawing/2014/main" id="{F8DD59D0-2559-41F7-B39F-FB08A470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65540" name="Espaço Reservado para Número de Slide 3">
            <a:extLst>
              <a:ext uri="{FF2B5EF4-FFF2-40B4-BE49-F238E27FC236}">
                <a16:creationId xmlns:a16="http://schemas.microsoft.com/office/drawing/2014/main" id="{95857A12-EB1F-44CD-B458-AE7F6DF4B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358BB9-4BC7-4AB5-93D4-CB4A1670902C}" type="slidenum">
              <a:rPr lang="pt-BR" altLang="pt-BR" sz="1300" b="0"/>
              <a:pPr/>
              <a:t>34</a:t>
            </a:fld>
            <a:endParaRPr lang="pt-BR" altLang="pt-BR" sz="13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E46C4-8A67-45C8-B535-E44DDFC5805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5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E46C4-8A67-45C8-B535-E44DDFC5805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87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E46C4-8A67-45C8-B535-E44DDFC5805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E46C4-8A67-45C8-B535-E44DDFC5805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E46C4-8A67-45C8-B535-E44DDFC5805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E46C4-8A67-45C8-B535-E44DDFC5805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7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E46C4-8A67-45C8-B535-E44DDFC5805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t-BR"/>
              <a:t>03/03/2009</a:t>
            </a: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03/03/2009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pt-BR"/>
              <a:t>03/03/2009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random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uardo.yamakawa@uf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pel.com/hpcopel/root/nivel2.jsp?endereco=/hpcopel/root/pagcopel2.nsf/5d546c6fdeabc9a1032571000064b22e/e3a5cb971ca23bf503257488005939ba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143116"/>
            <a:ext cx="8458200" cy="1470025"/>
          </a:xfrm>
        </p:spPr>
        <p:txBody>
          <a:bodyPr/>
          <a:lstStyle/>
          <a:p>
            <a:r>
              <a:rPr lang="pt-BR" dirty="0"/>
              <a:t>TE163 Eletrotécnica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472" y="3899314"/>
            <a:ext cx="6203032" cy="2941358"/>
          </a:xfrm>
        </p:spPr>
        <p:txBody>
          <a:bodyPr>
            <a:normAutofit/>
          </a:bodyPr>
          <a:lstStyle/>
          <a:p>
            <a:r>
              <a:rPr lang="pt-BR" dirty="0"/>
              <a:t>Prof. Carlos Gabriel Bianchin</a:t>
            </a:r>
          </a:p>
          <a:p>
            <a:r>
              <a:rPr lang="pt-BR" dirty="0">
                <a:hlinkClick r:id="rId3"/>
              </a:rPr>
              <a:t>bianchin@ufpr.br</a:t>
            </a:r>
            <a:endParaRPr lang="pt-BR" dirty="0"/>
          </a:p>
          <a:p>
            <a:endParaRPr lang="pt-BR" dirty="0"/>
          </a:p>
          <a:p>
            <a:r>
              <a:rPr lang="pt-BR" dirty="0"/>
              <a:t>Aula 1</a:t>
            </a:r>
          </a:p>
          <a:p>
            <a:endParaRPr lang="pt-BR" dirty="0"/>
          </a:p>
          <a:p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Material baseado no material elaborado pelo</a:t>
            </a:r>
          </a:p>
          <a:p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Prof. Dr. Eduardo Yamakawa</a:t>
            </a:r>
            <a:endParaRPr lang="pt-BR" sz="1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5272" y="6072206"/>
            <a:ext cx="1357290" cy="76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338328"/>
            <a:ext cx="8435280" cy="1252728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/>
                </a:solidFill>
              </a:rPr>
              <a:t>Energia Elétrica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591056"/>
            <a:ext cx="8280919" cy="5150312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pt-BR" sz="3200" dirty="0"/>
              <a:t>Como normalmente a natureza “tenta” sempre </a:t>
            </a:r>
            <a:r>
              <a:rPr lang="pt-BR" sz="3200" u="sng" dirty="0"/>
              <a:t>manter os corpos em equilíbrio</a:t>
            </a:r>
            <a:r>
              <a:rPr lang="pt-BR" sz="3200" dirty="0"/>
              <a:t>, os </a:t>
            </a:r>
            <a:r>
              <a:rPr lang="pt-BR" sz="3200" dirty="0">
                <a:solidFill>
                  <a:schemeClr val="accent1">
                    <a:lumMod val="50000"/>
                  </a:schemeClr>
                </a:solidFill>
              </a:rPr>
              <a:t>átomos que perdem elétrons (negativos) têm tendência a recebê-los e os átomos que tem excesso de elétrons tendem a doá-los.</a:t>
            </a:r>
          </a:p>
          <a:p>
            <a:r>
              <a:rPr lang="pt-BR" sz="3200" u="sng" dirty="0">
                <a:solidFill>
                  <a:srgbClr val="FF0000"/>
                </a:solidFill>
              </a:rPr>
              <a:t>Energia elétrica é a energia que faz com que os átomos tentem se equilibrar doando ou recebendo elétrons</a:t>
            </a:r>
            <a:r>
              <a:rPr lang="pt-BR" sz="3200" u="sng" dirty="0"/>
              <a:t>.</a:t>
            </a:r>
            <a:endParaRPr lang="pt-BR" sz="2800" dirty="0">
              <a:solidFill>
                <a:schemeClr val="tx1"/>
              </a:solidFill>
            </a:endParaRPr>
          </a:p>
          <a:p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997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338328"/>
            <a:ext cx="8435280" cy="1252728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/>
                </a:solidFill>
              </a:rPr>
              <a:t>Materiais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772816"/>
            <a:ext cx="8280919" cy="4968552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Em alguns materiais, os </a:t>
            </a:r>
            <a:r>
              <a:rPr lang="pt-BR" sz="3200" u="sng" dirty="0">
                <a:solidFill>
                  <a:schemeClr val="tx1"/>
                </a:solidFill>
              </a:rPr>
              <a:t>elétrons são fortemente ligados aos átomos</a:t>
            </a:r>
            <a:r>
              <a:rPr lang="pt-BR" sz="3200" dirty="0">
                <a:solidFill>
                  <a:schemeClr val="tx1"/>
                </a:solidFill>
              </a:rPr>
              <a:t>: madeira, vidro, plástico, cerâmica, ar, algodão, etc.</a:t>
            </a:r>
          </a:p>
          <a:p>
            <a:r>
              <a:rPr lang="pt-BR" sz="3200" dirty="0">
                <a:solidFill>
                  <a:schemeClr val="tx1"/>
                </a:solidFill>
              </a:rPr>
              <a:t>Como os </a:t>
            </a:r>
            <a:r>
              <a:rPr lang="pt-BR" sz="3200" u="sng" dirty="0">
                <a:solidFill>
                  <a:schemeClr val="tx1"/>
                </a:solidFill>
              </a:rPr>
              <a:t>elétrons não se movem</a:t>
            </a:r>
            <a:r>
              <a:rPr lang="pt-BR" sz="3200" dirty="0">
                <a:solidFill>
                  <a:schemeClr val="tx1"/>
                </a:solidFill>
              </a:rPr>
              <a:t>, esses materiais quase não conduzem eletricidade. São o que chamamos de </a:t>
            </a:r>
            <a:r>
              <a:rPr lang="pt-BR" sz="3200" u="sng" dirty="0">
                <a:solidFill>
                  <a:srgbClr val="FF0000"/>
                </a:solidFill>
              </a:rPr>
              <a:t>isolantes elétricos</a:t>
            </a:r>
            <a:r>
              <a:rPr lang="pt-BR" sz="3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111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338328"/>
            <a:ext cx="8435280" cy="1252728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/>
                </a:solidFill>
              </a:rPr>
              <a:t>Materiais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412776"/>
            <a:ext cx="8280919" cy="5328592"/>
          </a:xfrm>
          <a:noFill/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Outros materiais têm </a:t>
            </a:r>
            <a:r>
              <a:rPr lang="pt-BR" sz="3200" u="sng" dirty="0">
                <a:solidFill>
                  <a:schemeClr val="tx1"/>
                </a:solidFill>
              </a:rPr>
              <a:t>elétrons que podem se separar de seus átomos e se mover </a:t>
            </a:r>
            <a:r>
              <a:rPr lang="pt-BR" sz="3200" dirty="0"/>
              <a:t>(por exemplo os metais) .</a:t>
            </a:r>
            <a:endParaRPr lang="pt-BR" sz="3200" dirty="0">
              <a:solidFill>
                <a:schemeClr val="tx1"/>
              </a:solidFill>
            </a:endParaRPr>
          </a:p>
          <a:p>
            <a:r>
              <a:rPr lang="pt-BR" sz="3200" dirty="0">
                <a:solidFill>
                  <a:schemeClr val="tx1"/>
                </a:solidFill>
              </a:rPr>
              <a:t>Estes elétrons são chamados </a:t>
            </a:r>
            <a:r>
              <a:rPr lang="pt-BR" sz="3200" u="sng" dirty="0">
                <a:solidFill>
                  <a:schemeClr val="tx1"/>
                </a:solidFill>
              </a:rPr>
              <a:t>elétrons livres</a:t>
            </a:r>
            <a:r>
              <a:rPr lang="pt-BR" sz="3200" dirty="0">
                <a:solidFill>
                  <a:schemeClr val="tx1"/>
                </a:solidFill>
              </a:rPr>
              <a:t>. Ouro, prata, cobre, alumínio e ferro, entre outros, contêm elétrons livres. Eles ajudam a eletricidade a fluir por esses materiais, que são conhecidos como </a:t>
            </a:r>
            <a:r>
              <a:rPr lang="pt-BR" sz="3200" u="sng" dirty="0">
                <a:solidFill>
                  <a:srgbClr val="FF0000"/>
                </a:solidFill>
              </a:rPr>
              <a:t>condutores elétricos</a:t>
            </a:r>
            <a:r>
              <a:rPr lang="pt-BR" sz="3200" dirty="0">
                <a:solidFill>
                  <a:schemeClr val="tx1"/>
                </a:solidFill>
              </a:rPr>
              <a:t>.</a:t>
            </a:r>
          </a:p>
          <a:p>
            <a:r>
              <a:rPr lang="pt-BR" sz="3200" dirty="0">
                <a:solidFill>
                  <a:schemeClr val="tx1"/>
                </a:solidFill>
              </a:rPr>
              <a:t>São utilizados como fios, cabos, contatos, soldas, conectores, etc..</a:t>
            </a:r>
          </a:p>
          <a:p>
            <a:r>
              <a:rPr lang="pt-BR" sz="3200" u="sng" dirty="0">
                <a:solidFill>
                  <a:srgbClr val="FF0000"/>
                </a:solidFill>
              </a:rPr>
              <a:t>Os elétrons em movimento transmitem energia elétrica de um ponto a outro.</a:t>
            </a:r>
          </a:p>
        </p:txBody>
      </p:sp>
    </p:spTree>
    <p:extLst>
      <p:ext uri="{BB962C8B-B14F-4D97-AF65-F5344CB8AC3E}">
        <p14:creationId xmlns:p14="http://schemas.microsoft.com/office/powerpoint/2010/main" val="11386857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1176" y="118692"/>
            <a:ext cx="8435280" cy="1252728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/>
                </a:solidFill>
              </a:rPr>
              <a:t>Materiais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4036" y="1340768"/>
            <a:ext cx="8588788" cy="5400600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Os </a:t>
            </a:r>
            <a:r>
              <a:rPr lang="pt-BR" sz="3200" u="sng" dirty="0">
                <a:solidFill>
                  <a:srgbClr val="FF0000"/>
                </a:solidFill>
              </a:rPr>
              <a:t>semicondutores</a:t>
            </a:r>
            <a:r>
              <a:rPr lang="pt-BR" sz="3200" dirty="0">
                <a:solidFill>
                  <a:schemeClr val="tx1"/>
                </a:solidFill>
              </a:rPr>
              <a:t> ficam </a:t>
            </a:r>
            <a:r>
              <a:rPr lang="pt-BR" sz="3200" u="sng" dirty="0">
                <a:solidFill>
                  <a:schemeClr val="tx1"/>
                </a:solidFill>
              </a:rPr>
              <a:t>entre os isolantes e os condutores </a:t>
            </a:r>
            <a:r>
              <a:rPr lang="pt-BR" sz="3200" dirty="0">
                <a:solidFill>
                  <a:schemeClr val="tx1"/>
                </a:solidFill>
              </a:rPr>
              <a:t>com relação à propriedade de doarem ou receberem elétrons. </a:t>
            </a:r>
          </a:p>
          <a:p>
            <a:r>
              <a:rPr lang="pt-BR" sz="3200" dirty="0">
                <a:solidFill>
                  <a:schemeClr val="tx1"/>
                </a:solidFill>
              </a:rPr>
              <a:t>Sua utilização se dá </a:t>
            </a:r>
            <a:r>
              <a:rPr lang="pt-BR" sz="3200" u="sng" dirty="0">
                <a:solidFill>
                  <a:schemeClr val="tx1"/>
                </a:solidFill>
              </a:rPr>
              <a:t>após um processo industrial que lhes conferem características mais positivas ou negativas </a:t>
            </a:r>
            <a:r>
              <a:rPr lang="pt-BR" sz="3200" dirty="0">
                <a:solidFill>
                  <a:schemeClr val="tx1"/>
                </a:solidFill>
              </a:rPr>
              <a:t>comparadas com a substância pura. </a:t>
            </a:r>
          </a:p>
          <a:p>
            <a:r>
              <a:rPr lang="pt-BR" sz="3200" dirty="0">
                <a:solidFill>
                  <a:schemeClr val="tx1"/>
                </a:solidFill>
              </a:rPr>
              <a:t>São utilizados na fabricação de </a:t>
            </a:r>
            <a:r>
              <a:rPr lang="pt-BR" sz="3200" u="sng" dirty="0">
                <a:solidFill>
                  <a:schemeClr val="tx1"/>
                </a:solidFill>
              </a:rPr>
              <a:t>transistores, circuitos integrados</a:t>
            </a:r>
            <a:r>
              <a:rPr lang="pt-BR" sz="3200" dirty="0">
                <a:solidFill>
                  <a:schemeClr val="tx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6297968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105339"/>
            <a:ext cx="8435280" cy="1252728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/>
                </a:solidFill>
              </a:rPr>
              <a:t>Corrente Elétrica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5328592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Em um condutor, se aproximarmos um polo positivo (de uma fonte de energia) de um lado e um polo negativo de outro: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endParaRPr lang="pt-BR" sz="2800" dirty="0">
              <a:solidFill>
                <a:schemeClr val="tx1"/>
              </a:solidFill>
            </a:endParaRP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Estes elétrons passam a ter um movimento ordenado, dando origem à </a:t>
            </a:r>
            <a:r>
              <a:rPr lang="pt-BR" sz="2800" u="sng" dirty="0">
                <a:solidFill>
                  <a:schemeClr val="tx1"/>
                </a:solidFill>
              </a:rPr>
              <a:t>Corrente Elétrica </a:t>
            </a:r>
            <a:r>
              <a:rPr lang="pt-BR" sz="2800" dirty="0">
                <a:solidFill>
                  <a:schemeClr val="tx1"/>
                </a:solidFill>
              </a:rPr>
              <a:t>(sentido Real).</a:t>
            </a:r>
            <a:endParaRPr lang="pt-BR" sz="2800" u="sng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706" y="2411024"/>
            <a:ext cx="3747393" cy="139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34" y="5136803"/>
            <a:ext cx="4242763" cy="153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9361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338328"/>
            <a:ext cx="8435280" cy="1252728"/>
          </a:xfrm>
        </p:spPr>
        <p:txBody>
          <a:bodyPr>
            <a:normAutofit/>
          </a:bodyPr>
          <a:lstStyle/>
          <a:p>
            <a:r>
              <a:rPr lang="pt-BR" sz="3600" b="1">
                <a:solidFill>
                  <a:schemeClr val="tx1"/>
                </a:solidFill>
              </a:rPr>
              <a:t>Corrente Elétrica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484784"/>
            <a:ext cx="8784976" cy="5256584"/>
          </a:xfrm>
          <a:noFill/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pt-BR" sz="3200" u="sng" dirty="0">
                <a:solidFill>
                  <a:schemeClr val="tx1"/>
                </a:solidFill>
              </a:rPr>
              <a:t>Corrente Elétrica </a:t>
            </a:r>
            <a:r>
              <a:rPr lang="pt-BR" sz="3200" dirty="0">
                <a:solidFill>
                  <a:schemeClr val="tx1"/>
                </a:solidFill>
              </a:rPr>
              <a:t>é o </a:t>
            </a:r>
            <a:r>
              <a:rPr lang="pt-BR" sz="3200" u="sng" dirty="0">
                <a:solidFill>
                  <a:schemeClr val="tx1"/>
                </a:solidFill>
              </a:rPr>
              <a:t>fluxo ordenado de partículas </a:t>
            </a:r>
            <a:r>
              <a:rPr lang="pt-BR" sz="3200" dirty="0">
                <a:solidFill>
                  <a:schemeClr val="tx1"/>
                </a:solidFill>
              </a:rPr>
              <a:t>portadoras de carga elétrica.</a:t>
            </a:r>
          </a:p>
          <a:p>
            <a:r>
              <a:rPr lang="pt-BR" sz="3200" dirty="0">
                <a:solidFill>
                  <a:schemeClr val="tx1"/>
                </a:solidFill>
              </a:rPr>
              <a:t>A </a:t>
            </a:r>
            <a:r>
              <a:rPr lang="pt-BR" sz="3200" u="sng" dirty="0">
                <a:solidFill>
                  <a:schemeClr val="tx1"/>
                </a:solidFill>
              </a:rPr>
              <a:t>intensidade da corrente </a:t>
            </a:r>
            <a:r>
              <a:rPr lang="pt-BR" sz="3200" dirty="0">
                <a:solidFill>
                  <a:schemeClr val="tx1"/>
                </a:solidFill>
              </a:rPr>
              <a:t>é a razão da quantidade de carga (C) que atravessa um condutor em um intervalo de tempo (t em segundos), ou seja: </a:t>
            </a:r>
            <a:r>
              <a:rPr lang="pt-BR" sz="3200" b="1" dirty="0">
                <a:solidFill>
                  <a:srgbClr val="FF0000"/>
                </a:solidFill>
              </a:rPr>
              <a:t>I=Q</a:t>
            </a:r>
            <a:r>
              <a:rPr lang="pt-BR" sz="3200" b="1" dirty="0">
                <a:solidFill>
                  <a:schemeClr val="accent1">
                    <a:lumMod val="50000"/>
                  </a:schemeClr>
                </a:solidFill>
              </a:rPr>
              <a:t>[C]</a:t>
            </a:r>
            <a:r>
              <a:rPr lang="pt-BR" sz="3200" b="1" dirty="0">
                <a:solidFill>
                  <a:srgbClr val="FF0000"/>
                </a:solidFill>
              </a:rPr>
              <a:t>/t</a:t>
            </a:r>
            <a:r>
              <a:rPr lang="pt-BR" sz="3200" b="1" dirty="0">
                <a:solidFill>
                  <a:schemeClr val="accent1">
                    <a:lumMod val="50000"/>
                  </a:schemeClr>
                </a:solidFill>
              </a:rPr>
              <a:t>[s]  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>
                <a:solidFill>
                  <a:schemeClr val="accent1">
                    <a:lumMod val="50000"/>
                  </a:schemeClr>
                </a:solidFill>
              </a:rPr>
              <a:t>[A]</a:t>
            </a:r>
          </a:p>
          <a:p>
            <a:r>
              <a:rPr lang="pt-BR" sz="3200" u="sng" dirty="0">
                <a:solidFill>
                  <a:schemeClr val="tx1"/>
                </a:solidFill>
              </a:rPr>
              <a:t>Simbologia</a:t>
            </a:r>
            <a:r>
              <a:rPr lang="pt-BR" sz="3200" dirty="0">
                <a:solidFill>
                  <a:schemeClr val="tx1"/>
                </a:solidFill>
              </a:rPr>
              <a:t>: I (intensidade de corrente elétrica)</a:t>
            </a:r>
          </a:p>
          <a:p>
            <a:r>
              <a:rPr lang="pt-BR" sz="3200" u="sng" dirty="0">
                <a:solidFill>
                  <a:schemeClr val="tx1"/>
                </a:solidFill>
              </a:rPr>
              <a:t>Unidade de Medida</a:t>
            </a:r>
            <a:r>
              <a:rPr lang="pt-BR" sz="3200" dirty="0">
                <a:solidFill>
                  <a:schemeClr val="tx1"/>
                </a:solidFill>
              </a:rPr>
              <a:t>: Ampère (A)</a:t>
            </a:r>
          </a:p>
          <a:p>
            <a:r>
              <a:rPr lang="pt-BR" sz="3200" u="sng" dirty="0">
                <a:solidFill>
                  <a:schemeClr val="tx1"/>
                </a:solidFill>
              </a:rPr>
              <a:t>Aparelho de medição</a:t>
            </a:r>
            <a:r>
              <a:rPr lang="pt-BR" sz="3200" dirty="0">
                <a:solidFill>
                  <a:schemeClr val="tx1"/>
                </a:solidFill>
              </a:rPr>
              <a:t>: Amperímetro</a:t>
            </a:r>
          </a:p>
          <a:p>
            <a:r>
              <a:rPr lang="pt-BR" sz="3200" u="sng" dirty="0">
                <a:solidFill>
                  <a:schemeClr val="tx1"/>
                </a:solidFill>
              </a:rPr>
              <a:t>Coulomb</a:t>
            </a:r>
            <a:r>
              <a:rPr lang="pt-BR" sz="3200" dirty="0">
                <a:solidFill>
                  <a:schemeClr val="tx1"/>
                </a:solidFill>
              </a:rPr>
              <a:t> (C) é a unidade com que se mede a quantidade de carga elétrica de um corpo e equivale a 6,2 x 10</a:t>
            </a:r>
            <a:r>
              <a:rPr lang="pt-BR" sz="3200" baseline="30000" dirty="0">
                <a:solidFill>
                  <a:schemeClr val="tx1"/>
                </a:solidFill>
              </a:rPr>
              <a:t>18</a:t>
            </a:r>
            <a:r>
              <a:rPr lang="pt-BR" sz="3200" dirty="0">
                <a:solidFill>
                  <a:schemeClr val="tx1"/>
                </a:solidFill>
              </a:rPr>
              <a:t> elétrons.</a:t>
            </a:r>
          </a:p>
        </p:txBody>
      </p:sp>
    </p:spTree>
    <p:extLst>
      <p:ext uri="{BB962C8B-B14F-4D97-AF65-F5344CB8AC3E}">
        <p14:creationId xmlns:p14="http://schemas.microsoft.com/office/powerpoint/2010/main" val="21198359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00997" y="95381"/>
            <a:ext cx="8435280" cy="1252728"/>
          </a:xfrm>
        </p:spPr>
        <p:txBody>
          <a:bodyPr>
            <a:normAutofit/>
          </a:bodyPr>
          <a:lstStyle/>
          <a:p>
            <a:r>
              <a:rPr lang="pt-BR" sz="3600" b="1"/>
              <a:t>Corrente Elétrica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3"/>
          <a:stretch/>
        </p:blipFill>
        <p:spPr bwMode="auto">
          <a:xfrm>
            <a:off x="338931" y="1340768"/>
            <a:ext cx="8466137" cy="490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988" y="1844824"/>
            <a:ext cx="2493623" cy="212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311127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338328"/>
            <a:ext cx="8435280" cy="1252728"/>
          </a:xfrm>
        </p:spPr>
        <p:txBody>
          <a:bodyPr>
            <a:normAutofit/>
          </a:bodyPr>
          <a:lstStyle/>
          <a:p>
            <a:r>
              <a:rPr lang="pt-BR" sz="3600" b="1"/>
              <a:t>Corrente Elétrica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949DDE-9338-46C2-8AA7-1DC4FF25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3999" cy="325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115356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338328"/>
            <a:ext cx="8435280" cy="1252728"/>
          </a:xfrm>
        </p:spPr>
        <p:txBody>
          <a:bodyPr>
            <a:normAutofit/>
          </a:bodyPr>
          <a:lstStyle/>
          <a:p>
            <a:r>
              <a:rPr lang="pt-BR" sz="3600" b="1"/>
              <a:t>Corrente Elétrica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3999" cy="325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40DFF75-3EC3-4342-A0AB-F2446C293C1A}"/>
                  </a:ext>
                </a:extLst>
              </p:cNvPr>
              <p:cNvSpPr txBox="1"/>
              <p:nvPr/>
            </p:nvSpPr>
            <p:spPr>
              <a:xfrm>
                <a:off x="3444712" y="4005064"/>
                <a:ext cx="2999495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=0,20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40DFF75-3EC3-4342-A0AB-F2446C293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712" y="4005064"/>
                <a:ext cx="2999495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862465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338328"/>
            <a:ext cx="8435280" cy="1252728"/>
          </a:xfrm>
        </p:spPr>
        <p:txBody>
          <a:bodyPr>
            <a:normAutofit/>
          </a:bodyPr>
          <a:lstStyle/>
          <a:p>
            <a:r>
              <a:rPr lang="pt-BR" sz="3600" b="1"/>
              <a:t>Corrente Elétrica - Exemplo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AA345E-D92B-4CA2-9428-9D65133AA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1056"/>
            <a:ext cx="8928992" cy="336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691122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Apresentação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Carga horária</a:t>
            </a:r>
          </a:p>
          <a:p>
            <a:pPr lvl="1">
              <a:defRPr/>
            </a:pPr>
            <a:r>
              <a:rPr lang="pt-BR" sz="2400" dirty="0"/>
              <a:t>45 horas</a:t>
            </a:r>
          </a:p>
          <a:p>
            <a:pPr>
              <a:defRPr/>
            </a:pPr>
            <a:r>
              <a:rPr lang="pt-BR" dirty="0"/>
              <a:t>Objetivos</a:t>
            </a:r>
          </a:p>
          <a:p>
            <a:pPr lvl="1">
              <a:defRPr/>
            </a:pPr>
            <a:r>
              <a:rPr lang="pt-BR" sz="2400" dirty="0"/>
              <a:t>Treinar o aluno nos conceitos básicos de eletricidade, em especial, aqueles relacionados com instalações elétricas e equipamentos voltados a Eng. Química.</a:t>
            </a:r>
          </a:p>
          <a:p>
            <a:pPr>
              <a:defRPr/>
            </a:pPr>
            <a:r>
              <a:rPr lang="pt-BR" dirty="0"/>
              <a:t>Frequência mínima</a:t>
            </a:r>
          </a:p>
          <a:p>
            <a:pPr lvl="1">
              <a:defRPr/>
            </a:pPr>
            <a:r>
              <a:rPr lang="pt-BR" dirty="0"/>
              <a:t>75%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338328"/>
            <a:ext cx="8435280" cy="1252728"/>
          </a:xfrm>
        </p:spPr>
        <p:txBody>
          <a:bodyPr>
            <a:normAutofit/>
          </a:bodyPr>
          <a:lstStyle/>
          <a:p>
            <a:r>
              <a:rPr lang="pt-BR" sz="3600" b="1"/>
              <a:t>Corrente Elétrica - Exemplo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1056"/>
            <a:ext cx="8928992" cy="336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D9D6A41-66AE-4750-A494-1DAAF5BF3938}"/>
                  </a:ext>
                </a:extLst>
              </p:cNvPr>
              <p:cNvSpPr txBox="1"/>
              <p:nvPr/>
            </p:nvSpPr>
            <p:spPr>
              <a:xfrm>
                <a:off x="3491880" y="3429000"/>
                <a:ext cx="2999495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=5,0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D9D6A41-66AE-4750-A494-1DAAF5BF3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429000"/>
                <a:ext cx="2999495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342290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338328"/>
            <a:ext cx="8435280" cy="1252728"/>
          </a:xfrm>
        </p:spPr>
        <p:txBody>
          <a:bodyPr>
            <a:normAutofit/>
          </a:bodyPr>
          <a:lstStyle/>
          <a:p>
            <a:r>
              <a:rPr lang="pt-BR" sz="3600" b="1">
                <a:solidFill>
                  <a:schemeClr val="tx1"/>
                </a:solidFill>
              </a:rPr>
              <a:t>Tensão Elétrica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591056"/>
            <a:ext cx="8280919" cy="5150312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A força exercida sobre os elétrons livres (cargas) para que estes se movimentem entre dois pontos no interior de um condutor é a </a:t>
            </a:r>
            <a:r>
              <a:rPr lang="pt-BR" sz="2800" u="sng" dirty="0">
                <a:solidFill>
                  <a:schemeClr val="tx1"/>
                </a:solidFill>
              </a:rPr>
              <a:t>tensão elétrica </a:t>
            </a:r>
            <a:r>
              <a:rPr lang="pt-BR" sz="2800" dirty="0">
                <a:solidFill>
                  <a:schemeClr val="tx1"/>
                </a:solidFill>
              </a:rPr>
              <a:t>ou a </a:t>
            </a:r>
            <a:r>
              <a:rPr lang="pt-BR" sz="2800" u="sng" dirty="0">
                <a:solidFill>
                  <a:schemeClr val="tx1"/>
                </a:solidFill>
              </a:rPr>
              <a:t>diferença de potencial </a:t>
            </a:r>
            <a:r>
              <a:rPr lang="pt-BR" sz="2800" dirty="0">
                <a:solidFill>
                  <a:schemeClr val="tx1"/>
                </a:solidFill>
              </a:rPr>
              <a:t>(</a:t>
            </a:r>
            <a:r>
              <a:rPr lang="pt-BR" sz="2800" dirty="0" err="1">
                <a:solidFill>
                  <a:schemeClr val="tx1"/>
                </a:solidFill>
              </a:rPr>
              <a:t>d.d.p</a:t>
            </a:r>
            <a:r>
              <a:rPr lang="pt-BR" sz="2800" dirty="0">
                <a:solidFill>
                  <a:schemeClr val="tx1"/>
                </a:solidFill>
              </a:rPr>
              <a:t>) entre estes pontos.</a:t>
            </a:r>
          </a:p>
          <a:p>
            <a:r>
              <a:rPr lang="pt-BR" sz="2800" u="sng" dirty="0">
                <a:solidFill>
                  <a:schemeClr val="tx1"/>
                </a:solidFill>
              </a:rPr>
              <a:t>Simbologia</a:t>
            </a:r>
            <a:r>
              <a:rPr lang="pt-BR" sz="2800" dirty="0">
                <a:solidFill>
                  <a:schemeClr val="tx1"/>
                </a:solidFill>
              </a:rPr>
              <a:t>: V</a:t>
            </a:r>
          </a:p>
          <a:p>
            <a:r>
              <a:rPr lang="pt-BR" sz="2800" u="sng" dirty="0">
                <a:solidFill>
                  <a:schemeClr val="tx1"/>
                </a:solidFill>
              </a:rPr>
              <a:t>Unidade de Medida</a:t>
            </a:r>
            <a:r>
              <a:rPr lang="pt-BR" sz="2800" dirty="0">
                <a:solidFill>
                  <a:schemeClr val="tx1"/>
                </a:solidFill>
              </a:rPr>
              <a:t>: Volts (V), em homenagem ao cientista italiano Alessandro Volta.</a:t>
            </a:r>
          </a:p>
          <a:p>
            <a:r>
              <a:rPr lang="pt-BR" sz="2800" u="sng" dirty="0">
                <a:solidFill>
                  <a:schemeClr val="tx1"/>
                </a:solidFill>
              </a:rPr>
              <a:t>Aparelho de medição</a:t>
            </a:r>
            <a:r>
              <a:rPr lang="pt-BR" sz="2800" dirty="0">
                <a:solidFill>
                  <a:schemeClr val="tx1"/>
                </a:solidFill>
              </a:rPr>
              <a:t>: Voltímetro</a:t>
            </a:r>
          </a:p>
        </p:txBody>
      </p:sp>
    </p:spTree>
    <p:extLst>
      <p:ext uri="{BB962C8B-B14F-4D97-AF65-F5344CB8AC3E}">
        <p14:creationId xmlns:p14="http://schemas.microsoft.com/office/powerpoint/2010/main" val="425424267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338328"/>
            <a:ext cx="8435280" cy="1252728"/>
          </a:xfrm>
        </p:spPr>
        <p:txBody>
          <a:bodyPr>
            <a:normAutofit/>
          </a:bodyPr>
          <a:lstStyle/>
          <a:p>
            <a:r>
              <a:rPr lang="pt-BR" sz="3600" b="1">
                <a:solidFill>
                  <a:schemeClr val="tx1"/>
                </a:solidFill>
              </a:rPr>
              <a:t>Tensão Elétrica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7" y="1988840"/>
            <a:ext cx="8104187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439566"/>
            <a:ext cx="2088014" cy="187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471448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10BF9F-08FC-49DF-AF4F-30B875E49652}"/>
              </a:ext>
            </a:extLst>
          </p:cNvPr>
          <p:cNvSpPr/>
          <p:nvPr/>
        </p:nvSpPr>
        <p:spPr>
          <a:xfrm>
            <a:off x="827584" y="3105225"/>
            <a:ext cx="6152903" cy="647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pt-BR" altLang="pt-BR" sz="4400"/>
              <a:t>RESISTÊNCIA ELÉTRICA (R)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/>
              <a:t>Resistência elétrica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pt-BR" sz="2400" dirty="0"/>
                  <a:t>É uma propriedade do material de se opor a passagem de corrente elétrica</a:t>
                </a:r>
              </a:p>
              <a:p>
                <a:pPr>
                  <a:defRPr/>
                </a:pPr>
                <a:r>
                  <a:rPr lang="pt-BR" sz="2400" dirty="0"/>
                  <a:t>Medida em Ohms [</a:t>
                </a:r>
                <a:r>
                  <a:rPr lang="el-GR" sz="2400" dirty="0"/>
                  <a:t>Ω</a:t>
                </a:r>
                <a:r>
                  <a:rPr lang="pt-BR" sz="2400" dirty="0"/>
                  <a:t>]</a:t>
                </a:r>
              </a:p>
              <a:p>
                <a:pPr>
                  <a:defRPr/>
                </a:pPr>
                <a:r>
                  <a:rPr lang="pt-BR" sz="2400" dirty="0"/>
                  <a:t>Depende de</a:t>
                </a:r>
              </a:p>
              <a:p>
                <a:pPr lvl="1">
                  <a:defRPr/>
                </a:pPr>
                <a:r>
                  <a:rPr lang="pt-BR" sz="2000" dirty="0"/>
                  <a:t>Composição do material (</a:t>
                </a:r>
                <a:r>
                  <a:rPr lang="el-GR" sz="2000" dirty="0"/>
                  <a:t>ρ</a:t>
                </a:r>
                <a:r>
                  <a:rPr lang="pt-BR" sz="2000" dirty="0"/>
                  <a:t>)	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⇒↑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pt-BR" sz="2000" dirty="0"/>
              </a:p>
              <a:p>
                <a:pPr lvl="1">
                  <a:defRPr/>
                </a:pPr>
                <a:r>
                  <a:rPr lang="pt-BR" sz="2000" dirty="0"/>
                  <a:t>Comprimento (l)			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⇒↑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pt-BR" sz="2000" dirty="0"/>
              </a:p>
              <a:p>
                <a:pPr lvl="1">
                  <a:defRPr/>
                </a:pPr>
                <a:r>
                  <a:rPr lang="pt-BR" sz="2000" dirty="0"/>
                  <a:t>Área da seção reta (A)		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pt-BR" sz="2000" dirty="0"/>
              </a:p>
              <a:p>
                <a:pPr lvl="1">
                  <a:defRPr/>
                </a:pPr>
                <a:r>
                  <a:rPr lang="pt-BR" sz="2000" dirty="0"/>
                  <a:t>Temperatura (T)			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⇒↑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pt-BR" sz="2000" dirty="0"/>
              </a:p>
              <a:p>
                <a:pPr lvl="1">
                  <a:defRPr/>
                </a:pPr>
                <a:endParaRPr lang="pt-BR" sz="2000" dirty="0"/>
              </a:p>
              <a:p>
                <a:pPr>
                  <a:defRPr/>
                </a:pPr>
                <a:r>
                  <a:rPr lang="pt-BR" sz="2400" dirty="0"/>
                  <a:t>Símbolo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7" r="-1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CB8F099-FC72-4211-842F-ED3A64071E98}"/>
                  </a:ext>
                </a:extLst>
              </p:cNvPr>
              <p:cNvSpPr txBox="1"/>
              <p:nvPr/>
            </p:nvSpPr>
            <p:spPr>
              <a:xfrm>
                <a:off x="6766310" y="2904914"/>
                <a:ext cx="1619226" cy="104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CB8F099-FC72-4211-842F-ED3A64071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310" y="2904914"/>
                <a:ext cx="1619226" cy="1048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C7273C77-DDEC-4245-9937-683EA4F34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467350"/>
            <a:ext cx="971550" cy="495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57D751CA-8032-C941-8C46-914DE4824B78}"/>
                  </a:ext>
                </a:extLst>
              </p14:cNvPr>
              <p14:cNvContentPartPr/>
              <p14:nvPr/>
            </p14:nvContentPartPr>
            <p14:xfrm>
              <a:off x="3854520" y="5543280"/>
              <a:ext cx="1488240" cy="41472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57D751CA-8032-C941-8C46-914DE4824B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8320" y="5527080"/>
                <a:ext cx="1520640" cy="4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717969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7138951-DC06-46DE-99A2-911AE73C7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9144000" cy="433388"/>
          </a:xfrm>
          <a:prstGeom prst="rect">
            <a:avLst/>
          </a:prstGeom>
          <a:solidFill>
            <a:srgbClr val="F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pt-BR" altLang="pt-BR" sz="2800"/>
              <a:t>RESISTÊNCIA ELÉTRICA (R)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F7EE9E7E-38AF-4E03-980F-4CAD5B102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08050"/>
            <a:ext cx="8569325" cy="1382713"/>
          </a:xfrm>
          <a:prstGeom prst="rect">
            <a:avLst/>
          </a:prstGeom>
          <a:solidFill>
            <a:srgbClr val="DDF4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pt-BR" altLang="pt-BR" sz="2800" b="0"/>
              <a:t>Para condutores que, mantém a temperatura constante e  a resistência constante. O gráfico de U em função de I é retilíneo.</a:t>
            </a:r>
          </a:p>
        </p:txBody>
      </p:sp>
      <p:pic>
        <p:nvPicPr>
          <p:cNvPr id="440327" name="Picture 7">
            <a:extLst>
              <a:ext uri="{FF2B5EF4-FFF2-40B4-BE49-F238E27FC236}">
                <a16:creationId xmlns:a16="http://schemas.microsoft.com/office/drawing/2014/main" id="{00FC773C-F699-40FF-8544-085E717DA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40"/>
          <a:stretch>
            <a:fillRect/>
          </a:stretch>
        </p:blipFill>
        <p:spPr bwMode="auto">
          <a:xfrm>
            <a:off x="1258888" y="2852738"/>
            <a:ext cx="3670300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31" name="Text Box 11">
            <a:extLst>
              <a:ext uri="{FF2B5EF4-FFF2-40B4-BE49-F238E27FC236}">
                <a16:creationId xmlns:a16="http://schemas.microsoft.com/office/drawing/2014/main" id="{5857BDBD-4ED5-49AB-8073-0F562335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3716338"/>
            <a:ext cx="2736850" cy="504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pt-BR" sz="2400" b="0">
                <a:latin typeface="Arial" charset="0"/>
              </a:rPr>
              <a:t>Condutor ôhmico</a:t>
            </a:r>
            <a:endParaRPr lang="pt-BR" sz="2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6" name="Rectangle 8">
            <a:extLst>
              <a:ext uri="{FF2B5EF4-FFF2-40B4-BE49-F238E27FC236}">
                <a16:creationId xmlns:a16="http://schemas.microsoft.com/office/drawing/2014/main" id="{B5F20A0C-FAF9-4132-8DD4-5BFB82F5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1025"/>
            <a:ext cx="9144000" cy="11969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6C0D18-441B-42C5-948F-B2084E2B9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9144000" cy="433388"/>
          </a:xfrm>
          <a:prstGeom prst="rect">
            <a:avLst/>
          </a:prstGeom>
          <a:solidFill>
            <a:srgbClr val="F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pt-BR" altLang="pt-BR" sz="2800"/>
              <a:t>RESISTÊNCIA ELÉTRICA (R)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424409D-1A1C-4AC7-AA7B-C73D5E685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65175"/>
            <a:ext cx="8569325" cy="22367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pt-BR" altLang="pt-BR" sz="2800"/>
              <a:t>INSTRUMENTO DE MEDIDA:</a:t>
            </a:r>
            <a:r>
              <a:rPr lang="pt-BR" altLang="pt-BR" sz="2800" b="0"/>
              <a:t> OHMIMETRO</a:t>
            </a:r>
          </a:p>
          <a:p>
            <a:pPr algn="l" eaLnBrk="1" hangingPunct="1"/>
            <a:endParaRPr lang="pt-BR" altLang="pt-BR" sz="2800" b="0"/>
          </a:p>
          <a:p>
            <a:pPr algn="l" eaLnBrk="1" hangingPunct="1"/>
            <a:r>
              <a:rPr lang="pt-BR" altLang="pt-BR" sz="2800" b="0"/>
              <a:t>Deve ser ligado em paralelo com a carga a ser medida, porém com o circuito desenergizado e desconectado da fonte.</a:t>
            </a:r>
          </a:p>
        </p:txBody>
      </p:sp>
      <p:pic>
        <p:nvPicPr>
          <p:cNvPr id="442375" name="Picture 7">
            <a:extLst>
              <a:ext uri="{FF2B5EF4-FFF2-40B4-BE49-F238E27FC236}">
                <a16:creationId xmlns:a16="http://schemas.microsoft.com/office/drawing/2014/main" id="{F9096AED-6EC7-43D2-A6F6-8518A4190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3" t="39075" r="49074" b="26741"/>
          <a:stretch>
            <a:fillRect/>
          </a:stretch>
        </p:blipFill>
        <p:spPr bwMode="auto">
          <a:xfrm>
            <a:off x="0" y="3436751"/>
            <a:ext cx="4878872" cy="300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Mili Ohmímetro Digital Icel MO-1210 - Eletropeças Comercial ...">
            <a:extLst>
              <a:ext uri="{FF2B5EF4-FFF2-40B4-BE49-F238E27FC236}">
                <a16:creationId xmlns:a16="http://schemas.microsoft.com/office/drawing/2014/main" id="{ED7E54C6-B144-4044-8689-E9216C0D6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421" y="3106416"/>
            <a:ext cx="3668151" cy="366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4BF76B3-3F21-4369-BDD6-FF382FFF8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993" y="368032"/>
            <a:ext cx="5254609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b="1" dirty="0"/>
              <a:t>Instrumentos de medição básicos</a:t>
            </a:r>
          </a:p>
        </p:txBody>
      </p:sp>
      <p:sp>
        <p:nvSpPr>
          <p:cNvPr id="13315" name="Espaço Reservado para Número de Slide 4">
            <a:extLst>
              <a:ext uri="{FF2B5EF4-FFF2-40B4-BE49-F238E27FC236}">
                <a16:creationId xmlns:a16="http://schemas.microsoft.com/office/drawing/2014/main" id="{660BA9B4-4B5D-4AF0-B16E-F8B870DA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9C5307-E9D3-4FBD-8365-615BB5ED95CE}" type="slidenum">
              <a:rPr lang="pt-BR" altLang="pt-BR" sz="1400"/>
              <a:pPr/>
              <a:t>27</a:t>
            </a:fld>
            <a:endParaRPr lang="pt-BR" altLang="pt-BR" sz="1400"/>
          </a:p>
        </p:txBody>
      </p:sp>
      <p:sp>
        <p:nvSpPr>
          <p:cNvPr id="7172" name="Espaço Reservado para Conteúdo 5">
            <a:extLst>
              <a:ext uri="{FF2B5EF4-FFF2-40B4-BE49-F238E27FC236}">
                <a16:creationId xmlns:a16="http://schemas.microsoft.com/office/drawing/2014/main" id="{2AF353EF-875D-424E-9544-7A77B951D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31" y="1999957"/>
            <a:ext cx="8669338" cy="4268787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pt-BR" sz="3600" dirty="0"/>
              <a:t>Introdução</a:t>
            </a:r>
          </a:p>
          <a:p>
            <a:pPr lvl="1" algn="just">
              <a:defRPr/>
            </a:pPr>
            <a:r>
              <a:rPr lang="pt-BR" sz="3200" dirty="0">
                <a:ea typeface="+mn-ea"/>
                <a:cs typeface="+mn-cs"/>
              </a:rPr>
              <a:t>São instrumentos destinados à medição das grandezas elétricas básicas: corrente, tensão, potência e energia.</a:t>
            </a:r>
          </a:p>
          <a:p>
            <a:pPr lvl="1" algn="just">
              <a:defRPr/>
            </a:pPr>
            <a:r>
              <a:rPr lang="pt-BR" sz="3200" dirty="0">
                <a:ea typeface="+mn-ea"/>
                <a:cs typeface="+mn-cs"/>
              </a:rPr>
              <a:t>Outras grandezas – como resistência e capacitância – podem ser obtidas pela adaptação nos medidores básicos.</a:t>
            </a:r>
          </a:p>
          <a:p>
            <a:pPr lvl="1">
              <a:defRPr/>
            </a:pPr>
            <a:endParaRPr lang="pt-BR" sz="3200" dirty="0">
              <a:ea typeface="+mn-ea"/>
              <a:cs typeface="+mn-cs"/>
            </a:endParaRPr>
          </a:p>
          <a:p>
            <a:pPr lvl="1">
              <a:defRPr/>
            </a:pPr>
            <a:endParaRPr lang="pt-BR" sz="3200" dirty="0">
              <a:ea typeface="+mn-ea"/>
              <a:cs typeface="+mn-cs"/>
            </a:endParaRPr>
          </a:p>
          <a:p>
            <a:pPr lvl="1">
              <a:defRPr/>
            </a:pPr>
            <a:endParaRPr lang="pt-BR" sz="3200" dirty="0"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1A3C915-3164-4480-8466-EC3039754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02214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b="1"/>
              <a:t>Instrumentos Básicos</a:t>
            </a:r>
          </a:p>
        </p:txBody>
      </p:sp>
      <p:sp>
        <p:nvSpPr>
          <p:cNvPr id="14339" name="Espaço Reservado para Número de Slide 4">
            <a:extLst>
              <a:ext uri="{FF2B5EF4-FFF2-40B4-BE49-F238E27FC236}">
                <a16:creationId xmlns:a16="http://schemas.microsoft.com/office/drawing/2014/main" id="{1E4750C1-9EBF-412F-A807-39E10B7A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51366E-C004-41C7-B5B8-4C811EBBEAAF}" type="slidenum">
              <a:rPr lang="pt-BR" altLang="pt-BR" sz="1400"/>
              <a:pPr/>
              <a:t>28</a:t>
            </a:fld>
            <a:endParaRPr lang="pt-BR" altLang="pt-BR" sz="1400"/>
          </a:p>
        </p:txBody>
      </p:sp>
      <p:sp>
        <p:nvSpPr>
          <p:cNvPr id="7172" name="Espaço Reservado para Conteúdo 5">
            <a:extLst>
              <a:ext uri="{FF2B5EF4-FFF2-40B4-BE49-F238E27FC236}">
                <a16:creationId xmlns:a16="http://schemas.microsoft.com/office/drawing/2014/main" id="{8252290A-A93E-440F-A560-CB3B96ED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27777"/>
            <a:ext cx="8669338" cy="4268787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pt-BR" sz="3200" dirty="0"/>
              <a:t>Amperímetro</a:t>
            </a:r>
          </a:p>
          <a:p>
            <a:pPr lvl="1" algn="just">
              <a:defRPr/>
            </a:pPr>
            <a:r>
              <a:rPr lang="pt-BR" sz="2800" dirty="0">
                <a:ea typeface="+mn-ea"/>
                <a:cs typeface="+mn-cs"/>
              </a:rPr>
              <a:t>Utilizado para medir correntes, sempre é ligado </a:t>
            </a:r>
            <a:r>
              <a:rPr lang="pt-BR" sz="2800" i="1" dirty="0">
                <a:ea typeface="+mn-ea"/>
                <a:cs typeface="+mn-cs"/>
              </a:rPr>
              <a:t>em série</a:t>
            </a:r>
            <a:r>
              <a:rPr lang="pt-BR" sz="2800" dirty="0">
                <a:ea typeface="+mn-ea"/>
                <a:cs typeface="+mn-cs"/>
              </a:rPr>
              <a:t> com o elemento cuja corrente deseja-se medir; o condutor deverá ser “aberto” no ponto de inserção do instrumento</a:t>
            </a:r>
          </a:p>
          <a:p>
            <a:pPr lvl="1">
              <a:defRPr/>
            </a:pPr>
            <a:endParaRPr lang="pt-BR" sz="2800" dirty="0">
              <a:ea typeface="+mn-ea"/>
              <a:cs typeface="+mn-cs"/>
            </a:endParaRPr>
          </a:p>
          <a:p>
            <a:pPr lvl="1">
              <a:defRPr/>
            </a:pPr>
            <a:endParaRPr lang="pt-BR" sz="2800" dirty="0">
              <a:ea typeface="+mn-ea"/>
              <a:cs typeface="+mn-cs"/>
            </a:endParaRPr>
          </a:p>
          <a:p>
            <a:pPr lvl="1">
              <a:defRPr/>
            </a:pPr>
            <a:endParaRPr lang="pt-BR" sz="2800" dirty="0">
              <a:ea typeface="+mn-ea"/>
              <a:cs typeface="+mn-cs"/>
            </a:endParaRPr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EA9180DE-090B-4D34-8D4A-9DE0BA5EE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78" y="3861785"/>
            <a:ext cx="6614126" cy="273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Número de Slide 4">
            <a:extLst>
              <a:ext uri="{FF2B5EF4-FFF2-40B4-BE49-F238E27FC236}">
                <a16:creationId xmlns:a16="http://schemas.microsoft.com/office/drawing/2014/main" id="{D0017EA0-F5AE-44D3-8A48-A8CE3815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85600F-09EA-4087-8DB9-56ABB59022BD}" type="slidenum">
              <a:rPr lang="pt-BR" altLang="pt-BR" sz="1400"/>
              <a:pPr/>
              <a:t>29</a:t>
            </a:fld>
            <a:endParaRPr lang="pt-BR" altLang="pt-BR" sz="1400"/>
          </a:p>
        </p:txBody>
      </p:sp>
      <p:sp>
        <p:nvSpPr>
          <p:cNvPr id="7172" name="Espaço Reservado para Conteúdo 5">
            <a:extLst>
              <a:ext uri="{FF2B5EF4-FFF2-40B4-BE49-F238E27FC236}">
                <a16:creationId xmlns:a16="http://schemas.microsoft.com/office/drawing/2014/main" id="{A6A94B1B-150E-455B-90F1-D6B62858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84" y="1529441"/>
            <a:ext cx="8669338" cy="4268787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pt-BR" sz="2800" dirty="0"/>
              <a:t>Alicate-Amperímetro </a:t>
            </a:r>
          </a:p>
          <a:p>
            <a:pPr lvl="1" algn="just" eaLnBrk="1" hangingPunct="1">
              <a:defRPr/>
            </a:pPr>
            <a:r>
              <a:rPr lang="pt-BR" sz="2800" dirty="0"/>
              <a:t>Utilizado quando a interrupção do circuito é impraticável, capaz de medir a corrente pelo campo magnético que esta produz ao passar no condutor.</a:t>
            </a:r>
          </a:p>
          <a:p>
            <a:pPr lvl="2" algn="just" eaLnBrk="1" hangingPunct="1">
              <a:defRPr/>
            </a:pPr>
            <a:endParaRPr lang="pt-BR" sz="1800" dirty="0"/>
          </a:p>
          <a:p>
            <a:pPr lvl="1">
              <a:defRPr/>
            </a:pPr>
            <a:endParaRPr lang="pt-BR" sz="2400" dirty="0">
              <a:ea typeface="+mn-ea"/>
              <a:cs typeface="+mn-cs"/>
            </a:endParaRPr>
          </a:p>
          <a:p>
            <a:pPr lvl="1">
              <a:defRPr/>
            </a:pPr>
            <a:endParaRPr lang="pt-BR" sz="2400" dirty="0">
              <a:ea typeface="+mn-ea"/>
              <a:cs typeface="+mn-cs"/>
            </a:endParaRPr>
          </a:p>
          <a:p>
            <a:pPr lvl="1">
              <a:defRPr/>
            </a:pPr>
            <a:endParaRPr lang="pt-BR" sz="2400" dirty="0">
              <a:ea typeface="+mn-ea"/>
              <a:cs typeface="+mn-cs"/>
            </a:endParaRPr>
          </a:p>
          <a:p>
            <a:pPr lvl="1">
              <a:defRPr/>
            </a:pPr>
            <a:endParaRPr lang="pt-BR" sz="2400" dirty="0">
              <a:ea typeface="+mn-ea"/>
              <a:cs typeface="+mn-cs"/>
            </a:endParaRPr>
          </a:p>
        </p:txBody>
      </p:sp>
      <p:pic>
        <p:nvPicPr>
          <p:cNvPr id="19461" name="Picture 2">
            <a:extLst>
              <a:ext uri="{FF2B5EF4-FFF2-40B4-BE49-F238E27FC236}">
                <a16:creationId xmlns:a16="http://schemas.microsoft.com/office/drawing/2014/main" id="{0DBD5A00-AA0F-4619-B275-A1DE7B5CF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4071938"/>
            <a:ext cx="1905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38D0FC2-70E1-45E8-92D7-76A7EFA12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334962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b="1"/>
              <a:t>Instrumentos Básicos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2B343-4FAA-4C15-A232-7972AE71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" y="644236"/>
            <a:ext cx="8229600" cy="1066800"/>
          </a:xfrm>
        </p:spPr>
        <p:txBody>
          <a:bodyPr/>
          <a:lstStyle/>
          <a:p>
            <a:r>
              <a:rPr lang="pt-BR" dirty="0"/>
              <a:t>Apresentação da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E1738-981F-4C70-8438-52EFA03EC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91" y="1711036"/>
            <a:ext cx="8761245" cy="486350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Aulas 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síncronas e/ou assíncronas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sendo que as aulas 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síncronas serão gravadas no momento da aula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 nos casos onde as aulas síncronas não sejam possíveis serão disponibilizadas 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aulas assíncronas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quando serão apresentados os conteúdos curriculares teóricos, disponibilizados aos alunos no formato digital.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 duas primeiras semanas do semestre serão realizadas desta forma, retornando ao sistema presencial após este período (determinado até o momento pela UFPR).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27F88D-CB2C-403F-84B9-4B8B846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651939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Espaço Reservado para Número de Slide 4">
            <a:extLst>
              <a:ext uri="{FF2B5EF4-FFF2-40B4-BE49-F238E27FC236}">
                <a16:creationId xmlns:a16="http://schemas.microsoft.com/office/drawing/2014/main" id="{7F64E916-C4AC-4D00-BB4D-25FD2FCF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0EF4B0-67C2-476F-8EDB-4465220A51AD}" type="slidenum">
              <a:rPr lang="pt-BR" altLang="pt-BR" sz="1400"/>
              <a:pPr/>
              <a:t>30</a:t>
            </a:fld>
            <a:endParaRPr lang="pt-BR" altLang="pt-BR" sz="1400"/>
          </a:p>
        </p:txBody>
      </p:sp>
      <p:sp>
        <p:nvSpPr>
          <p:cNvPr id="7172" name="Espaço Reservado para Conteúdo 5">
            <a:extLst>
              <a:ext uri="{FF2B5EF4-FFF2-40B4-BE49-F238E27FC236}">
                <a16:creationId xmlns:a16="http://schemas.microsoft.com/office/drawing/2014/main" id="{B4346E9E-B156-4559-9C4A-4A38AFBE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29" y="1422786"/>
            <a:ext cx="8669338" cy="4268787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pt-BR" sz="3200" dirty="0"/>
              <a:t>Voltímetro</a:t>
            </a:r>
          </a:p>
          <a:p>
            <a:pPr lvl="1" algn="just" eaLnBrk="1" hangingPunct="1">
              <a:defRPr/>
            </a:pPr>
            <a:r>
              <a:rPr lang="pt-BR" sz="2800" dirty="0"/>
              <a:t>Utilizado para medição de tensões. Ele deve ser ligado </a:t>
            </a:r>
            <a:r>
              <a:rPr lang="pt-BR" sz="2800" i="1" dirty="0"/>
              <a:t>em paralelo</a:t>
            </a:r>
            <a:r>
              <a:rPr lang="pt-BR" sz="2800" dirty="0"/>
              <a:t> com o elemento cuja tensão deseja-se determinar.</a:t>
            </a:r>
          </a:p>
          <a:p>
            <a:pPr lvl="1" algn="just" eaLnBrk="1" hangingPunct="1">
              <a:defRPr/>
            </a:pPr>
            <a:endParaRPr lang="pt-BR" sz="2800" dirty="0">
              <a:ea typeface="+mn-ea"/>
              <a:cs typeface="+mn-cs"/>
            </a:endParaRPr>
          </a:p>
          <a:p>
            <a:pPr lvl="1" algn="just" eaLnBrk="1" hangingPunct="1">
              <a:defRPr/>
            </a:pPr>
            <a:endParaRPr lang="pt-BR" sz="2800" dirty="0">
              <a:ea typeface="+mn-ea"/>
              <a:cs typeface="+mn-cs"/>
            </a:endParaRPr>
          </a:p>
          <a:p>
            <a:pPr lvl="1" algn="just" eaLnBrk="1" hangingPunct="1">
              <a:defRPr/>
            </a:pPr>
            <a:endParaRPr lang="pt-BR" sz="2800" dirty="0">
              <a:ea typeface="+mn-ea"/>
              <a:cs typeface="+mn-cs"/>
            </a:endParaRP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id="{57FCF156-58E3-4230-AE69-5CC31B576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55" y="3680210"/>
            <a:ext cx="7582395" cy="26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B241B7B-7E56-47B6-BB9B-F001EC99E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8018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b="1"/>
              <a:t>Instrumentos Básicos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Espaço Reservado para Número de Slide 4">
            <a:extLst>
              <a:ext uri="{FF2B5EF4-FFF2-40B4-BE49-F238E27FC236}">
                <a16:creationId xmlns:a16="http://schemas.microsoft.com/office/drawing/2014/main" id="{F5AB74D7-C0B3-4F2D-BBCF-88C560B0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84075D-F7B4-4E2A-87C8-9E957930C047}" type="slidenum">
              <a:rPr lang="pt-BR" altLang="pt-BR" sz="1400"/>
              <a:pPr/>
              <a:t>31</a:t>
            </a:fld>
            <a:endParaRPr lang="pt-BR" altLang="pt-BR" sz="1400"/>
          </a:p>
        </p:txBody>
      </p:sp>
      <p:sp>
        <p:nvSpPr>
          <p:cNvPr id="37892" name="Espaço Reservado para Conteúdo 5">
            <a:extLst>
              <a:ext uri="{FF2B5EF4-FFF2-40B4-BE49-F238E27FC236}">
                <a16:creationId xmlns:a16="http://schemas.microsoft.com/office/drawing/2014/main" id="{02A7B7B6-8D25-4840-8980-FBC7EA026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97" y="1396153"/>
            <a:ext cx="8669338" cy="4268787"/>
          </a:xfrm>
        </p:spPr>
        <p:txBody>
          <a:bodyPr/>
          <a:lstStyle/>
          <a:p>
            <a:pPr algn="just" eaLnBrk="1" hangingPunct="1"/>
            <a:r>
              <a:rPr lang="pt-BR" altLang="pt-BR" dirty="0"/>
              <a:t>Multímetro ou </a:t>
            </a:r>
            <a:r>
              <a:rPr lang="pt-BR" altLang="pt-BR" dirty="0" err="1"/>
              <a:t>multiteste</a:t>
            </a:r>
            <a:endParaRPr lang="pt-BR" altLang="pt-BR" dirty="0"/>
          </a:p>
          <a:p>
            <a:pPr lvl="1" algn="just" eaLnBrk="1" hangingPunct="1"/>
            <a:r>
              <a:rPr lang="pt-BR" altLang="pt-BR" dirty="0"/>
              <a:t>Instrumentos projetados para medir diversas grandezas, capaz de medir, pelo menos, tensão (CC e CA), corrente (normalmente só CC) e resistência.</a:t>
            </a:r>
          </a:p>
          <a:p>
            <a:pPr algn="just" eaLnBrk="1" hangingPunct="1"/>
            <a:endParaRPr lang="pt-BR" altLang="pt-BR" dirty="0"/>
          </a:p>
          <a:p>
            <a:pPr algn="just" eaLnBrk="1" hangingPunct="1"/>
            <a:endParaRPr lang="pt-BR" altLang="pt-BR" dirty="0"/>
          </a:p>
          <a:p>
            <a:pPr algn="just" eaLnBrk="1" hangingPunct="1"/>
            <a:endParaRPr lang="pt-BR" altLang="pt-BR" dirty="0"/>
          </a:p>
        </p:txBody>
      </p:sp>
      <p:pic>
        <p:nvPicPr>
          <p:cNvPr id="37893" name="Picture 5">
            <a:extLst>
              <a:ext uri="{FF2B5EF4-FFF2-40B4-BE49-F238E27FC236}">
                <a16:creationId xmlns:a16="http://schemas.microsoft.com/office/drawing/2014/main" id="{8C17C6EE-B719-46C4-A28D-73D26A9B2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7" y="3608588"/>
            <a:ext cx="50387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10C1AA30-52D4-49BB-828E-85BED5500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36524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b="1"/>
              <a:t>Instrumentos Básicos</a:t>
            </a:r>
          </a:p>
        </p:txBody>
      </p:sp>
    </p:spTree>
    <p:extLst>
      <p:ext uri="{BB962C8B-B14F-4D97-AF65-F5344CB8AC3E}">
        <p14:creationId xmlns:p14="http://schemas.microsoft.com/office/powerpoint/2010/main" val="28034427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Espaço Reservado para Número de Slide 4">
            <a:extLst>
              <a:ext uri="{FF2B5EF4-FFF2-40B4-BE49-F238E27FC236}">
                <a16:creationId xmlns:a16="http://schemas.microsoft.com/office/drawing/2014/main" id="{6C0E49DD-1854-4DC2-BB1C-DCAC32EE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3A8D0F-26E6-4CC5-BD15-4E242D1A0019}" type="slidenum">
              <a:rPr lang="pt-BR" altLang="pt-BR" sz="1400"/>
              <a:pPr/>
              <a:t>32</a:t>
            </a:fld>
            <a:endParaRPr lang="pt-BR" altLang="pt-BR" sz="1400"/>
          </a:p>
        </p:txBody>
      </p:sp>
      <p:sp>
        <p:nvSpPr>
          <p:cNvPr id="7172" name="Espaço Reservado para Conteúdo 5">
            <a:extLst>
              <a:ext uri="{FF2B5EF4-FFF2-40B4-BE49-F238E27FC236}">
                <a16:creationId xmlns:a16="http://schemas.microsoft.com/office/drawing/2014/main" id="{B74F23F8-BDB3-44CC-9494-BBFA7CC2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928813"/>
            <a:ext cx="8669338" cy="4268787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pt-BR" sz="3200" dirty="0"/>
              <a:t>Wattímetro</a:t>
            </a:r>
          </a:p>
          <a:p>
            <a:pPr lvl="1" algn="just" eaLnBrk="1" hangingPunct="1">
              <a:defRPr/>
            </a:pPr>
            <a:r>
              <a:rPr lang="pt-BR" sz="2800" dirty="0">
                <a:ea typeface="+mn-ea"/>
                <a:cs typeface="+mn-cs"/>
              </a:rPr>
              <a:t>Utilizado para medição de potência ativa,</a:t>
            </a:r>
            <a:r>
              <a:rPr lang="pt-BR" sz="2800" dirty="0"/>
              <a:t> aquela que é dissipada em calor. </a:t>
            </a:r>
            <a:endParaRPr lang="pt-BR" sz="2800" dirty="0">
              <a:ea typeface="+mn-ea"/>
              <a:cs typeface="+mn-cs"/>
            </a:endParaRPr>
          </a:p>
          <a:p>
            <a:pPr lvl="1" algn="just" eaLnBrk="1" hangingPunct="1">
              <a:defRPr/>
            </a:pPr>
            <a:r>
              <a:rPr lang="pt-BR" sz="2800" dirty="0">
                <a:ea typeface="+mn-ea"/>
                <a:cs typeface="+mn-cs"/>
              </a:rPr>
              <a:t>Os aparelhos analógicos possuem duas bobinas, uma para medição de tensão (bobina de potencial) e outra para medição de corrente (bobina de corrente).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B637D1D-B036-4B3E-91FD-3C42693C8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9209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b="1"/>
              <a:t>Instrumentos Básicos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Espaço Reservado para Número de Slide 4">
            <a:extLst>
              <a:ext uri="{FF2B5EF4-FFF2-40B4-BE49-F238E27FC236}">
                <a16:creationId xmlns:a16="http://schemas.microsoft.com/office/drawing/2014/main" id="{3A34E093-37C4-4425-99B9-2F1C90C0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9E3294-9C61-4E51-8B50-FE34A099183D}" type="slidenum">
              <a:rPr lang="pt-BR" altLang="pt-BR" sz="1400"/>
              <a:pPr/>
              <a:t>33</a:t>
            </a:fld>
            <a:endParaRPr lang="pt-BR" altLang="pt-BR" sz="1400"/>
          </a:p>
        </p:txBody>
      </p:sp>
      <p:sp>
        <p:nvSpPr>
          <p:cNvPr id="26628" name="Espaço Reservado para Conteúdo 5">
            <a:extLst>
              <a:ext uri="{FF2B5EF4-FFF2-40B4-BE49-F238E27FC236}">
                <a16:creationId xmlns:a16="http://schemas.microsoft.com/office/drawing/2014/main" id="{5769D02F-EBCB-47B7-B718-2F793CB21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340768"/>
            <a:ext cx="8669338" cy="5152105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pt-BR" altLang="pt-BR" sz="3200"/>
              <a:t>Wattímetro (cont.)</a:t>
            </a:r>
          </a:p>
          <a:p>
            <a:pPr lvl="1" algn="just" eaLnBrk="1" hangingPunct="1"/>
            <a:endParaRPr lang="pt-BR" altLang="pt-BR" sz="2800"/>
          </a:p>
          <a:p>
            <a:pPr lvl="1" algn="just" eaLnBrk="1" hangingPunct="1"/>
            <a:endParaRPr lang="pt-BR" altLang="pt-BR" sz="2800"/>
          </a:p>
          <a:p>
            <a:pPr lvl="1" algn="just" eaLnBrk="1" hangingPunct="1"/>
            <a:endParaRPr lang="pt-BR" altLang="pt-BR" sz="2800"/>
          </a:p>
          <a:p>
            <a:pPr lvl="1" algn="just" eaLnBrk="1" hangingPunct="1"/>
            <a:endParaRPr lang="pt-BR" altLang="pt-BR" sz="2800"/>
          </a:p>
          <a:p>
            <a:pPr lvl="1" algn="just" eaLnBrk="1" hangingPunct="1"/>
            <a:endParaRPr lang="pt-BR" altLang="pt-BR" sz="2800"/>
          </a:p>
          <a:p>
            <a:pPr lvl="1" algn="just" eaLnBrk="1" hangingPunct="1"/>
            <a:endParaRPr lang="pt-BR" altLang="pt-BR" sz="2800"/>
          </a:p>
          <a:p>
            <a:pPr lvl="1" algn="just" eaLnBrk="1" hangingPunct="1"/>
            <a:endParaRPr lang="pt-BR" altLang="pt-BR" sz="2800"/>
          </a:p>
          <a:p>
            <a:pPr lvl="1" algn="just" eaLnBrk="1" hangingPunct="1"/>
            <a:r>
              <a:rPr lang="pt-BR" altLang="pt-BR" sz="2800"/>
              <a:t>Os aparelhos digitais calculam, por amostragem, tensão e corrente eficazes, e delas as potências ativa e reativa, como também, o cos </a:t>
            </a:r>
            <a:r>
              <a:rPr lang="el-GR" altLang="pt-BR" sz="2800"/>
              <a:t>φ</a:t>
            </a:r>
            <a:r>
              <a:rPr lang="pt-BR" altLang="pt-BR" sz="2800"/>
              <a:t>.</a:t>
            </a:r>
          </a:p>
          <a:p>
            <a:pPr lvl="1" algn="just" eaLnBrk="1" hangingPunct="1"/>
            <a:r>
              <a:rPr lang="pt-BR" altLang="pt-BR" sz="2800"/>
              <a:t>São do tipo “alicate”, facilitando as conexões.</a:t>
            </a:r>
          </a:p>
        </p:txBody>
      </p:sp>
      <p:pic>
        <p:nvPicPr>
          <p:cNvPr id="26629" name="Picture 3">
            <a:extLst>
              <a:ext uri="{FF2B5EF4-FFF2-40B4-BE49-F238E27FC236}">
                <a16:creationId xmlns:a16="http://schemas.microsoft.com/office/drawing/2014/main" id="{7C563967-B5C7-4F4B-8092-19B8DB7F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87109"/>
            <a:ext cx="50482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5A6D059-0835-47E5-BBA2-AFCE61CBB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912" y="40466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b="1"/>
              <a:t>Instrumentos Básicos</a:t>
            </a:r>
          </a:p>
        </p:txBody>
      </p:sp>
      <p:pic>
        <p:nvPicPr>
          <p:cNvPr id="5122" name="Picture 2" descr="Alicate Wattímetro Digital - MINIPA-ET-4091 - R$1964.44 | Loja do ...">
            <a:extLst>
              <a:ext uri="{FF2B5EF4-FFF2-40B4-BE49-F238E27FC236}">
                <a16:creationId xmlns:a16="http://schemas.microsoft.com/office/drawing/2014/main" id="{E3141EBA-901F-4C2A-9248-D61E11965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5" r="32265"/>
          <a:stretch/>
        </p:blipFill>
        <p:spPr bwMode="auto">
          <a:xfrm>
            <a:off x="6938322" y="1340768"/>
            <a:ext cx="1137290" cy="321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Espaço Reservado para Número de Slide 4">
            <a:extLst>
              <a:ext uri="{FF2B5EF4-FFF2-40B4-BE49-F238E27FC236}">
                <a16:creationId xmlns:a16="http://schemas.microsoft.com/office/drawing/2014/main" id="{8CE63559-D81F-438F-B380-53AD3252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17B1FD-D558-4432-AB7F-86383FEC3EDE}" type="slidenum">
              <a:rPr lang="pt-BR" altLang="pt-BR" sz="1400"/>
              <a:pPr/>
              <a:t>34</a:t>
            </a:fld>
            <a:endParaRPr lang="pt-BR" altLang="pt-BR" sz="1400"/>
          </a:p>
        </p:txBody>
      </p:sp>
      <p:sp>
        <p:nvSpPr>
          <p:cNvPr id="27652" name="Espaço Reservado para Conteúdo 5">
            <a:extLst>
              <a:ext uri="{FF2B5EF4-FFF2-40B4-BE49-F238E27FC236}">
                <a16:creationId xmlns:a16="http://schemas.microsoft.com/office/drawing/2014/main" id="{13CEDD83-423F-4B39-ACFC-2629419A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" y="1196752"/>
            <a:ext cx="8871982" cy="426878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pt-BR" altLang="pt-BR" sz="3200" dirty="0" err="1"/>
              <a:t>Quilowatt-horímetro</a:t>
            </a:r>
            <a:r>
              <a:rPr lang="pt-BR" altLang="pt-BR" sz="3200" dirty="0"/>
              <a:t> </a:t>
            </a:r>
          </a:p>
          <a:p>
            <a:pPr lvl="1" algn="just" eaLnBrk="1" hangingPunct="1"/>
            <a:r>
              <a:rPr lang="pt-BR" altLang="pt-BR" sz="2800" dirty="0"/>
              <a:t>Conhecido popularmente por “relógio de luz”, é utilizado para medição de energia ativa (ou “consumo”) das instalações elétricas.</a:t>
            </a:r>
          </a:p>
          <a:p>
            <a:pPr lvl="1" algn="just" eaLnBrk="1" hangingPunct="1"/>
            <a:r>
              <a:rPr lang="pt-BR" altLang="pt-BR" sz="2800" dirty="0"/>
              <a:t>De construção similar à do wattímetro, emprega uma bobina de potencial e outra de corrente.</a:t>
            </a:r>
          </a:p>
          <a:p>
            <a:pPr lvl="1" algn="just" eaLnBrk="1" hangingPunct="1"/>
            <a:r>
              <a:rPr lang="pt-BR" altLang="pt-BR" sz="2800" dirty="0"/>
              <a:t>Atualmente, as concessionárias de energia utilizam medidores digitais, mas ainda é comum medidores analógicos.</a:t>
            </a:r>
            <a:endParaRPr lang="pt-BR" altLang="pt-BR" sz="3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8A62A7-A7CE-4799-8295-030F34713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421" y="136524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b="1"/>
              <a:t>Instrumentos Básicos</a:t>
            </a:r>
          </a:p>
        </p:txBody>
      </p:sp>
      <p:pic>
        <p:nvPicPr>
          <p:cNvPr id="29698" name="Picture 2" descr="Resultado de imagem para medidor residencial analogico">
            <a:extLst>
              <a:ext uri="{FF2B5EF4-FFF2-40B4-BE49-F238E27FC236}">
                <a16:creationId xmlns:a16="http://schemas.microsoft.com/office/drawing/2014/main" id="{E61EA391-AEF9-4168-9AF8-B502F123B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57" y="4889699"/>
            <a:ext cx="1965599" cy="196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Resultado de imagem para medidor residencial digital">
            <a:extLst>
              <a:ext uri="{FF2B5EF4-FFF2-40B4-BE49-F238E27FC236}">
                <a16:creationId xmlns:a16="http://schemas.microsoft.com/office/drawing/2014/main" id="{4224E0BD-B5D7-4944-AD23-99EC80BA0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" t="14563" r="5919" b="10133"/>
          <a:stretch/>
        </p:blipFill>
        <p:spPr bwMode="auto">
          <a:xfrm>
            <a:off x="7387711" y="4889700"/>
            <a:ext cx="1464868" cy="18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216" y="594429"/>
            <a:ext cx="8229600" cy="1066800"/>
          </a:xfrm>
        </p:spPr>
        <p:txBody>
          <a:bodyPr/>
          <a:lstStyle/>
          <a:p>
            <a:r>
              <a:rPr lang="pt-BR" dirty="0"/>
              <a:t>Fontes de corrente contínua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7265" y="1767885"/>
            <a:ext cx="8229600" cy="4325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Um sinal de corrente contínua (CC) é aquele que possui sempre o mesmo sentido (polaridade)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Símbolos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67736D-E834-4B5A-A72C-AD6F91A4E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2"/>
          <a:stretch/>
        </p:blipFill>
        <p:spPr>
          <a:xfrm>
            <a:off x="7010711" y="701085"/>
            <a:ext cx="1164025" cy="101789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BD9628-C36F-4956-A619-BB701FE6D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320" y="2811749"/>
            <a:ext cx="3947659" cy="230017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7F45E39-2A57-4EFA-8A69-CC98C693F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10" y="5633085"/>
            <a:ext cx="25336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86689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416" y="703704"/>
            <a:ext cx="8229600" cy="1066800"/>
          </a:xfrm>
        </p:spPr>
        <p:txBody>
          <a:bodyPr/>
          <a:lstStyle/>
          <a:p>
            <a:r>
              <a:rPr lang="pt-BR" dirty="0"/>
              <a:t>Lei de Ohm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/>
              <a:t>Efeito = Causa / Oposição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CB8F099-FC72-4211-842F-ED3A64071E98}"/>
                  </a:ext>
                </a:extLst>
              </p:cNvPr>
              <p:cNvSpPr txBox="1"/>
              <p:nvPr/>
            </p:nvSpPr>
            <p:spPr>
              <a:xfrm>
                <a:off x="5710317" y="2232546"/>
                <a:ext cx="17388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CB8F099-FC72-4211-842F-ED3A64071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317" y="2232546"/>
                <a:ext cx="173887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2271C81E-6DED-48F2-A10B-84D73CC6AE9C}"/>
              </a:ext>
            </a:extLst>
          </p:cNvPr>
          <p:cNvSpPr txBox="1"/>
          <p:nvPr/>
        </p:nvSpPr>
        <p:spPr>
          <a:xfrm>
            <a:off x="4887786" y="3473877"/>
            <a:ext cx="41643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/>
              <a:t>Convenção: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/>
              <a:t>Tensão e Corrente no mesmo sentido indicam dispositivo gerador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/>
              <a:t>Tensão e Corrente em sentidos contrários indicam dispositivo carga</a:t>
            </a:r>
          </a:p>
        </p:txBody>
      </p:sp>
      <p:pic>
        <p:nvPicPr>
          <p:cNvPr id="8" name="Imagem 7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9B79E179-B19A-426B-BE86-BE8D520A4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5" y="2995812"/>
            <a:ext cx="3320111" cy="32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43620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237" y="574829"/>
            <a:ext cx="8229600" cy="1066800"/>
          </a:xfrm>
        </p:spPr>
        <p:txBody>
          <a:bodyPr/>
          <a:lstStyle/>
          <a:p>
            <a:r>
              <a:rPr lang="pt-BR" dirty="0"/>
              <a:t>Potência em CC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7600" y="1770029"/>
            <a:ext cx="8535681" cy="4648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Mede quanto trabalho pode ser realizado em um certo período de tempo</a:t>
            </a:r>
          </a:p>
          <a:p>
            <a:pPr>
              <a:defRPr/>
            </a:pPr>
            <a:r>
              <a:rPr lang="pt-BR" dirty="0"/>
              <a:t>Medida em Watts [W]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Balanço de potência</a:t>
            </a:r>
          </a:p>
          <a:p>
            <a:pPr lvl="1">
              <a:defRPr/>
            </a:pPr>
            <a:r>
              <a:rPr lang="pt-BR" dirty="0"/>
              <a:t>Toda potência fornecida pelo fonte deve ser absorvida pelos dispositivos do circuito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CB8F099-FC72-4211-842F-ED3A64071E98}"/>
                  </a:ext>
                </a:extLst>
              </p:cNvPr>
              <p:cNvSpPr txBox="1"/>
              <p:nvPr/>
            </p:nvSpPr>
            <p:spPr>
              <a:xfrm>
                <a:off x="2267743" y="3378588"/>
                <a:ext cx="428931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CB8F099-FC72-4211-842F-ED3A64071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3" y="3378588"/>
                <a:ext cx="4289315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888347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Energia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/>
              <a:t>Medida em Watt-hora [Wh]</a:t>
            </a:r>
          </a:p>
          <a:p>
            <a:pPr>
              <a:defRPr/>
            </a:pPr>
            <a:endParaRPr lang="pt-BR"/>
          </a:p>
          <a:p>
            <a:pPr>
              <a:defRPr/>
            </a:pPr>
            <a:endParaRPr lang="pt-BR"/>
          </a:p>
          <a:p>
            <a:pPr>
              <a:defRPr/>
            </a:pPr>
            <a:endParaRPr lang="pt-BR"/>
          </a:p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CB8F099-FC72-4211-842F-ED3A64071E98}"/>
                  </a:ext>
                </a:extLst>
              </p:cNvPr>
              <p:cNvSpPr txBox="1"/>
              <p:nvPr/>
            </p:nvSpPr>
            <p:spPr>
              <a:xfrm>
                <a:off x="3275856" y="3152001"/>
                <a:ext cx="18327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36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CB8F099-FC72-4211-842F-ED3A64071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152001"/>
                <a:ext cx="183274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3741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849" y="909396"/>
            <a:ext cx="7055816" cy="683401"/>
          </a:xfrm>
        </p:spPr>
        <p:txBody>
          <a:bodyPr>
            <a:normAutofit/>
          </a:bodyPr>
          <a:lstStyle/>
          <a:p>
            <a:r>
              <a:rPr lang="pt-BR" sz="2700" b="1">
                <a:solidFill>
                  <a:schemeClr val="accent1">
                    <a:lumMod val="50000"/>
                  </a:schemeClr>
                </a:solidFill>
              </a:rPr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9421" y="1538790"/>
            <a:ext cx="8663730" cy="4266474"/>
          </a:xfrm>
        </p:spPr>
        <p:txBody>
          <a:bodyPr>
            <a:normAutofit fontScale="92500" lnSpcReduction="10000"/>
          </a:bodyPr>
          <a:lstStyle/>
          <a:p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Calcule a energia total consumida e o seu custo pelos equipamentos abaixo durante um mês (30 dias):</a:t>
            </a:r>
          </a:p>
          <a:p>
            <a:pPr lvl="1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Cozinha:</a:t>
            </a:r>
          </a:p>
          <a:p>
            <a:pPr lvl="2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01 Mini forno elétrico com potência de 800W ligado 2 horas por dia</a:t>
            </a:r>
          </a:p>
          <a:p>
            <a:pPr lvl="2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01 Refrigerador simples 130W ligado 24 horas por dia</a:t>
            </a:r>
          </a:p>
          <a:p>
            <a:pPr lvl="2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01 Cafeteira de 600W ligada 1 hora por dia</a:t>
            </a:r>
          </a:p>
          <a:p>
            <a:pPr lvl="1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Banheiro:</a:t>
            </a:r>
          </a:p>
          <a:p>
            <a:pPr lvl="2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01 Chuveiro de 3.500W considerando o uso médio de 30 minutos por dia. </a:t>
            </a:r>
          </a:p>
          <a:p>
            <a:pPr lvl="2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01 Aquecedor de 1800W considerando o uso médio de 30 minutos por dia.</a:t>
            </a:r>
          </a:p>
          <a:p>
            <a:pPr lvl="1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Sala:</a:t>
            </a:r>
          </a:p>
          <a:p>
            <a:pPr lvl="2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01 Televisor de Led 42” de 200W ligado 2 horas por dia.</a:t>
            </a:r>
          </a:p>
          <a:p>
            <a:pPr lvl="2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04 Lâmpadas Fluorescentes Tubulares de 40 W com um reator de 12 </a:t>
            </a:r>
            <a:r>
              <a:rPr lang="pt-BR" sz="1950" dirty="0" err="1">
                <a:latin typeface="Arial" panose="020B0604020202020204" pitchFamily="34" charset="0"/>
                <a:cs typeface="Arial" panose="020B0604020202020204" pitchFamily="34" charset="0"/>
              </a:rPr>
              <a:t>Wpara</a:t>
            </a:r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 cada lâmpada ligadas 5 horas por dia</a:t>
            </a:r>
          </a:p>
          <a:p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Tarifa da energia (sem bandeira tarifária): R$ 0,79878/kWh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565014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Apresentação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Aulas</a:t>
            </a:r>
          </a:p>
          <a:p>
            <a:pPr lvl="1"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Presenciais</a:t>
            </a:r>
          </a:p>
          <a:p>
            <a:pPr lvl="1"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Segundas-feiras 15h30 às 18h.</a:t>
            </a:r>
          </a:p>
          <a:p>
            <a:pPr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  <a:p>
            <a:pPr lvl="2"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1ª com o conteúdo das 5 primeiras aulas e sem consulta: 11/09</a:t>
            </a:r>
          </a:p>
          <a:p>
            <a:pPr lvl="2"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2ª com o restante do conteúdo do semestre e sem consulta: 06/11</a:t>
            </a:r>
          </a:p>
          <a:p>
            <a:pPr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Exame: 04/12</a:t>
            </a:r>
          </a:p>
          <a:p>
            <a:pPr lvl="1">
              <a:defRPr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" descr="https://www.copel.com/hpcweb/wp-content/themes/Tema%20Copel-v1.1/src/images/Logos/logo_copel.svg">
            <a:extLst>
              <a:ext uri="{FF2B5EF4-FFF2-40B4-BE49-F238E27FC236}">
                <a16:creationId xmlns:a16="http://schemas.microsoft.com/office/drawing/2014/main" id="{9E587CEE-6618-4003-B8B7-50D9BC181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56EC1D1-2833-4851-A9BA-6D035488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127200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092054E9-3475-4B41-A675-B2493B96E774}"/>
              </a:ext>
            </a:extLst>
          </p:cNvPr>
          <p:cNvSpPr/>
          <p:nvPr/>
        </p:nvSpPr>
        <p:spPr>
          <a:xfrm rot="16200000">
            <a:off x="6260978" y="5040297"/>
            <a:ext cx="1211802" cy="710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377BFC5-D2F5-4D2F-A55D-6D91D5A8B15D}"/>
              </a:ext>
            </a:extLst>
          </p:cNvPr>
          <p:cNvSpPr/>
          <p:nvPr/>
        </p:nvSpPr>
        <p:spPr>
          <a:xfrm>
            <a:off x="0" y="6263146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hlinkClick r:id="rId3"/>
              </a:rPr>
              <a:t>https://www.copel.com/hpcopel/root/nivel2.jsp?endereco=%2Fhpcopel%2Froot%2Fpagcopel2.nsf%2F5d546c6fdeabc9a1032571000064b22e%2Fe3a5cb971ca23bf503257488005939ba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87540457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112" y="471886"/>
            <a:ext cx="7886699" cy="699516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4050" b="1" dirty="0" err="1">
                <a:solidFill>
                  <a:schemeClr val="tx1"/>
                </a:solidFill>
              </a:rPr>
              <a:t>Exemplo</a:t>
            </a:r>
            <a:endParaRPr lang="en-US" sz="405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 vert="horz" lIns="68580" tIns="34290" rIns="68580" bIns="34290" rtlCol="0" anchor="ctr">
            <a:normAutofit fontScale="85000" lnSpcReduction="20000"/>
          </a:bodyPr>
          <a:lstStyle/>
          <a:p>
            <a:pPr>
              <a:spcAft>
                <a:spcPts val="450"/>
              </a:spcAft>
            </a:pPr>
            <a:fld id="{2119D8CF-8DEC-4D9F-84EE-ADF04DFF3391}" type="slidenum">
              <a:rPr lang="en-US" smtClean="0"/>
              <a:pPr>
                <a:spcAft>
                  <a:spcPts val="450"/>
                </a:spcAft>
              </a:pPr>
              <a:t>41</a:t>
            </a:fld>
            <a:endParaRPr lang="en-US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A8C8EDD-1D98-4CE0-BE0B-289ADF7F7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495790"/>
              </p:ext>
            </p:extLst>
          </p:nvPr>
        </p:nvGraphicFramePr>
        <p:xfrm>
          <a:off x="628647" y="2051348"/>
          <a:ext cx="7886703" cy="3463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64">
                  <a:extLst>
                    <a:ext uri="{9D8B030D-6E8A-4147-A177-3AD203B41FA5}">
                      <a16:colId xmlns:a16="http://schemas.microsoft.com/office/drawing/2014/main" val="388932845"/>
                    </a:ext>
                  </a:extLst>
                </a:gridCol>
                <a:gridCol w="1263785">
                  <a:extLst>
                    <a:ext uri="{9D8B030D-6E8A-4147-A177-3AD203B41FA5}">
                      <a16:colId xmlns:a16="http://schemas.microsoft.com/office/drawing/2014/main" val="1981285855"/>
                    </a:ext>
                  </a:extLst>
                </a:gridCol>
                <a:gridCol w="1397993">
                  <a:extLst>
                    <a:ext uri="{9D8B030D-6E8A-4147-A177-3AD203B41FA5}">
                      <a16:colId xmlns:a16="http://schemas.microsoft.com/office/drawing/2014/main" val="3086724777"/>
                    </a:ext>
                  </a:extLst>
                </a:gridCol>
                <a:gridCol w="752560">
                  <a:extLst>
                    <a:ext uri="{9D8B030D-6E8A-4147-A177-3AD203B41FA5}">
                      <a16:colId xmlns:a16="http://schemas.microsoft.com/office/drawing/2014/main" val="1210429710"/>
                    </a:ext>
                  </a:extLst>
                </a:gridCol>
                <a:gridCol w="1199369">
                  <a:extLst>
                    <a:ext uri="{9D8B030D-6E8A-4147-A177-3AD203B41FA5}">
                      <a16:colId xmlns:a16="http://schemas.microsoft.com/office/drawing/2014/main" val="2525579497"/>
                    </a:ext>
                  </a:extLst>
                </a:gridCol>
                <a:gridCol w="1229450">
                  <a:extLst>
                    <a:ext uri="{9D8B030D-6E8A-4147-A177-3AD203B41FA5}">
                      <a16:colId xmlns:a16="http://schemas.microsoft.com/office/drawing/2014/main" val="3652326976"/>
                    </a:ext>
                  </a:extLst>
                </a:gridCol>
                <a:gridCol w="797482">
                  <a:extLst>
                    <a:ext uri="{9D8B030D-6E8A-4147-A177-3AD203B41FA5}">
                      <a16:colId xmlns:a16="http://schemas.microsoft.com/office/drawing/2014/main" val="1640569331"/>
                    </a:ext>
                  </a:extLst>
                </a:gridCol>
              </a:tblGrid>
              <a:tr h="44680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Carga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Quantidade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Potência [W]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horas/dia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horas/mês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Energia [Wh]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extLst>
                  <a:ext uri="{0D108BD9-81ED-4DB2-BD59-A6C34878D82A}">
                    <a16:rowId xmlns:a16="http://schemas.microsoft.com/office/drawing/2014/main" val="3460271517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mini forno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48000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extLst>
                  <a:ext uri="{0D108BD9-81ED-4DB2-BD59-A6C34878D82A}">
                    <a16:rowId xmlns:a16="http://schemas.microsoft.com/office/drawing/2014/main" val="605298418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refrigerador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93600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extLst>
                  <a:ext uri="{0D108BD9-81ED-4DB2-BD59-A6C34878D82A}">
                    <a16:rowId xmlns:a16="http://schemas.microsoft.com/office/drawing/2014/main" val="1911125430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cafeteira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extLst>
                  <a:ext uri="{0D108BD9-81ED-4DB2-BD59-A6C34878D82A}">
                    <a16:rowId xmlns:a16="http://schemas.microsoft.com/office/drawing/2014/main" val="3664119716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chuveiro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3500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52500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extLst>
                  <a:ext uri="{0D108BD9-81ED-4DB2-BD59-A6C34878D82A}">
                    <a16:rowId xmlns:a16="http://schemas.microsoft.com/office/drawing/2014/main" val="2917880861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aquecedor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27000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extLst>
                  <a:ext uri="{0D108BD9-81ED-4DB2-BD59-A6C34878D82A}">
                    <a16:rowId xmlns:a16="http://schemas.microsoft.com/office/drawing/2014/main" val="1204081714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televisor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extLst>
                  <a:ext uri="{0D108BD9-81ED-4DB2-BD59-A6C34878D82A}">
                    <a16:rowId xmlns:a16="http://schemas.microsoft.com/office/drawing/2014/main" val="2694540883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LFTs+reator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31200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extLst>
                  <a:ext uri="{0D108BD9-81ED-4DB2-BD59-A6C34878D82A}">
                    <a16:rowId xmlns:a16="http://schemas.microsoft.com/office/drawing/2014/main" val="2668689674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Total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282300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[Wh]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extLst>
                  <a:ext uri="{0D108BD9-81ED-4DB2-BD59-A6C34878D82A}">
                    <a16:rowId xmlns:a16="http://schemas.microsoft.com/office/drawing/2014/main" val="2491912287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282,30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[kWh]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extLst>
                  <a:ext uri="{0D108BD9-81ED-4DB2-BD59-A6C34878D82A}">
                    <a16:rowId xmlns:a16="http://schemas.microsoft.com/office/drawing/2014/main" val="3000230378"/>
                  </a:ext>
                </a:extLst>
              </a:tr>
              <a:tr h="499197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Custo Energia: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R$       0,79878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/kWh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Custo mensal: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 R$           225,49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67" marR="12467" marT="12467" marB="0" anchor="b"/>
                </a:tc>
                <a:extLst>
                  <a:ext uri="{0D108BD9-81ED-4DB2-BD59-A6C34878D82A}">
                    <a16:rowId xmlns:a16="http://schemas.microsoft.com/office/drawing/2014/main" val="1126264893"/>
                  </a:ext>
                </a:extLst>
              </a:tr>
            </a:tbl>
          </a:graphicData>
        </a:graphic>
      </p:graphicFrame>
      <p:sp>
        <p:nvSpPr>
          <p:cNvPr id="20" name="Seta: Curva para Cima 19">
            <a:extLst>
              <a:ext uri="{FF2B5EF4-FFF2-40B4-BE49-F238E27FC236}">
                <a16:creationId xmlns:a16="http://schemas.microsoft.com/office/drawing/2014/main" id="{34CC92B1-FDD7-4F12-8972-0193B6738C5A}"/>
              </a:ext>
            </a:extLst>
          </p:cNvPr>
          <p:cNvSpPr/>
          <p:nvPr/>
        </p:nvSpPr>
        <p:spPr>
          <a:xfrm rot="10800000" flipH="1">
            <a:off x="2522320" y="1313748"/>
            <a:ext cx="1126400" cy="7038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50008C-D57E-4C14-BF6D-F76E1EEEA3AA}"/>
              </a:ext>
            </a:extLst>
          </p:cNvPr>
          <p:cNvSpPr txBox="1"/>
          <p:nvPr/>
        </p:nvSpPr>
        <p:spPr>
          <a:xfrm>
            <a:off x="2522319" y="713052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Quantidade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x Potência</a:t>
            </a:r>
          </a:p>
        </p:txBody>
      </p:sp>
      <p:sp>
        <p:nvSpPr>
          <p:cNvPr id="22" name="Seta: Curva para Cima 21">
            <a:extLst>
              <a:ext uri="{FF2B5EF4-FFF2-40B4-BE49-F238E27FC236}">
                <a16:creationId xmlns:a16="http://schemas.microsoft.com/office/drawing/2014/main" id="{F4F94FE2-C76F-4403-B12D-C5B7E24DCB48}"/>
              </a:ext>
            </a:extLst>
          </p:cNvPr>
          <p:cNvSpPr/>
          <p:nvPr/>
        </p:nvSpPr>
        <p:spPr>
          <a:xfrm rot="10800000" flipH="1">
            <a:off x="4875319" y="1733527"/>
            <a:ext cx="932153" cy="2840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723F640-4BA3-49DD-B514-E6994F3C57ED}"/>
              </a:ext>
            </a:extLst>
          </p:cNvPr>
          <p:cNvSpPr txBox="1"/>
          <p:nvPr/>
        </p:nvSpPr>
        <p:spPr>
          <a:xfrm>
            <a:off x="5006935" y="13906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x30</a:t>
            </a:r>
          </a:p>
        </p:txBody>
      </p:sp>
      <p:sp>
        <p:nvSpPr>
          <p:cNvPr id="24" name="Seta: Curva para Cima 23">
            <a:extLst>
              <a:ext uri="{FF2B5EF4-FFF2-40B4-BE49-F238E27FC236}">
                <a16:creationId xmlns:a16="http://schemas.microsoft.com/office/drawing/2014/main" id="{198DE775-BC73-485F-9639-8650CB483DC1}"/>
              </a:ext>
            </a:extLst>
          </p:cNvPr>
          <p:cNvSpPr/>
          <p:nvPr/>
        </p:nvSpPr>
        <p:spPr>
          <a:xfrm rot="10800000" flipH="1">
            <a:off x="3772867" y="1261226"/>
            <a:ext cx="3568965" cy="7901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C094FB9-BD04-4B7B-9A50-F232CE517117}"/>
              </a:ext>
            </a:extLst>
          </p:cNvPr>
          <p:cNvSpPr txBox="1"/>
          <p:nvPr/>
        </p:nvSpPr>
        <p:spPr>
          <a:xfrm>
            <a:off x="4211336" y="654511"/>
            <a:ext cx="269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Quantidade x Potência x Horas/mês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5CDBF9-10FE-425F-A5DA-E3239931430C}"/>
              </a:ext>
            </a:extLst>
          </p:cNvPr>
          <p:cNvSpPr/>
          <p:nvPr/>
        </p:nvSpPr>
        <p:spPr>
          <a:xfrm>
            <a:off x="6457950" y="4174836"/>
            <a:ext cx="1282123" cy="137418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908267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DF600-3D24-417D-AB27-0412D818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Leis de </a:t>
            </a:r>
            <a:r>
              <a:rPr lang="pt-BR" err="1"/>
              <a:t>Kirchhoff</a:t>
            </a:r>
            <a:endParaRPr lang="pt-BR"/>
          </a:p>
        </p:txBody>
      </p:sp>
      <p:pic>
        <p:nvPicPr>
          <p:cNvPr id="1026" name="Picture 2" descr="https://upload.wikimedia.org/wikipedia/commons/thumb/f/fe/Gustav_Robert_Kirchhoff.jpg/220px-Gustav_Robert_Kirchhoff.jpg">
            <a:extLst>
              <a:ext uri="{FF2B5EF4-FFF2-40B4-BE49-F238E27FC236}">
                <a16:creationId xmlns:a16="http://schemas.microsoft.com/office/drawing/2014/main" id="{90F85C0B-6F1E-4768-88C1-4FA7D675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5" y="1947862"/>
            <a:ext cx="2095500" cy="29622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07027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2140F-649B-4406-BDF8-7ADF85B4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4330824" cy="1066800"/>
          </a:xfrm>
        </p:spPr>
        <p:txBody>
          <a:bodyPr/>
          <a:lstStyle/>
          <a:p>
            <a:r>
              <a:rPr lang="pt-BR"/>
              <a:t>Leis de </a:t>
            </a:r>
            <a:r>
              <a:rPr lang="pt-BR" err="1"/>
              <a:t>Kirchhoff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8DB5A-0F54-4C38-BDDA-B25E35BD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0588" y="2864408"/>
            <a:ext cx="5486400" cy="5120640"/>
          </a:xfrm>
        </p:spPr>
        <p:txBody>
          <a:bodyPr anchor="t" anchorCtr="0">
            <a:normAutofit/>
          </a:bodyPr>
          <a:lstStyle/>
          <a:p>
            <a:r>
              <a:rPr lang="pt-BR" sz="2800"/>
              <a:t>Lei de </a:t>
            </a:r>
            <a:r>
              <a:rPr lang="pt-BR" sz="2800" err="1"/>
              <a:t>Kirchhoff</a:t>
            </a:r>
            <a:r>
              <a:rPr lang="pt-BR" sz="2800"/>
              <a:t> para tensões</a:t>
            </a:r>
          </a:p>
          <a:p>
            <a:pPr lvl="1"/>
            <a:r>
              <a:rPr lang="pt-BR" sz="2400"/>
              <a:t>Afirma que a soma algébrica das variações de potencial em uma malha fechada é igual a zero</a:t>
            </a:r>
          </a:p>
          <a:p>
            <a:endParaRPr lang="pt-BR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7C11E3B-4A67-43B7-A14B-000AD69DC507}"/>
                  </a:ext>
                </a:extLst>
              </p:cNvPr>
              <p:cNvSpPr txBox="1"/>
              <p:nvPr/>
            </p:nvSpPr>
            <p:spPr>
              <a:xfrm>
                <a:off x="6876256" y="2211045"/>
                <a:ext cx="1120628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pt-BR" sz="200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7C11E3B-4A67-43B7-A14B-000AD69DC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211045"/>
                <a:ext cx="1120628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C3FECCBA-D103-4C20-A838-0667803B4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3429000"/>
            <a:ext cx="40957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15217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2140F-649B-4406-BDF8-7ADF85B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Leis de </a:t>
            </a:r>
            <a:r>
              <a:rPr lang="pt-BR" err="1"/>
              <a:t>Kirchhoff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8DB5A-0F54-4C38-BDDA-B25E35BD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4423" y="2465047"/>
            <a:ext cx="5486400" cy="5120640"/>
          </a:xfrm>
        </p:spPr>
        <p:txBody>
          <a:bodyPr anchor="t" anchorCtr="0">
            <a:normAutofit/>
          </a:bodyPr>
          <a:lstStyle/>
          <a:p>
            <a:r>
              <a:rPr lang="pt-BR" sz="2800"/>
              <a:t>Lei de </a:t>
            </a:r>
            <a:r>
              <a:rPr lang="pt-BR" sz="2800" err="1"/>
              <a:t>Kirchhoff</a:t>
            </a:r>
            <a:r>
              <a:rPr lang="pt-BR" sz="2800"/>
              <a:t> para correntes</a:t>
            </a:r>
          </a:p>
          <a:p>
            <a:pPr lvl="1"/>
            <a:r>
              <a:rPr lang="pt-BR" sz="2400"/>
              <a:t>Afirma que a soma algébrica das correntes que entram e saem de um nó é igual a zero</a:t>
            </a:r>
          </a:p>
          <a:p>
            <a:endParaRPr lang="pt-BR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7C11E3B-4A67-43B7-A14B-000AD69DC507}"/>
                  </a:ext>
                </a:extLst>
              </p:cNvPr>
              <p:cNvSpPr txBox="1"/>
              <p:nvPr/>
            </p:nvSpPr>
            <p:spPr>
              <a:xfrm>
                <a:off x="6443118" y="2215548"/>
                <a:ext cx="1077153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pt-BR" sz="200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7C11E3B-4A67-43B7-A14B-000AD69DC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18" y="2215548"/>
                <a:ext cx="1077153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C825C266-410B-4BEF-A31D-586FF40B9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11" y="4005064"/>
            <a:ext cx="3303814" cy="23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8679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DF600-3D24-417D-AB27-0412D818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Associação de resistores</a:t>
            </a:r>
          </a:p>
        </p:txBody>
      </p:sp>
    </p:spTree>
    <p:extLst>
      <p:ext uri="{BB962C8B-B14F-4D97-AF65-F5344CB8AC3E}">
        <p14:creationId xmlns:p14="http://schemas.microsoft.com/office/powerpoint/2010/main" val="2893116120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E4D77-6C14-451E-AC13-BC6348CA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15" y="770637"/>
            <a:ext cx="8229600" cy="1066800"/>
          </a:xfrm>
        </p:spPr>
        <p:txBody>
          <a:bodyPr/>
          <a:lstStyle/>
          <a:p>
            <a:r>
              <a:rPr lang="pt-BR" dirty="0"/>
              <a:t>Associação de resistores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10452-5F39-46E8-BFDB-268B421D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/>
              <a:t>Associação de resistores em série</a:t>
            </a:r>
          </a:p>
          <a:p>
            <a:pPr lvl="1"/>
            <a:r>
              <a:rPr lang="pt-BR" sz="1950"/>
              <a:t>Possuem um terminal em comum</a:t>
            </a:r>
          </a:p>
          <a:p>
            <a:pPr lvl="1"/>
            <a:r>
              <a:rPr lang="pt-BR" sz="1950"/>
              <a:t>O terminal em comum entre os dois dispositivos não estão conectado a outro elemento percorrido por corrente</a:t>
            </a:r>
          </a:p>
          <a:p>
            <a:pPr lvl="1"/>
            <a:r>
              <a:rPr lang="pt-BR" sz="1950"/>
              <a:t>Os dispositivos em série são percorridos pela mesma corrente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1C4827-899A-4324-8C12-EFC221E2C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36" y="4011931"/>
            <a:ext cx="2777723" cy="832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EB6D071-A904-448B-9A50-698600D9BECC}"/>
                  </a:ext>
                </a:extLst>
              </p:cNvPr>
              <p:cNvSpPr txBox="1"/>
              <p:nvPr/>
            </p:nvSpPr>
            <p:spPr>
              <a:xfrm>
                <a:off x="4885286" y="4835906"/>
                <a:ext cx="989951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5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sz="15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5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EB6D071-A904-448B-9A50-698600D9B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286" y="4835906"/>
                <a:ext cx="989951" cy="6301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23404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5">
            <a:extLst>
              <a:ext uri="{FF2B5EF4-FFF2-40B4-BE49-F238E27FC236}">
                <a16:creationId xmlns:a16="http://schemas.microsoft.com/office/drawing/2014/main" id="{A2F9A44D-BE4E-4FEC-9ED2-00B584A36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3" y="1606820"/>
            <a:ext cx="5263753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Espaço Reservado para Número de Slide 7">
            <a:extLst>
              <a:ext uri="{FF2B5EF4-FFF2-40B4-BE49-F238E27FC236}">
                <a16:creationId xmlns:a16="http://schemas.microsoft.com/office/drawing/2014/main" id="{0F423906-E310-4E95-A133-6B1DED9639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750"/>
              <a:t>slide </a:t>
            </a:r>
            <a:fld id="{C3A71F62-88EA-49A4-8481-DDCB3F7AD099}" type="slidenum">
              <a:rPr lang="en-US" altLang="en-US" sz="750"/>
              <a:pPr/>
              <a:t>47</a:t>
            </a:fld>
            <a:endParaRPr lang="en-US" altLang="en-US" sz="750"/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33361E6C-CACA-4E99-B552-6C47A1AD3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448823"/>
            <a:ext cx="7560840" cy="7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just"/>
            <a:r>
              <a:rPr lang="en-US" altLang="en-US">
                <a:solidFill>
                  <a:schemeClr val="tx2"/>
                </a:solidFill>
              </a:rPr>
              <a:t>Nos </a:t>
            </a:r>
            <a:r>
              <a:rPr lang="en-US" altLang="en-US" err="1">
                <a:solidFill>
                  <a:schemeClr val="tx2"/>
                </a:solidFill>
              </a:rPr>
              <a:t>circuitos</a:t>
            </a:r>
            <a:r>
              <a:rPr lang="en-US" altLang="en-US">
                <a:solidFill>
                  <a:schemeClr val="tx2"/>
                </a:solidFill>
              </a:rPr>
              <a:t> em </a:t>
            </a:r>
            <a:r>
              <a:rPr lang="en-US" altLang="en-US" err="1">
                <a:solidFill>
                  <a:schemeClr val="tx2"/>
                </a:solidFill>
              </a:rPr>
              <a:t>série</a:t>
            </a:r>
            <a:r>
              <a:rPr lang="en-US" altLang="en-US">
                <a:solidFill>
                  <a:schemeClr val="tx2"/>
                </a:solidFill>
              </a:rPr>
              <a:t>,</a:t>
            </a:r>
          </a:p>
          <a:p>
            <a:pPr algn="just"/>
            <a:r>
              <a:rPr lang="en-US" altLang="en-US" b="1" i="1">
                <a:solidFill>
                  <a:schemeClr val="tx2"/>
                </a:solidFill>
              </a:rPr>
              <a:t>a </a:t>
            </a:r>
            <a:r>
              <a:rPr lang="en-US" altLang="en-US" b="1" i="1" err="1">
                <a:solidFill>
                  <a:schemeClr val="tx2"/>
                </a:solidFill>
              </a:rPr>
              <a:t>tensão</a:t>
            </a:r>
            <a:r>
              <a:rPr lang="en-US" altLang="en-US" b="1" i="1">
                <a:solidFill>
                  <a:schemeClr val="tx2"/>
                </a:solidFill>
              </a:rPr>
              <a:t> entre </a:t>
            </a:r>
            <a:r>
              <a:rPr lang="en-US" altLang="en-US" b="1" i="1" err="1">
                <a:solidFill>
                  <a:schemeClr val="tx2"/>
                </a:solidFill>
              </a:rPr>
              <a:t>os</a:t>
            </a:r>
            <a:r>
              <a:rPr lang="en-US" altLang="en-US" b="1" i="1">
                <a:solidFill>
                  <a:schemeClr val="tx2"/>
                </a:solidFill>
              </a:rPr>
              <a:t> </a:t>
            </a:r>
            <a:r>
              <a:rPr lang="en-US" altLang="en-US" b="1" i="1" err="1">
                <a:solidFill>
                  <a:schemeClr val="tx2"/>
                </a:solidFill>
              </a:rPr>
              <a:t>terminais</a:t>
            </a:r>
            <a:r>
              <a:rPr lang="en-US" altLang="en-US" b="1" i="1">
                <a:solidFill>
                  <a:schemeClr val="tx2"/>
                </a:solidFill>
              </a:rPr>
              <a:t> dos </a:t>
            </a:r>
            <a:r>
              <a:rPr lang="en-US" altLang="en-US" b="1" i="1" err="1">
                <a:solidFill>
                  <a:schemeClr val="tx2"/>
                </a:solidFill>
              </a:rPr>
              <a:t>elementos</a:t>
            </a:r>
            <a:r>
              <a:rPr lang="en-US" altLang="en-US" b="1" i="1">
                <a:solidFill>
                  <a:schemeClr val="tx2"/>
                </a:solidFill>
              </a:rPr>
              <a:t> </a:t>
            </a:r>
            <a:r>
              <a:rPr lang="en-US" altLang="en-US" b="1" i="1" err="1">
                <a:solidFill>
                  <a:schemeClr val="tx2"/>
                </a:solidFill>
              </a:rPr>
              <a:t>resistivos</a:t>
            </a:r>
            <a:r>
              <a:rPr lang="en-US" altLang="en-US" b="1" i="1">
                <a:solidFill>
                  <a:schemeClr val="tx2"/>
                </a:solidFill>
              </a:rPr>
              <a:t> se divide </a:t>
            </a:r>
            <a:r>
              <a:rPr lang="en-US" altLang="en-US" b="1" i="1" err="1">
                <a:solidFill>
                  <a:schemeClr val="tx2"/>
                </a:solidFill>
              </a:rPr>
              <a:t>na</a:t>
            </a:r>
            <a:r>
              <a:rPr lang="en-US" altLang="en-US" b="1" i="1">
                <a:solidFill>
                  <a:schemeClr val="tx2"/>
                </a:solidFill>
              </a:rPr>
              <a:t> </a:t>
            </a:r>
            <a:r>
              <a:rPr lang="en-US" altLang="en-US" b="1" i="1" err="1">
                <a:solidFill>
                  <a:schemeClr val="tx2"/>
                </a:solidFill>
              </a:rPr>
              <a:t>mesma</a:t>
            </a:r>
            <a:r>
              <a:rPr lang="en-US" altLang="en-US" b="1" i="1">
                <a:solidFill>
                  <a:schemeClr val="tx2"/>
                </a:solidFill>
              </a:rPr>
              <a:t> </a:t>
            </a:r>
            <a:r>
              <a:rPr lang="en-US" altLang="en-US" b="1" i="1" err="1">
                <a:solidFill>
                  <a:schemeClr val="tx2"/>
                </a:solidFill>
              </a:rPr>
              <a:t>proporção</a:t>
            </a:r>
            <a:r>
              <a:rPr lang="en-US" altLang="en-US" b="1" i="1">
                <a:solidFill>
                  <a:schemeClr val="tx2"/>
                </a:solidFill>
              </a:rPr>
              <a:t> que </a:t>
            </a:r>
            <a:r>
              <a:rPr lang="en-US" altLang="en-US" b="1" i="1" err="1">
                <a:solidFill>
                  <a:schemeClr val="tx2"/>
                </a:solidFill>
              </a:rPr>
              <a:t>os</a:t>
            </a:r>
            <a:r>
              <a:rPr lang="en-US" altLang="en-US" b="1" i="1">
                <a:solidFill>
                  <a:schemeClr val="tx2"/>
                </a:solidFill>
              </a:rPr>
              <a:t> </a:t>
            </a:r>
            <a:r>
              <a:rPr lang="en-US" altLang="en-US" b="1" i="1" err="1">
                <a:solidFill>
                  <a:schemeClr val="tx2"/>
                </a:solidFill>
              </a:rPr>
              <a:t>valores</a:t>
            </a:r>
            <a:r>
              <a:rPr lang="en-US" altLang="en-US" b="1" i="1">
                <a:solidFill>
                  <a:schemeClr val="tx2"/>
                </a:solidFill>
              </a:rPr>
              <a:t> de </a:t>
            </a:r>
            <a:r>
              <a:rPr lang="en-US" altLang="en-US" b="1" i="1" err="1">
                <a:solidFill>
                  <a:schemeClr val="tx2"/>
                </a:solidFill>
              </a:rPr>
              <a:t>resistência</a:t>
            </a:r>
            <a:r>
              <a:rPr lang="en-US" altLang="en-US" b="1" i="1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0E54459-9EDF-483A-9402-87DD8EDE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0" y="572762"/>
            <a:ext cx="7886700" cy="994172"/>
          </a:xfrm>
        </p:spPr>
        <p:txBody>
          <a:bodyPr/>
          <a:lstStyle/>
          <a:p>
            <a:r>
              <a:rPr lang="pt-BR" dirty="0"/>
              <a:t>Divisão de Tensão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4B46409-DF84-524D-8FE3-21FA493D83DB}"/>
                  </a:ext>
                </a:extLst>
              </p14:cNvPr>
              <p14:cNvContentPartPr/>
              <p14:nvPr/>
            </p14:nvContentPartPr>
            <p14:xfrm>
              <a:off x="1803240" y="1662480"/>
              <a:ext cx="7340760" cy="33782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4B46409-DF84-524D-8FE3-21FA493D83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7040" y="1646280"/>
                <a:ext cx="7373160" cy="341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E357553-D08E-42D5-A614-E376A80AB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0" y="1028700"/>
            <a:ext cx="6572250" cy="400050"/>
          </a:xfrm>
        </p:spPr>
        <p:txBody>
          <a:bodyPr>
            <a:normAutofit/>
          </a:bodyPr>
          <a:lstStyle/>
          <a:p>
            <a:pPr algn="l"/>
            <a:r>
              <a:rPr lang="en-US" altLang="en-US" sz="2000"/>
              <a:t> </a:t>
            </a:r>
            <a:r>
              <a:rPr lang="en-US" altLang="en-US" sz="2000" err="1"/>
              <a:t>Dedução</a:t>
            </a:r>
            <a:r>
              <a:rPr lang="en-US" altLang="en-US" sz="2000"/>
              <a:t> da </a:t>
            </a:r>
            <a:r>
              <a:rPr lang="en-US" altLang="en-US" sz="2000" err="1"/>
              <a:t>regra</a:t>
            </a:r>
            <a:r>
              <a:rPr lang="en-US" altLang="en-US" sz="2000"/>
              <a:t> dos </a:t>
            </a:r>
            <a:r>
              <a:rPr lang="en-US" altLang="en-US" sz="2000" err="1"/>
              <a:t>divisores</a:t>
            </a:r>
            <a:r>
              <a:rPr lang="en-US" altLang="en-US" sz="2000"/>
              <a:t> de </a:t>
            </a:r>
            <a:r>
              <a:rPr lang="en-US" altLang="en-US" sz="2000" err="1"/>
              <a:t>tensão</a:t>
            </a:r>
            <a:r>
              <a:rPr lang="en-US" altLang="en-US" sz="2000"/>
              <a:t>.</a:t>
            </a:r>
            <a:endParaRPr lang="en-US" altLang="en-US" sz="8800"/>
          </a:p>
        </p:txBody>
      </p:sp>
      <p:sp>
        <p:nvSpPr>
          <p:cNvPr id="28675" name="Espaço Reservado para Número de Slide 7">
            <a:extLst>
              <a:ext uri="{FF2B5EF4-FFF2-40B4-BE49-F238E27FC236}">
                <a16:creationId xmlns:a16="http://schemas.microsoft.com/office/drawing/2014/main" id="{67066DDF-FB02-4A59-8173-3D044A5F0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750"/>
              <a:t>slide </a:t>
            </a:r>
            <a:fld id="{C485BB06-49BE-42E2-A0FE-4124A4EB238D}" type="slidenum">
              <a:rPr lang="en-US" altLang="en-US" sz="750"/>
              <a:pPr/>
              <a:t>48</a:t>
            </a:fld>
            <a:endParaRPr lang="en-US" altLang="en-US" sz="750"/>
          </a:p>
        </p:txBody>
      </p:sp>
      <p:pic>
        <p:nvPicPr>
          <p:cNvPr id="28676" name="Picture 6">
            <a:extLst>
              <a:ext uri="{FF2B5EF4-FFF2-40B4-BE49-F238E27FC236}">
                <a16:creationId xmlns:a16="http://schemas.microsoft.com/office/drawing/2014/main" id="{AA50FC8F-038F-4A01-B08D-36ECD95B8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655" y="1392755"/>
            <a:ext cx="4322537" cy="420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7">
            <a:extLst>
              <a:ext uri="{FF2B5EF4-FFF2-40B4-BE49-F238E27FC236}">
                <a16:creationId xmlns:a16="http://schemas.microsoft.com/office/drawing/2014/main" id="{309B6EE8-2F3A-44C1-A401-29A29661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198" y="1787128"/>
            <a:ext cx="2864644" cy="324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54300C4-D735-42C3-A5A9-5776C5809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991" y="1028700"/>
            <a:ext cx="8708505" cy="400050"/>
          </a:xfrm>
        </p:spPr>
        <p:txBody>
          <a:bodyPr>
            <a:normAutofit/>
          </a:bodyPr>
          <a:lstStyle/>
          <a:p>
            <a:pPr algn="l"/>
            <a:r>
              <a:rPr lang="en-US" altLang="en-US" sz="1800" err="1"/>
              <a:t>Três</a:t>
            </a:r>
            <a:r>
              <a:rPr lang="en-US" altLang="en-US" sz="1800"/>
              <a:t> </a:t>
            </a:r>
            <a:r>
              <a:rPr lang="en-US" altLang="en-US" sz="1800" err="1"/>
              <a:t>formas</a:t>
            </a:r>
            <a:r>
              <a:rPr lang="en-US" altLang="en-US" sz="1800"/>
              <a:t> de </a:t>
            </a:r>
            <a:r>
              <a:rPr lang="en-US" altLang="en-US" sz="1800" err="1"/>
              <a:t>mostrar</a:t>
            </a:r>
            <a:r>
              <a:rPr lang="en-US" altLang="en-US" sz="1800"/>
              <a:t> o </a:t>
            </a:r>
            <a:r>
              <a:rPr lang="en-US" altLang="en-US" sz="1800" err="1"/>
              <a:t>mesmo</a:t>
            </a:r>
            <a:r>
              <a:rPr lang="en-US" altLang="en-US" sz="1800"/>
              <a:t> </a:t>
            </a:r>
            <a:r>
              <a:rPr lang="en-US" altLang="en-US" sz="1800" err="1"/>
              <a:t>circuito</a:t>
            </a:r>
            <a:r>
              <a:rPr lang="en-US" altLang="en-US" sz="1800"/>
              <a:t> em </a:t>
            </a:r>
            <a:r>
              <a:rPr lang="en-US" altLang="en-US" sz="1800" err="1"/>
              <a:t>série</a:t>
            </a:r>
            <a:r>
              <a:rPr lang="en-US" altLang="en-US" sz="1800"/>
              <a:t> de </a:t>
            </a:r>
            <a:r>
              <a:rPr lang="en-US" altLang="en-US" sz="1800" err="1"/>
              <a:t>corrente</a:t>
            </a:r>
            <a:r>
              <a:rPr lang="en-US" altLang="en-US" sz="1800"/>
              <a:t> </a:t>
            </a:r>
            <a:r>
              <a:rPr lang="en-US" altLang="en-US" sz="1800" err="1"/>
              <a:t>contínua</a:t>
            </a:r>
            <a:r>
              <a:rPr lang="en-US" altLang="en-US" sz="1800"/>
              <a:t>.</a:t>
            </a:r>
            <a:endParaRPr lang="en-US" altLang="en-US" sz="6000"/>
          </a:p>
        </p:txBody>
      </p:sp>
      <p:pic>
        <p:nvPicPr>
          <p:cNvPr id="29699" name="Picture 5">
            <a:extLst>
              <a:ext uri="{FF2B5EF4-FFF2-40B4-BE49-F238E27FC236}">
                <a16:creationId xmlns:a16="http://schemas.microsoft.com/office/drawing/2014/main" id="{8DEB381B-7DF4-4907-8778-476B3DF30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8" y="1628800"/>
            <a:ext cx="7659289" cy="510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Espaço Reservado para Número de Slide 7">
            <a:extLst>
              <a:ext uri="{FF2B5EF4-FFF2-40B4-BE49-F238E27FC236}">
                <a16:creationId xmlns:a16="http://schemas.microsoft.com/office/drawing/2014/main" id="{4D1ACC95-A3EA-4C45-B67B-123C3A2639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750"/>
              <a:t>slide </a:t>
            </a:r>
            <a:fld id="{897A4DCB-08E1-497D-814D-9DA8D93BD07B}" type="slidenum">
              <a:rPr lang="en-US" altLang="en-US" sz="750"/>
              <a:pPr/>
              <a:t>49</a:t>
            </a:fld>
            <a:endParaRPr lang="en-US" altLang="en-US" sz="75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927" y="533400"/>
            <a:ext cx="8229600" cy="1066800"/>
          </a:xfrm>
        </p:spPr>
        <p:txBody>
          <a:bodyPr/>
          <a:lstStyle/>
          <a:p>
            <a:r>
              <a:rPr lang="pt-BR" dirty="0"/>
              <a:t>Apresentação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927" y="1600200"/>
            <a:ext cx="8876146" cy="515389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pt-BR" sz="3900" b="1" dirty="0"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</a:p>
          <a:p>
            <a:pPr marL="635508" marR="1750060" lvl="1" indent="-342900" algn="just">
              <a:spcAft>
                <a:spcPts val="600"/>
              </a:spcAft>
              <a:buFont typeface="Georgia"/>
              <a:buChar char=""/>
              <a:defRPr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Carga e Matéria, Carga Elétrica, Condutores e Isolantes, Conservação da carga.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508" marR="1750060" lvl="1" indent="-342900" algn="just">
              <a:spcAft>
                <a:spcPts val="600"/>
              </a:spcAft>
              <a:buFont typeface="Georgia"/>
              <a:buChar char=""/>
              <a:defRPr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Unidades de Medida, Tensão, Corrente, Potência, Medidores de Potência.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508" lvl="1" indent="-342900" algn="just">
              <a:lnSpc>
                <a:spcPts val="1030"/>
              </a:lnSpc>
              <a:spcAft>
                <a:spcPts val="600"/>
              </a:spcAft>
              <a:buFont typeface="Georgia"/>
              <a:buChar char=""/>
              <a:tabLst>
                <a:tab pos="140970" algn="l"/>
              </a:tabLst>
              <a:defRPr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Corrente Alternada e Corrente Continua.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508" marR="2620645" lvl="1" indent="-342900" algn="just">
              <a:spcAft>
                <a:spcPts val="600"/>
              </a:spcAft>
              <a:buFont typeface="Georgia"/>
              <a:buChar char=""/>
              <a:tabLst>
                <a:tab pos="140970" algn="l"/>
              </a:tabLst>
              <a:defRPr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Circuitos Monofásicos, Bifásicos, Trifásicos, Estrela e Triângulo.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508" marR="2620645" lvl="1" indent="-342900" algn="just">
              <a:spcAft>
                <a:spcPts val="600"/>
              </a:spcAft>
              <a:buFont typeface="Georgia"/>
              <a:buChar char=""/>
              <a:tabLst>
                <a:tab pos="140970" algn="l"/>
              </a:tabLst>
              <a:defRPr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Projeto de Instalações Elétricas.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508" marR="4523105" lvl="1" indent="-342900" algn="just">
              <a:spcAft>
                <a:spcPts val="600"/>
              </a:spcAft>
              <a:buFont typeface="Georgia"/>
              <a:buChar char=""/>
              <a:tabLst>
                <a:tab pos="140970" algn="l"/>
              </a:tabLst>
              <a:defRPr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Proteção Elétrica e SPDA.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508" marR="4523105" lvl="1" indent="-342900" algn="just">
              <a:spcAft>
                <a:spcPts val="600"/>
              </a:spcAft>
              <a:buFont typeface="Georgia"/>
              <a:buChar char=""/>
              <a:tabLst>
                <a:tab pos="140970" algn="l"/>
              </a:tabLst>
              <a:defRPr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Luminotécnica.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508" lvl="1" indent="-342900" algn="just">
              <a:spcAft>
                <a:spcPts val="600"/>
              </a:spcAft>
              <a:buFont typeface="Georgia"/>
              <a:buChar char=""/>
              <a:tabLst>
                <a:tab pos="140970" algn="l"/>
              </a:tabLst>
              <a:defRPr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Transformadores.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508" lvl="1" indent="-342900" algn="just">
              <a:spcAft>
                <a:spcPts val="600"/>
              </a:spcAft>
              <a:buFont typeface="Georgia"/>
              <a:buChar char=""/>
              <a:tabLst>
                <a:tab pos="140970" algn="l"/>
              </a:tabLst>
              <a:defRPr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Noções, Tipos e Instalação de Motores Elétricos.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508" lvl="1" indent="-342900" algn="just">
              <a:spcAft>
                <a:spcPts val="600"/>
              </a:spcAft>
              <a:buFont typeface="Georgia"/>
              <a:buChar char=""/>
              <a:tabLst>
                <a:tab pos="140970" algn="l"/>
              </a:tabLst>
              <a:defRPr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Racionalização e Conservação de energia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pt-BR" sz="3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907002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E120D93C-0DC0-42A1-A575-7586105C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13236"/>
            <a:ext cx="8496944" cy="4745831"/>
          </a:xfrm>
        </p:spPr>
        <p:txBody>
          <a:bodyPr>
            <a:normAutofit/>
          </a:bodyPr>
          <a:lstStyle/>
          <a:p>
            <a:pPr marL="61722" indent="0">
              <a:buNone/>
              <a:defRPr/>
            </a:pPr>
            <a:r>
              <a:rPr lang="pt-BR" sz="2000" dirty="0"/>
              <a:t>Exercício: Determine a resistência total do circuito em série abaixo:</a:t>
            </a:r>
          </a:p>
          <a:p>
            <a:pPr marL="447485" indent="-385763">
              <a:buFont typeface="Wingdings 2"/>
              <a:buAutoNum type="alphaLcParenR"/>
              <a:defRPr/>
            </a:pPr>
            <a:r>
              <a:rPr lang="pt-BR" sz="2000" dirty="0"/>
              <a:t>Calcule a corrente fornecida pela fonte.</a:t>
            </a:r>
          </a:p>
          <a:p>
            <a:pPr marL="447485" indent="-385763">
              <a:buFont typeface="Wingdings 2"/>
              <a:buAutoNum type="alphaLcParenR"/>
              <a:defRPr/>
            </a:pPr>
            <a:r>
              <a:rPr lang="pt-BR" sz="2000" dirty="0"/>
              <a:t>Determine as tensões V1, V2 e V3.</a:t>
            </a:r>
          </a:p>
          <a:p>
            <a:pPr marL="447485" indent="-385763">
              <a:buFont typeface="Wingdings 2"/>
              <a:buAutoNum type="alphaLcParenR"/>
              <a:defRPr/>
            </a:pPr>
            <a:r>
              <a:rPr lang="pt-BR" sz="2000" dirty="0"/>
              <a:t>Calcule a potência dissipada por R1, R2 e R3.</a:t>
            </a:r>
          </a:p>
          <a:p>
            <a:pPr marL="447485" indent="-385763">
              <a:buFont typeface="Wingdings 2"/>
              <a:buAutoNum type="alphaLcParenR"/>
              <a:defRPr/>
            </a:pPr>
            <a:r>
              <a:rPr lang="pt-BR" sz="2000" dirty="0"/>
              <a:t>Calcule a potência dissipada pela fonte e compare com a soma das potências calculadas nas partes.</a:t>
            </a:r>
          </a:p>
        </p:txBody>
      </p:sp>
      <p:pic>
        <p:nvPicPr>
          <p:cNvPr id="18435" name="Picture 5">
            <a:extLst>
              <a:ext uri="{FF2B5EF4-FFF2-40B4-BE49-F238E27FC236}">
                <a16:creationId xmlns:a16="http://schemas.microsoft.com/office/drawing/2014/main" id="{34D2402B-A138-46FD-A717-7FBB4ED52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86151"/>
            <a:ext cx="5562600" cy="280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8E4F033-93D2-CB4E-9151-F09F0DE62109}"/>
                  </a:ext>
                </a:extLst>
              </p14:cNvPr>
              <p14:cNvContentPartPr/>
              <p14:nvPr/>
            </p14:nvContentPartPr>
            <p14:xfrm>
              <a:off x="196200" y="3125160"/>
              <a:ext cx="8842680" cy="36925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8E4F033-93D2-CB4E-9151-F09F0DE621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000" y="3108960"/>
                <a:ext cx="8875080" cy="37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0697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Marcador de Posição de Conteúdo 1">
            <a:extLst>
              <a:ext uri="{FF2B5EF4-FFF2-40B4-BE49-F238E27FC236}">
                <a16:creationId xmlns:a16="http://schemas.microsoft.com/office/drawing/2014/main" id="{A30494FA-205A-4B00-BD86-DCD2FDE4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9" y="500677"/>
            <a:ext cx="7320791" cy="4745831"/>
          </a:xfrm>
        </p:spPr>
        <p:txBody>
          <a:bodyPr>
            <a:normAutofit/>
          </a:bodyPr>
          <a:lstStyle/>
          <a:p>
            <a:pPr marL="60722" indent="0">
              <a:buNone/>
            </a:pPr>
            <a:r>
              <a:rPr lang="pt-BR" altLang="pt-BR" dirty="0"/>
              <a:t>Exercício: solução</a:t>
            </a:r>
          </a:p>
          <a:p>
            <a:pPr marL="60722" indent="0">
              <a:buNone/>
            </a:pPr>
            <a:endParaRPr lang="pt-BR" altLang="pt-BR" dirty="0"/>
          </a:p>
          <a:p>
            <a:pPr marL="60722" indent="0">
              <a:buNone/>
            </a:pPr>
            <a:endParaRPr lang="pt-BR" altLang="pt-BR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56C7B04-BDB9-4940-AE39-D00F1272D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3568"/>
            <a:ext cx="4909351" cy="247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2">
            <a:extLst>
              <a:ext uri="{FF2B5EF4-FFF2-40B4-BE49-F238E27FC236}">
                <a16:creationId xmlns:a16="http://schemas.microsoft.com/office/drawing/2014/main" id="{BA71DE74-2AB9-43FB-AA87-E032FA9C5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51" y="2899044"/>
            <a:ext cx="5149049" cy="395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157AAFC-4B11-476C-8A2C-155B18F02EF7}"/>
              </a:ext>
            </a:extLst>
          </p:cNvPr>
          <p:cNvSpPr/>
          <p:nvPr/>
        </p:nvSpPr>
        <p:spPr>
          <a:xfrm>
            <a:off x="3994951" y="3284984"/>
            <a:ext cx="4825521" cy="32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8A4EE2-8761-4742-A600-9E27E50CC674}"/>
              </a:ext>
            </a:extLst>
          </p:cNvPr>
          <p:cNvSpPr/>
          <p:nvPr/>
        </p:nvSpPr>
        <p:spPr>
          <a:xfrm>
            <a:off x="3779912" y="3612412"/>
            <a:ext cx="4825521" cy="53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2DAC786-D7FC-4AC9-B3FF-EA5C178A2255}"/>
              </a:ext>
            </a:extLst>
          </p:cNvPr>
          <p:cNvSpPr/>
          <p:nvPr/>
        </p:nvSpPr>
        <p:spPr>
          <a:xfrm>
            <a:off x="3968888" y="4251960"/>
            <a:ext cx="4825521" cy="79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23BD1EB-955D-4C1F-B7BE-5F6FFD1F577E}"/>
              </a:ext>
            </a:extLst>
          </p:cNvPr>
          <p:cNvSpPr/>
          <p:nvPr/>
        </p:nvSpPr>
        <p:spPr>
          <a:xfrm>
            <a:off x="3968888" y="5047488"/>
            <a:ext cx="4825521" cy="7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5D911C0-A0D4-4270-93F0-F8534201AF78}"/>
              </a:ext>
            </a:extLst>
          </p:cNvPr>
          <p:cNvSpPr/>
          <p:nvPr/>
        </p:nvSpPr>
        <p:spPr>
          <a:xfrm>
            <a:off x="3968887" y="5806440"/>
            <a:ext cx="4825521" cy="993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5495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Marcador de Posição de Conteúdo 1">
            <a:extLst>
              <a:ext uri="{FF2B5EF4-FFF2-40B4-BE49-F238E27FC236}">
                <a16:creationId xmlns:a16="http://schemas.microsoft.com/office/drawing/2014/main" id="{A30494FA-205A-4B00-BD86-DCD2FDE4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9" y="500677"/>
            <a:ext cx="7320791" cy="4745831"/>
          </a:xfrm>
        </p:spPr>
        <p:txBody>
          <a:bodyPr>
            <a:normAutofit/>
          </a:bodyPr>
          <a:lstStyle/>
          <a:p>
            <a:pPr marL="60722" indent="0">
              <a:buNone/>
            </a:pPr>
            <a:r>
              <a:rPr lang="pt-BR" altLang="pt-BR" dirty="0"/>
              <a:t>Exercício: solução</a:t>
            </a:r>
          </a:p>
          <a:p>
            <a:pPr marL="60722" indent="0">
              <a:buNone/>
            </a:pPr>
            <a:endParaRPr lang="pt-BR" altLang="pt-BR" dirty="0"/>
          </a:p>
          <a:p>
            <a:pPr marL="60722" indent="0">
              <a:buNone/>
            </a:pPr>
            <a:endParaRPr lang="pt-BR" altLang="pt-BR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56C7B04-BDB9-4940-AE39-D00F1272D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3568"/>
            <a:ext cx="4909351" cy="247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2">
            <a:extLst>
              <a:ext uri="{FF2B5EF4-FFF2-40B4-BE49-F238E27FC236}">
                <a16:creationId xmlns:a16="http://schemas.microsoft.com/office/drawing/2014/main" id="{BA71DE74-2AB9-43FB-AA87-E032FA9C5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51" y="2899044"/>
            <a:ext cx="5149049" cy="395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204749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17349-569C-4251-B16A-94350061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 Aula 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B0BA5E-7E50-4F34-A761-0A3947B5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284037"/>
      </p:ext>
    </p:extLst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9EDF5-E193-42BB-ABFC-077C2DED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92" y="645851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/>
              <a:t>Exercícios Aula 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729A45-1BEA-4742-8601-F71CF51A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Definir materiais isolantes, condutores e semicondutores em função da mobilidade de elétrons.</a:t>
            </a:r>
          </a:p>
          <a:p>
            <a:r>
              <a:rPr lang="pt-BR" dirty="0"/>
              <a:t>Qual a função dos equipamentos a seguir e como os mesmos devem ser ligados à carga (série e/ou paralelo)</a:t>
            </a:r>
          </a:p>
          <a:p>
            <a:pPr lvl="1"/>
            <a:r>
              <a:rPr lang="pt-BR" dirty="0"/>
              <a:t>Ohmímetro</a:t>
            </a:r>
          </a:p>
          <a:p>
            <a:pPr lvl="1"/>
            <a:r>
              <a:rPr lang="pt-BR" dirty="0"/>
              <a:t>Wattímetro</a:t>
            </a:r>
          </a:p>
          <a:p>
            <a:pPr lvl="1"/>
            <a:r>
              <a:rPr lang="pt-BR" dirty="0"/>
              <a:t>Voltímetro</a:t>
            </a:r>
          </a:p>
          <a:p>
            <a:pPr lvl="1"/>
            <a:r>
              <a:rPr lang="pt-BR" dirty="0"/>
              <a:t>Amperímetro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389017-6786-4A24-8A2E-7711218D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101061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9EDF5-E193-42BB-ABFC-077C2DED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92" y="645851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/>
              <a:t>Exercícios Aula 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729A45-1BEA-4742-8601-F71CF51A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2" y="1712651"/>
            <a:ext cx="8504808" cy="4861885"/>
          </a:xfrm>
        </p:spPr>
        <p:txBody>
          <a:bodyPr>
            <a:normAutofit fontScale="92500" lnSpcReduction="10000"/>
          </a:bodyPr>
          <a:lstStyle/>
          <a:p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Calcule a energia total consumida e o seu custo pelos equipamentos abaixo durante um mês (30 dias):</a:t>
            </a:r>
          </a:p>
          <a:p>
            <a:pPr lvl="1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Cozinha:</a:t>
            </a:r>
          </a:p>
          <a:p>
            <a:pPr lvl="2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02 Mini fornos elétricos com potência de 900W ligado 4 horas por dia cada</a:t>
            </a:r>
          </a:p>
          <a:p>
            <a:pPr lvl="2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02 Refrigeradores 250W ligados 24 horas por dia</a:t>
            </a:r>
          </a:p>
          <a:p>
            <a:pPr lvl="2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01 Torradeira de 400W ligada 1 hora por dia</a:t>
            </a:r>
          </a:p>
          <a:p>
            <a:pPr lvl="1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Banheiro:</a:t>
            </a:r>
          </a:p>
          <a:p>
            <a:pPr lvl="2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01 Chuveiro de 6.500W considerando o uso médio de 90 minutos por dia. </a:t>
            </a:r>
          </a:p>
          <a:p>
            <a:pPr lvl="2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02 Aquecedores de 1800W considerando o uso médio de 60 minutos por dia cada.</a:t>
            </a:r>
          </a:p>
          <a:p>
            <a:pPr lvl="1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Sala:</a:t>
            </a:r>
          </a:p>
          <a:p>
            <a:pPr lvl="2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03 Televisores de Led 42” de 200W ligada 2 horas por dia cada.</a:t>
            </a:r>
          </a:p>
          <a:p>
            <a:pPr lvl="2"/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16 Lâmpadas Fluorescentes Tubulares de 40 W com reator de 12 W (um reator para cada lâmpada) ligadas 5 horas por dia</a:t>
            </a:r>
          </a:p>
          <a:p>
            <a:r>
              <a:rPr lang="pt-BR" sz="1950" dirty="0">
                <a:latin typeface="Arial" panose="020B0604020202020204" pitchFamily="34" charset="0"/>
                <a:cs typeface="Arial" panose="020B0604020202020204" pitchFamily="34" charset="0"/>
              </a:rPr>
              <a:t>Tarifa da energia (sem bandeira tarifária): R$ 0,79878/kWh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389017-6786-4A24-8A2E-7711218D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26274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9EDF5-E193-42BB-ABFC-077C2DED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92" y="645851"/>
            <a:ext cx="8638480" cy="1066800"/>
          </a:xfrm>
        </p:spPr>
        <p:txBody>
          <a:bodyPr>
            <a:noAutofit/>
          </a:bodyPr>
          <a:lstStyle/>
          <a:p>
            <a:r>
              <a:rPr lang="pt-BR" sz="2800" dirty="0"/>
              <a:t>Exercícios Aula 01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389017-6786-4A24-8A2E-7711218D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56</a:t>
            </a:fld>
            <a:endParaRPr lang="pt-BR"/>
          </a:p>
        </p:txBody>
      </p:sp>
      <p:sp>
        <p:nvSpPr>
          <p:cNvPr id="7" name="Marcador de Posição de Conteúdo 1">
            <a:extLst>
              <a:ext uri="{FF2B5EF4-FFF2-40B4-BE49-F238E27FC236}">
                <a16:creationId xmlns:a16="http://schemas.microsoft.com/office/drawing/2014/main" id="{ECBDC82F-4ED9-4AA8-949C-5B13C863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79061"/>
            <a:ext cx="8496944" cy="4745831"/>
          </a:xfrm>
        </p:spPr>
        <p:txBody>
          <a:bodyPr>
            <a:normAutofit/>
          </a:bodyPr>
          <a:lstStyle/>
          <a:p>
            <a:pPr marL="61722" indent="0">
              <a:buNone/>
              <a:defRPr/>
            </a:pPr>
            <a:r>
              <a:rPr lang="pt-BR" sz="2000" dirty="0"/>
              <a:t>Exercício: Determine a resistência total do circuito em série abaixo:</a:t>
            </a:r>
          </a:p>
          <a:p>
            <a:pPr marL="447485" indent="-385763">
              <a:buFont typeface="Wingdings 2"/>
              <a:buAutoNum type="alphaLcParenR"/>
              <a:defRPr/>
            </a:pPr>
            <a:r>
              <a:rPr lang="pt-BR" sz="2000" dirty="0"/>
              <a:t>Calcule a corrente fornecida pela fonte.</a:t>
            </a:r>
          </a:p>
          <a:p>
            <a:pPr marL="447485" indent="-385763">
              <a:buFont typeface="Wingdings 2"/>
              <a:buAutoNum type="alphaLcParenR"/>
              <a:defRPr/>
            </a:pPr>
            <a:r>
              <a:rPr lang="pt-BR" sz="2000" dirty="0"/>
              <a:t>Determine as tensões V1, V2 e V3.</a:t>
            </a:r>
          </a:p>
          <a:p>
            <a:pPr marL="447485" indent="-385763">
              <a:buFont typeface="Wingdings 2"/>
              <a:buAutoNum type="alphaLcParenR"/>
              <a:defRPr/>
            </a:pPr>
            <a:r>
              <a:rPr lang="pt-BR" sz="2000" dirty="0"/>
              <a:t>Calcule a potência dissipada por R1, R2 e R3.</a:t>
            </a:r>
          </a:p>
          <a:p>
            <a:pPr marL="447485" indent="-385763">
              <a:buFont typeface="Wingdings 2"/>
              <a:buAutoNum type="alphaLcParenR"/>
              <a:defRPr/>
            </a:pPr>
            <a:r>
              <a:rPr lang="pt-BR" sz="2000" dirty="0"/>
              <a:t>Calcule a potência dissipada pela fonte e compare com a soma das potências calculadas nas partes.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5A6F3BB-BEAD-4113-8699-63ADB00BE9BD}"/>
              </a:ext>
            </a:extLst>
          </p:cNvPr>
          <p:cNvGrpSpPr/>
          <p:nvPr/>
        </p:nvGrpSpPr>
        <p:grpSpPr>
          <a:xfrm>
            <a:off x="2221382" y="3782618"/>
            <a:ext cx="5562600" cy="2808684"/>
            <a:chOff x="2221382" y="3782618"/>
            <a:chExt cx="5562600" cy="2808684"/>
          </a:xfrm>
        </p:grpSpPr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F9BF45C5-BC78-49AD-82C2-E14B78954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382" y="3782618"/>
              <a:ext cx="5562600" cy="2808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7D4BBB4-9AE2-4372-B25F-F3A313D8CE74}"/>
                </a:ext>
              </a:extLst>
            </p:cNvPr>
            <p:cNvSpPr txBox="1"/>
            <p:nvPr/>
          </p:nvSpPr>
          <p:spPr>
            <a:xfrm>
              <a:off x="3124939" y="4913517"/>
              <a:ext cx="6591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24 V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35EEC42-D9E1-42BF-83E1-2BCCADB2D936}"/>
                </a:ext>
              </a:extLst>
            </p:cNvPr>
            <p:cNvSpPr txBox="1"/>
            <p:nvPr/>
          </p:nvSpPr>
          <p:spPr>
            <a:xfrm>
              <a:off x="4749554" y="4465468"/>
              <a:ext cx="6783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10 </a:t>
              </a:r>
              <a:r>
                <a:rPr lang="el-GR" dirty="0">
                  <a:latin typeface="Arial" panose="020B0604020202020204" pitchFamily="34" charset="0"/>
                  <a:cs typeface="Arial" panose="020B0604020202020204" pitchFamily="34" charset="0"/>
                </a:rPr>
                <a:t>Ω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55669BB-9A92-4DBE-B7EF-8227D4D21904}"/>
                </a:ext>
              </a:extLst>
            </p:cNvPr>
            <p:cNvSpPr txBox="1"/>
            <p:nvPr/>
          </p:nvSpPr>
          <p:spPr>
            <a:xfrm>
              <a:off x="4813178" y="5517650"/>
              <a:ext cx="5501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8 </a:t>
              </a:r>
              <a:r>
                <a:rPr lang="el-GR" dirty="0">
                  <a:latin typeface="Arial" panose="020B0604020202020204" pitchFamily="34" charset="0"/>
                  <a:cs typeface="Arial" panose="020B0604020202020204" pitchFamily="34" charset="0"/>
                </a:rPr>
                <a:t>Ω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1209273-EBCE-4BEA-B85C-B53C1AAEBBB4}"/>
                </a:ext>
              </a:extLst>
            </p:cNvPr>
            <p:cNvSpPr txBox="1"/>
            <p:nvPr/>
          </p:nvSpPr>
          <p:spPr>
            <a:xfrm>
              <a:off x="6785500" y="5002294"/>
              <a:ext cx="5501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6 </a:t>
              </a:r>
              <a:r>
                <a:rPr lang="el-GR" dirty="0">
                  <a:latin typeface="Arial" panose="020B0604020202020204" pitchFamily="34" charset="0"/>
                  <a:cs typeface="Arial" panose="020B0604020202020204" pitchFamily="34" charset="0"/>
                </a:rPr>
                <a:t>Ω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21268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249382" y="2249424"/>
            <a:ext cx="8437418" cy="43251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pt-BR" dirty="0"/>
              <a:t>Referências bibliográficas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ALEXANDER, C.K.; SADIKU, M.N.O. Fundamentos de Circuitos Elétricos, 5ª Edição. Mc </a:t>
            </a:r>
            <a:r>
              <a:rPr lang="pt-BR" dirty="0" err="1"/>
              <a:t>Graw</a:t>
            </a:r>
            <a:r>
              <a:rPr lang="pt-BR" dirty="0"/>
              <a:t> Hill, 2013. 896 p.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CREDER, H. Instalações Elétricas, 15ª Edição. LTC, 2013. 440 p.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GOMES, A.A.A. Instalações Elétricas de Baixa Tensão - Canalizações Elétricas, 2ª Edição. </a:t>
            </a:r>
            <a:r>
              <a:rPr lang="pt-BR" dirty="0" err="1"/>
              <a:t>Publindústria</a:t>
            </a:r>
            <a:r>
              <a:rPr lang="pt-BR" dirty="0"/>
              <a:t>, 2015. 151 p.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IRWIN, J.D. Análise Básica de Circuitos Para Engenharia, 10ª Edição. LTC, 2013. 700 p.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4098" name="Picture 2" descr="C:\Users\l0351\Pictures\Microsoft Media Gallery\j039957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3193" y="674958"/>
            <a:ext cx="2192543" cy="1754213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143116"/>
            <a:ext cx="8458200" cy="1470025"/>
          </a:xfrm>
        </p:spPr>
        <p:txBody>
          <a:bodyPr/>
          <a:lstStyle/>
          <a:p>
            <a:r>
              <a:rPr lang="pt-BR"/>
              <a:t>Conceitos fundamentais de eletricidade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FCF22C-FD8C-4990-973E-78DBD77E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509120"/>
            <a:ext cx="315277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338328"/>
            <a:ext cx="8435280" cy="1252728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/>
                </a:solidFill>
              </a:rPr>
              <a:t>Energia Elétrica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412776"/>
            <a:ext cx="8280919" cy="53285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Os átomos são formados por: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Nêutrons: não possuem cargas elétricas;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Prótons: possuem cargas positivas;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Elétrons: possuem cargas negativas.</a:t>
            </a:r>
          </a:p>
          <a:p>
            <a:pPr lvl="1"/>
            <a:endParaRPr lang="pt-BR" sz="20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Determinação experimental: cargas de sinais contrários se atraem e cargas de mesmo sinal se repelem. </a:t>
            </a:r>
          </a:p>
          <a:p>
            <a:r>
              <a:rPr lang="pt-BR" sz="2400" dirty="0">
                <a:solidFill>
                  <a:schemeClr val="tx1"/>
                </a:solidFill>
              </a:rPr>
              <a:t>A força de atração entre dois corpos carregados com cargas Q1 e Q2 pode ser determinada pela </a:t>
            </a:r>
            <a:r>
              <a:rPr lang="pt-BR" sz="2400" u="sng" dirty="0">
                <a:solidFill>
                  <a:schemeClr val="tx1"/>
                </a:solidFill>
              </a:rPr>
              <a:t>lei de Coulomb</a:t>
            </a:r>
            <a:r>
              <a:rPr lang="pt-BR" sz="2400" dirty="0">
                <a:solidFill>
                  <a:schemeClr val="tx1"/>
                </a:solidFill>
              </a:rPr>
              <a:t>:</a:t>
            </a:r>
          </a:p>
          <a:p>
            <a:endParaRPr lang="pt-BR" sz="2400" u="sng" dirty="0">
              <a:solidFill>
                <a:srgbClr val="FF0000"/>
              </a:solidFill>
            </a:endParaRPr>
          </a:p>
          <a:p>
            <a:pPr lvl="1"/>
            <a:endParaRPr lang="pt-BR" sz="20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0E2157-A10A-4489-A33B-B18B73215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13" y="5389980"/>
            <a:ext cx="6240693" cy="1080120"/>
          </a:xfrm>
          <a:prstGeom prst="rect">
            <a:avLst/>
          </a:prstGeom>
        </p:spPr>
      </p:pic>
      <p:pic>
        <p:nvPicPr>
          <p:cNvPr id="73730" name="Picture 2" descr="Resultado de imagem para atomo">
            <a:extLst>
              <a:ext uri="{FF2B5EF4-FFF2-40B4-BE49-F238E27FC236}">
                <a16:creationId xmlns:a16="http://schemas.microsoft.com/office/drawing/2014/main" id="{BD0CFFCA-365E-4404-8EFC-A65D44CA5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58" y="476672"/>
            <a:ext cx="2242592" cy="263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8020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338328"/>
            <a:ext cx="8435280" cy="1252728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/>
                </a:solidFill>
              </a:rPr>
              <a:t>Energia Elétrica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591056"/>
            <a:ext cx="8640960" cy="5150312"/>
          </a:xfrm>
          <a:noFill/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À medida que </a:t>
            </a:r>
            <a:r>
              <a:rPr lang="pt-BR" sz="3200" u="sng" dirty="0">
                <a:solidFill>
                  <a:schemeClr val="tx1"/>
                </a:solidFill>
              </a:rPr>
              <a:t>cresce a distância </a:t>
            </a:r>
            <a:r>
              <a:rPr lang="pt-BR" sz="3200" dirty="0">
                <a:solidFill>
                  <a:schemeClr val="tx1"/>
                </a:solidFill>
              </a:rPr>
              <a:t>entre o núcleo e os elétrons em órbita, a </a:t>
            </a:r>
            <a:r>
              <a:rPr lang="pt-BR" sz="3200" u="sng" dirty="0">
                <a:solidFill>
                  <a:schemeClr val="tx1"/>
                </a:solidFill>
              </a:rPr>
              <a:t>força de ligação diminui</a:t>
            </a:r>
            <a:r>
              <a:rPr lang="pt-BR" sz="3200" dirty="0">
                <a:solidFill>
                  <a:schemeClr val="tx1"/>
                </a:solidFill>
              </a:rPr>
              <a:t>, e</a:t>
            </a:r>
            <a:r>
              <a:rPr lang="pt-BR" sz="3200" u="sng" dirty="0">
                <a:solidFill>
                  <a:schemeClr val="tx1"/>
                </a:solidFill>
              </a:rPr>
              <a:t> menos energia é necessária </a:t>
            </a:r>
            <a:r>
              <a:rPr lang="pt-BR" sz="3200" dirty="0">
                <a:solidFill>
                  <a:schemeClr val="tx1"/>
                </a:solidFill>
              </a:rPr>
              <a:t>para a remoção de um elétron de uma camada do átomo. </a:t>
            </a:r>
          </a:p>
          <a:p>
            <a:r>
              <a:rPr lang="pt-BR" sz="3200" dirty="0">
                <a:solidFill>
                  <a:schemeClr val="tx1"/>
                </a:solidFill>
              </a:rPr>
              <a:t>Quando as </a:t>
            </a:r>
            <a:r>
              <a:rPr lang="pt-BR" sz="3200" u="sng" dirty="0">
                <a:solidFill>
                  <a:schemeClr val="tx1"/>
                </a:solidFill>
              </a:rPr>
              <a:t>camadas mais exteriores estão incompletas </a:t>
            </a:r>
            <a:r>
              <a:rPr lang="pt-BR" sz="3200" dirty="0">
                <a:solidFill>
                  <a:schemeClr val="tx1"/>
                </a:solidFill>
              </a:rPr>
              <a:t>esta remoção é ainda </a:t>
            </a:r>
            <a:r>
              <a:rPr lang="pt-BR" sz="3200" u="sng" dirty="0">
                <a:solidFill>
                  <a:schemeClr val="tx1"/>
                </a:solidFill>
              </a:rPr>
              <a:t>mais fácil de ocorrer</a:t>
            </a:r>
            <a:r>
              <a:rPr lang="pt-BR" sz="3200" dirty="0">
                <a:solidFill>
                  <a:schemeClr val="tx1"/>
                </a:solidFill>
              </a:rPr>
              <a:t>.  </a:t>
            </a:r>
          </a:p>
          <a:p>
            <a:r>
              <a:rPr lang="pt-BR" sz="3200" dirty="0">
                <a:solidFill>
                  <a:schemeClr val="tx1"/>
                </a:solidFill>
              </a:rPr>
              <a:t>As propriedades dos átomos que </a:t>
            </a:r>
            <a:r>
              <a:rPr lang="pt-BR" sz="3200" u="sng" dirty="0">
                <a:solidFill>
                  <a:schemeClr val="tx1"/>
                </a:solidFill>
              </a:rPr>
              <a:t>permitem a remoção de elétrons sob certas condições </a:t>
            </a:r>
            <a:r>
              <a:rPr lang="pt-BR" sz="3200" dirty="0">
                <a:solidFill>
                  <a:schemeClr val="tx1"/>
                </a:solidFill>
              </a:rPr>
              <a:t>são essenciais para estabelecer um </a:t>
            </a:r>
            <a:r>
              <a:rPr lang="pt-BR" sz="3200" u="sng" dirty="0">
                <a:solidFill>
                  <a:schemeClr val="tx1"/>
                </a:solidFill>
              </a:rPr>
              <a:t>movimento de cargas</a:t>
            </a:r>
            <a:r>
              <a:rPr lang="pt-BR" sz="3200" dirty="0">
                <a:solidFill>
                  <a:schemeClr val="tx1"/>
                </a:solidFill>
              </a:rPr>
              <a:t>.  </a:t>
            </a:r>
          </a:p>
          <a:p>
            <a:pPr lvl="1"/>
            <a:endParaRPr lang="pt-BR" sz="2800" dirty="0">
              <a:solidFill>
                <a:schemeClr val="tx1"/>
              </a:solidFill>
            </a:endParaRPr>
          </a:p>
          <a:p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7128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39D25CFE2B074887DC698882FADCB3" ma:contentTypeVersion="5" ma:contentTypeDescription="Crie um novo documento." ma:contentTypeScope="" ma:versionID="d08b473817135517870771422f55fd9f">
  <xsd:schema xmlns:xsd="http://www.w3.org/2001/XMLSchema" xmlns:xs="http://www.w3.org/2001/XMLSchema" xmlns:p="http://schemas.microsoft.com/office/2006/metadata/properties" xmlns:ns2="35fa28bf-a2dc-46ee-9967-c51bedd9e9e7" targetNamespace="http://schemas.microsoft.com/office/2006/metadata/properties" ma:root="true" ma:fieldsID="a8f157c4e54b9c2753ef01a8590afdf5" ns2:_="">
    <xsd:import namespace="35fa28bf-a2dc-46ee-9967-c51bedd9e9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fa28bf-a2dc-46ee-9967-c51bedd9e9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1D1D0F-7B88-448F-BF21-E3D24DF85CC6}"/>
</file>

<file path=customXml/itemProps2.xml><?xml version="1.0" encoding="utf-8"?>
<ds:datastoreItem xmlns:ds="http://schemas.openxmlformats.org/officeDocument/2006/customXml" ds:itemID="{7276FD96-F1F4-4C4A-9CAA-042E860E55A4}"/>
</file>

<file path=customXml/itemProps3.xml><?xml version="1.0" encoding="utf-8"?>
<ds:datastoreItem xmlns:ds="http://schemas.openxmlformats.org/officeDocument/2006/customXml" ds:itemID="{74A4FD9A-F1E2-49AC-AB7F-B4840AD9FF3C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1354</TotalTime>
  <Words>2386</Words>
  <Application>Microsoft Office PowerPoint</Application>
  <PresentationFormat>Apresentação na tela (4:3)</PresentationFormat>
  <Paragraphs>382</Paragraphs>
  <Slides>56</Slides>
  <Notes>24</Notes>
  <HiddenSlides>2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Cambria Math</vt:lpstr>
      <vt:lpstr>Georgia</vt:lpstr>
      <vt:lpstr>Times</vt:lpstr>
      <vt:lpstr>Times New Roman</vt:lpstr>
      <vt:lpstr>Trebuchet MS</vt:lpstr>
      <vt:lpstr>Wingdings 2</vt:lpstr>
      <vt:lpstr>Urbano</vt:lpstr>
      <vt:lpstr>TE163 Eletrotécnica</vt:lpstr>
      <vt:lpstr>Apresentação da Disciplina</vt:lpstr>
      <vt:lpstr>Apresentação da Disciplina</vt:lpstr>
      <vt:lpstr>Apresentação da Disciplina</vt:lpstr>
      <vt:lpstr>Apresentação da Disciplina</vt:lpstr>
      <vt:lpstr>Apresentação do PowerPoint</vt:lpstr>
      <vt:lpstr>Conceitos fundamentais de eletricidade</vt:lpstr>
      <vt:lpstr>Energia Elétrica</vt:lpstr>
      <vt:lpstr>Energia Elétrica</vt:lpstr>
      <vt:lpstr>Energia Elétrica</vt:lpstr>
      <vt:lpstr>Materiais</vt:lpstr>
      <vt:lpstr>Materiais</vt:lpstr>
      <vt:lpstr>Materiais</vt:lpstr>
      <vt:lpstr>Corrente Elétrica</vt:lpstr>
      <vt:lpstr>Corrente Elétrica</vt:lpstr>
      <vt:lpstr>Corrente Elétrica</vt:lpstr>
      <vt:lpstr>Corrente Elétrica</vt:lpstr>
      <vt:lpstr>Corrente Elétrica</vt:lpstr>
      <vt:lpstr>Corrente Elétrica - Exemplo</vt:lpstr>
      <vt:lpstr>Corrente Elétrica - Exemplo</vt:lpstr>
      <vt:lpstr>Tensão Elétrica</vt:lpstr>
      <vt:lpstr>Tensão Elétrica</vt:lpstr>
      <vt:lpstr>Apresentação do PowerPoint</vt:lpstr>
      <vt:lpstr>Resistência elétrica</vt:lpstr>
      <vt:lpstr>Apresentação do PowerPoint</vt:lpstr>
      <vt:lpstr>Apresentação do PowerPoint</vt:lpstr>
      <vt:lpstr>Instrumentos de medição básicos</vt:lpstr>
      <vt:lpstr>Instrumentos Básicos</vt:lpstr>
      <vt:lpstr>Instrumentos Básicos</vt:lpstr>
      <vt:lpstr>Instrumentos Básicos</vt:lpstr>
      <vt:lpstr>Instrumentos Básicos</vt:lpstr>
      <vt:lpstr>Instrumentos Básicos</vt:lpstr>
      <vt:lpstr>Instrumentos Básicos</vt:lpstr>
      <vt:lpstr>Instrumentos Básicos</vt:lpstr>
      <vt:lpstr>Fontes de corrente contínua</vt:lpstr>
      <vt:lpstr>Lei de Ohm</vt:lpstr>
      <vt:lpstr>Potência em CC</vt:lpstr>
      <vt:lpstr>Energia</vt:lpstr>
      <vt:lpstr>Exercício</vt:lpstr>
      <vt:lpstr>Apresentação do PowerPoint</vt:lpstr>
      <vt:lpstr>Exemplo</vt:lpstr>
      <vt:lpstr>Leis de Kirchhoff</vt:lpstr>
      <vt:lpstr>Leis de Kirchhoff</vt:lpstr>
      <vt:lpstr>Leis de Kirchhoff</vt:lpstr>
      <vt:lpstr>Associação de resistores</vt:lpstr>
      <vt:lpstr>Associação de resistores</vt:lpstr>
      <vt:lpstr>Divisão de Tensão</vt:lpstr>
      <vt:lpstr> Dedução da regra dos divisores de tensão.</vt:lpstr>
      <vt:lpstr>Três formas de mostrar o mesmo circuito em série de corrente contínua.</vt:lpstr>
      <vt:lpstr>Apresentação do PowerPoint</vt:lpstr>
      <vt:lpstr>Apresentação do PowerPoint</vt:lpstr>
      <vt:lpstr>Apresentação do PowerPoint</vt:lpstr>
      <vt:lpstr>Exercícios Aula 1</vt:lpstr>
      <vt:lpstr>Exercícios Aula 01</vt:lpstr>
      <vt:lpstr>Exercícios Aula 01</vt:lpstr>
      <vt:lpstr>Exercícios Aula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TE-201 Laboratório Matemático para Engenharia Elétrica I</dc:title>
  <dc:creator>Alexandre Rasi Aoki</dc:creator>
  <cp:lastModifiedBy>Carlos Gabriel Bianchin</cp:lastModifiedBy>
  <cp:revision>30</cp:revision>
  <cp:lastPrinted>2020-03-15T14:37:06Z</cp:lastPrinted>
  <dcterms:created xsi:type="dcterms:W3CDTF">2009-03-03T20:24:00Z</dcterms:created>
  <dcterms:modified xsi:type="dcterms:W3CDTF">2023-07-31T20:19:49Z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0x0101009239D25CFE2B074887DC698882FADCB3</vt:lpwstr>
  </property>
</Properties>
</file>