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2" r:id="rId10"/>
    <p:sldId id="267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7107-640B-463F-A365-95633E50E33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193D4-23D7-48A6-8BFD-A9329D252A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193D4-23D7-48A6-8BFD-A9329D252A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2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41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6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0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9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7745-896C-4157-B684-A45DDC1B6078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41A3-D19F-43DD-ABC0-C341FAF91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eb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ASTM%20A78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EXPECIFICAÇÃO DE MATERIAIS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0528"/>
            <a:ext cx="9144000" cy="1655762"/>
          </a:xfrm>
        </p:spPr>
        <p:txBody>
          <a:bodyPr/>
          <a:lstStyle/>
          <a:p>
            <a:r>
              <a:rPr lang="pt-BR" dirty="0"/>
              <a:t>TQ-092 – Resistência de Materiais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www.matweb.com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85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0881" t="18764" r="23943" b="9018"/>
          <a:stretch/>
        </p:blipFill>
        <p:spPr>
          <a:xfrm>
            <a:off x="1477544" y="480094"/>
            <a:ext cx="9173284" cy="5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9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2843" t="16407" r="31226" b="69762"/>
          <a:stretch/>
        </p:blipFill>
        <p:spPr>
          <a:xfrm>
            <a:off x="451833" y="1313458"/>
            <a:ext cx="10177185" cy="22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878" r="12815" b="12385"/>
          <a:stretch/>
        </p:blipFill>
        <p:spPr>
          <a:xfrm>
            <a:off x="798492" y="732840"/>
            <a:ext cx="10522040" cy="5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99" t="8759" r="2125" b="15184"/>
          <a:stretch/>
        </p:blipFill>
        <p:spPr>
          <a:xfrm>
            <a:off x="592428" y="773380"/>
            <a:ext cx="11359166" cy="49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7570" r="1730" b="17958"/>
          <a:stretch/>
        </p:blipFill>
        <p:spPr>
          <a:xfrm>
            <a:off x="399247" y="1128190"/>
            <a:ext cx="11165983" cy="47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6154" r="1432" b="27189"/>
          <a:stretch/>
        </p:blipFill>
        <p:spPr>
          <a:xfrm>
            <a:off x="553792" y="1169552"/>
            <a:ext cx="11165983" cy="36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2645" t="6118" r="31820" b="65889"/>
          <a:stretch/>
        </p:blipFill>
        <p:spPr>
          <a:xfrm>
            <a:off x="993781" y="1030308"/>
            <a:ext cx="9712291" cy="43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3535" t="33740" r="31721" b="33518"/>
          <a:stretch/>
        </p:blipFill>
        <p:spPr>
          <a:xfrm>
            <a:off x="2150771" y="540293"/>
            <a:ext cx="8393779" cy="44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1666" t="70912" r="30954" b="6081"/>
          <a:stretch/>
        </p:blipFill>
        <p:spPr>
          <a:xfrm>
            <a:off x="861391" y="1166193"/>
            <a:ext cx="9612207" cy="332629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346697" y="6488668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 action="ppaction://hlinkfile"/>
              </a:rPr>
              <a:t>ASTM A781.pdf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212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3734" t="23195" r="32711" b="35079"/>
          <a:stretch/>
        </p:blipFill>
        <p:spPr>
          <a:xfrm>
            <a:off x="2356833" y="2228044"/>
            <a:ext cx="6697015" cy="46819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2843" t="7351" r="31226" b="83029"/>
          <a:stretch/>
        </p:blipFill>
        <p:spPr>
          <a:xfrm>
            <a:off x="880054" y="528033"/>
            <a:ext cx="10177185" cy="15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0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4AFC7C6DB17E4998951ACB88A194FC" ma:contentTypeVersion="0" ma:contentTypeDescription="Crie um novo documento." ma:contentTypeScope="" ma:versionID="a6c1cd3e3be8441558452083986e6a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BD08C9-3FA2-4772-9D84-A5DCF485B4D6}"/>
</file>

<file path=customXml/itemProps2.xml><?xml version="1.0" encoding="utf-8"?>
<ds:datastoreItem xmlns:ds="http://schemas.openxmlformats.org/officeDocument/2006/customXml" ds:itemID="{63B3C3D0-AD24-4255-A5EC-15B9A574DB83}"/>
</file>

<file path=customXml/itemProps3.xml><?xml version="1.0" encoding="utf-8"?>
<ds:datastoreItem xmlns:ds="http://schemas.openxmlformats.org/officeDocument/2006/customXml" ds:itemID="{D2EA6927-51F2-42F1-B696-635E0BBBF009}"/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18</Words>
  <Application>Microsoft Office PowerPoint</Application>
  <PresentationFormat>Widescreen</PresentationFormat>
  <Paragraphs>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EXPECIFICAÇÃO DE MATERIAIS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EXPECIFICAÇÃO DE MATERIAIS</dc:title>
  <dc:creator>Haroldo Ponte</dc:creator>
  <cp:lastModifiedBy>Haroldo Ponte</cp:lastModifiedBy>
  <cp:revision>9</cp:revision>
  <dcterms:created xsi:type="dcterms:W3CDTF">2015-05-27T13:35:36Z</dcterms:created>
  <dcterms:modified xsi:type="dcterms:W3CDTF">2020-12-02T12:18:25Z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0x010100694AFC7C6DB17E4998951ACB88A194FC</vt:lpwstr>
  </property>
</Properties>
</file>