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6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slides/slide46.xml" ContentType="application/vnd.openxmlformats-officedocument.presentationml.slide+xml"/>
  <Override PartName="/ppt/diagrams/data19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rawing19.xml" ContentType="application/vnd.ms-office.drawingml.diagramDrawing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layout19.xml" ContentType="application/vnd.openxmlformats-officedocument.drawingml.diagramLayout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layout20.xml" ContentType="application/vnd.openxmlformats-officedocument.drawingml.diagramLayout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quickStyle20.xml" ContentType="application/vnd.openxmlformats-officedocument.drawingml.diagramStyle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colors20.xml" ContentType="application/vnd.openxmlformats-officedocument.drawingml.diagramColors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rawing20.xml" ContentType="application/vnd.ms-office.drawingml.diagramDrawing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quickStyle19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layout21.xml" ContentType="application/vnd.openxmlformats-officedocument.drawingml.diagramLayout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quickStyle21.xml" ContentType="application/vnd.openxmlformats-officedocument.drawingml.diagramStyle+xml"/>
  <Override PartName="/ppt/diagrams/drawing18.xml" ContentType="application/vnd.ms-office.drawingml.diagramDrawing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colors21.xml" ContentType="application/vnd.openxmlformats-officedocument.drawingml.diagramColors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rawing21.xml" ContentType="application/vnd.ms-office.drawingml.diagramDrawing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colors19.xml" ContentType="application/vnd.openxmlformats-officedocument.drawingml.diagramColors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colors18.xml" ContentType="application/vnd.openxmlformats-officedocument.drawingml.diagramCol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2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89" r:id="rId3"/>
    <p:sldId id="290" r:id="rId4"/>
    <p:sldId id="285" r:id="rId5"/>
    <p:sldId id="291" r:id="rId6"/>
    <p:sldId id="292" r:id="rId7"/>
    <p:sldId id="259" r:id="rId8"/>
    <p:sldId id="273" r:id="rId9"/>
    <p:sldId id="274" r:id="rId10"/>
    <p:sldId id="275" r:id="rId11"/>
    <p:sldId id="295" r:id="rId12"/>
    <p:sldId id="276" r:id="rId13"/>
    <p:sldId id="277" r:id="rId14"/>
    <p:sldId id="278" r:id="rId15"/>
    <p:sldId id="279" r:id="rId16"/>
    <p:sldId id="287" r:id="rId17"/>
    <p:sldId id="338" r:id="rId18"/>
    <p:sldId id="293" r:id="rId19"/>
    <p:sldId id="294" r:id="rId20"/>
    <p:sldId id="286" r:id="rId21"/>
    <p:sldId id="261" r:id="rId22"/>
    <p:sldId id="296" r:id="rId23"/>
    <p:sldId id="334" r:id="rId24"/>
    <p:sldId id="298" r:id="rId25"/>
    <p:sldId id="297" r:id="rId26"/>
    <p:sldId id="299" r:id="rId27"/>
    <p:sldId id="300" r:id="rId28"/>
    <p:sldId id="301" r:id="rId29"/>
    <p:sldId id="302" r:id="rId30"/>
    <p:sldId id="303" r:id="rId31"/>
    <p:sldId id="306" r:id="rId32"/>
    <p:sldId id="304" r:id="rId33"/>
    <p:sldId id="307" r:id="rId34"/>
    <p:sldId id="305" r:id="rId35"/>
    <p:sldId id="309" r:id="rId36"/>
    <p:sldId id="308" r:id="rId37"/>
    <p:sldId id="310" r:id="rId38"/>
    <p:sldId id="311" r:id="rId39"/>
    <p:sldId id="312" r:id="rId40"/>
    <p:sldId id="332" r:id="rId41"/>
    <p:sldId id="258" r:id="rId42"/>
    <p:sldId id="270" r:id="rId43"/>
    <p:sldId id="335" r:id="rId44"/>
    <p:sldId id="337" r:id="rId45"/>
    <p:sldId id="257" r:id="rId46"/>
    <p:sldId id="262" r:id="rId47"/>
    <p:sldId id="314" r:id="rId48"/>
    <p:sldId id="263" r:id="rId49"/>
    <p:sldId id="315" r:id="rId50"/>
    <p:sldId id="266" r:id="rId51"/>
    <p:sldId id="264" r:id="rId52"/>
    <p:sldId id="317" r:id="rId53"/>
    <p:sldId id="265" r:id="rId54"/>
    <p:sldId id="318" r:id="rId55"/>
    <p:sldId id="269" r:id="rId56"/>
    <p:sldId id="319" r:id="rId57"/>
    <p:sldId id="271" r:id="rId58"/>
    <p:sldId id="272" r:id="rId59"/>
    <p:sldId id="267" r:id="rId60"/>
    <p:sldId id="268" r:id="rId61"/>
    <p:sldId id="333" r:id="rId62"/>
    <p:sldId id="288" r:id="rId63"/>
    <p:sldId id="280" r:id="rId64"/>
    <p:sldId id="284" r:id="rId65"/>
    <p:sldId id="282" r:id="rId66"/>
    <p:sldId id="320" r:id="rId67"/>
    <p:sldId id="281" r:id="rId68"/>
    <p:sldId id="321" r:id="rId69"/>
    <p:sldId id="283" r:id="rId70"/>
    <p:sldId id="260" r:id="rId71"/>
    <p:sldId id="322" r:id="rId72"/>
    <p:sldId id="323" r:id="rId73"/>
    <p:sldId id="325" r:id="rId74"/>
    <p:sldId id="327" r:id="rId75"/>
    <p:sldId id="328" r:id="rId76"/>
    <p:sldId id="330" r:id="rId77"/>
    <p:sldId id="329" r:id="rId78"/>
    <p:sldId id="326" r:id="rId79"/>
    <p:sldId id="331" r:id="rId80"/>
    <p:sldId id="339" r:id="rId8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3DC58-251E-4594-9A56-F397C61F5E2F}" type="doc">
      <dgm:prSet loTypeId="urn:microsoft.com/office/officeart/2005/8/layout/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695ACF90-F922-4EC9-8381-137C319AE968}">
      <dgm:prSet phldrT="[Texto]" custT="1"/>
      <dgm:spPr/>
      <dgm:t>
        <a:bodyPr/>
        <a:lstStyle/>
        <a:p>
          <a:r>
            <a:rPr lang="pt-BR" sz="2800" dirty="0"/>
            <a:t>Moagem</a:t>
          </a:r>
        </a:p>
      </dgm:t>
    </dgm:pt>
    <dgm:pt modelId="{DABF0557-9B21-492F-9A4C-04191C21A37B}" type="parTrans" cxnId="{21174912-BBD3-4BC7-8D0B-9A60D4388A52}">
      <dgm:prSet/>
      <dgm:spPr/>
      <dgm:t>
        <a:bodyPr/>
        <a:lstStyle/>
        <a:p>
          <a:endParaRPr lang="pt-BR" sz="3600"/>
        </a:p>
      </dgm:t>
    </dgm:pt>
    <dgm:pt modelId="{E67C0697-962A-4D86-86E9-4D5527139D6B}" type="sibTrans" cxnId="{21174912-BBD3-4BC7-8D0B-9A60D4388A52}">
      <dgm:prSet custT="1"/>
      <dgm:spPr/>
      <dgm:t>
        <a:bodyPr/>
        <a:lstStyle/>
        <a:p>
          <a:endParaRPr lang="pt-BR" sz="2400"/>
        </a:p>
      </dgm:t>
    </dgm:pt>
    <dgm:pt modelId="{50D88ED9-56A0-4DB3-A0C9-C0FEA157536A}">
      <dgm:prSet phldrT="[Texto]" custT="1"/>
      <dgm:spPr/>
      <dgm:t>
        <a:bodyPr/>
        <a:lstStyle/>
        <a:p>
          <a:r>
            <a:rPr lang="pt-BR" sz="2800" dirty="0" err="1"/>
            <a:t>Dessilicação</a:t>
          </a:r>
          <a:endParaRPr lang="pt-BR" sz="2800" dirty="0"/>
        </a:p>
      </dgm:t>
    </dgm:pt>
    <dgm:pt modelId="{DC88B10F-7141-42F5-A28E-7A2F42959B71}" type="parTrans" cxnId="{4E31CE7A-DA12-4312-8D8B-62FC51AE7DC8}">
      <dgm:prSet/>
      <dgm:spPr/>
      <dgm:t>
        <a:bodyPr/>
        <a:lstStyle/>
        <a:p>
          <a:endParaRPr lang="pt-BR" sz="3600"/>
        </a:p>
      </dgm:t>
    </dgm:pt>
    <dgm:pt modelId="{1A7D3731-3F93-4B3E-9041-38A600205D4A}" type="sibTrans" cxnId="{4E31CE7A-DA12-4312-8D8B-62FC51AE7DC8}">
      <dgm:prSet custT="1"/>
      <dgm:spPr/>
      <dgm:t>
        <a:bodyPr/>
        <a:lstStyle/>
        <a:p>
          <a:endParaRPr lang="pt-BR" sz="2400"/>
        </a:p>
      </dgm:t>
    </dgm:pt>
    <dgm:pt modelId="{5D1B22A3-2BC5-418F-8044-08BF4C3B021C}">
      <dgm:prSet phldrT="[Texto]" custT="1"/>
      <dgm:spPr/>
      <dgm:t>
        <a:bodyPr/>
        <a:lstStyle/>
        <a:p>
          <a:r>
            <a:rPr lang="pt-BR" sz="2800" dirty="0"/>
            <a:t>Classificação</a:t>
          </a:r>
        </a:p>
      </dgm:t>
    </dgm:pt>
    <dgm:pt modelId="{B58DD195-CC15-44CA-B2B0-11EA62D8005D}" type="parTrans" cxnId="{E91AAAF8-C568-4265-90D8-5E95B15B4CDB}">
      <dgm:prSet/>
      <dgm:spPr/>
      <dgm:t>
        <a:bodyPr/>
        <a:lstStyle/>
        <a:p>
          <a:endParaRPr lang="pt-BR" sz="3600"/>
        </a:p>
      </dgm:t>
    </dgm:pt>
    <dgm:pt modelId="{AFDD1A39-8428-42CE-81FF-6DFBF96BC417}" type="sibTrans" cxnId="{E91AAAF8-C568-4265-90D8-5E95B15B4CDB}">
      <dgm:prSet custT="1"/>
      <dgm:spPr/>
      <dgm:t>
        <a:bodyPr/>
        <a:lstStyle/>
        <a:p>
          <a:endParaRPr lang="pt-BR" sz="2400"/>
        </a:p>
      </dgm:t>
    </dgm:pt>
    <dgm:pt modelId="{14D92BD6-FE81-47BA-9837-5FB1FDB74AB9}">
      <dgm:prSet custT="1"/>
      <dgm:spPr/>
      <dgm:t>
        <a:bodyPr/>
        <a:lstStyle/>
        <a:p>
          <a:r>
            <a:rPr lang="pt-BR" sz="2800" dirty="0"/>
            <a:t>Calcinação</a:t>
          </a:r>
        </a:p>
      </dgm:t>
    </dgm:pt>
    <dgm:pt modelId="{41CCACAB-B7A8-4920-98D3-CED41AA3952F}" type="parTrans" cxnId="{DA06B859-0557-4969-88FE-7F0D347EC899}">
      <dgm:prSet/>
      <dgm:spPr/>
      <dgm:t>
        <a:bodyPr/>
        <a:lstStyle/>
        <a:p>
          <a:endParaRPr lang="pt-BR" sz="3600"/>
        </a:p>
      </dgm:t>
    </dgm:pt>
    <dgm:pt modelId="{10924200-9B25-49DC-807E-1AA1B3145A20}" type="sibTrans" cxnId="{DA06B859-0557-4969-88FE-7F0D347EC899}">
      <dgm:prSet/>
      <dgm:spPr/>
      <dgm:t>
        <a:bodyPr/>
        <a:lstStyle/>
        <a:p>
          <a:endParaRPr lang="pt-BR" sz="3600"/>
        </a:p>
      </dgm:t>
    </dgm:pt>
    <dgm:pt modelId="{32AA1C79-7EAF-4C14-A4E5-6BC7BE91D158}">
      <dgm:prSet custT="1"/>
      <dgm:spPr/>
      <dgm:t>
        <a:bodyPr/>
        <a:lstStyle/>
        <a:p>
          <a:r>
            <a:rPr lang="pt-BR" sz="2800" dirty="0"/>
            <a:t>Digestão</a:t>
          </a:r>
        </a:p>
      </dgm:t>
    </dgm:pt>
    <dgm:pt modelId="{BB487DE2-CC33-48B1-8E2A-3123D3346FF9}" type="parTrans" cxnId="{E192F40B-F3D3-4165-925A-95CFEE3191D0}">
      <dgm:prSet/>
      <dgm:spPr/>
      <dgm:t>
        <a:bodyPr/>
        <a:lstStyle/>
        <a:p>
          <a:endParaRPr lang="pt-BR" sz="3600"/>
        </a:p>
      </dgm:t>
    </dgm:pt>
    <dgm:pt modelId="{8AB1B526-A36B-4B5C-9966-F7CF8FC9D0D1}" type="sibTrans" cxnId="{E192F40B-F3D3-4165-925A-95CFEE3191D0}">
      <dgm:prSet custT="1"/>
      <dgm:spPr/>
      <dgm:t>
        <a:bodyPr/>
        <a:lstStyle/>
        <a:p>
          <a:endParaRPr lang="pt-BR" sz="2400"/>
        </a:p>
      </dgm:t>
    </dgm:pt>
    <dgm:pt modelId="{36AD9DD0-ABBA-42A1-BCA6-E36B2F2977EB}">
      <dgm:prSet custT="1"/>
      <dgm:spPr/>
      <dgm:t>
        <a:bodyPr/>
        <a:lstStyle/>
        <a:p>
          <a:r>
            <a:rPr lang="pt-BR" sz="2800" dirty="0"/>
            <a:t>Clarificação</a:t>
          </a:r>
        </a:p>
      </dgm:t>
    </dgm:pt>
    <dgm:pt modelId="{702EE7BB-DE6F-4705-BC3D-B100713438CF}" type="parTrans" cxnId="{10D41788-EF8F-46DD-A5A8-8A3F177F21CE}">
      <dgm:prSet/>
      <dgm:spPr/>
      <dgm:t>
        <a:bodyPr/>
        <a:lstStyle/>
        <a:p>
          <a:endParaRPr lang="pt-BR" sz="3600"/>
        </a:p>
      </dgm:t>
    </dgm:pt>
    <dgm:pt modelId="{6D7290B8-6112-44F6-AEC6-BFEEBFABABE2}" type="sibTrans" cxnId="{10D41788-EF8F-46DD-A5A8-8A3F177F21CE}">
      <dgm:prSet custT="1"/>
      <dgm:spPr/>
      <dgm:t>
        <a:bodyPr/>
        <a:lstStyle/>
        <a:p>
          <a:endParaRPr lang="pt-BR" sz="2400"/>
        </a:p>
      </dgm:t>
    </dgm:pt>
    <dgm:pt modelId="{30C1A22A-AA1F-408C-B6EC-1C5E94EB3C71}">
      <dgm:prSet custT="1"/>
      <dgm:spPr/>
      <dgm:t>
        <a:bodyPr/>
        <a:lstStyle/>
        <a:p>
          <a:r>
            <a:rPr lang="pt-BR" sz="2800" dirty="0"/>
            <a:t>Precipitação</a:t>
          </a:r>
        </a:p>
      </dgm:t>
    </dgm:pt>
    <dgm:pt modelId="{7719F603-DE7A-4675-AB03-3499355B7EB0}" type="parTrans" cxnId="{478E613D-8345-4CB0-AAAC-AD59EBA68E47}">
      <dgm:prSet/>
      <dgm:spPr/>
      <dgm:t>
        <a:bodyPr/>
        <a:lstStyle/>
        <a:p>
          <a:endParaRPr lang="pt-BR" sz="3600"/>
        </a:p>
      </dgm:t>
    </dgm:pt>
    <dgm:pt modelId="{FDBBFB63-5CF3-430A-8F7A-3F22EB3A12F8}" type="sibTrans" cxnId="{478E613D-8345-4CB0-AAAC-AD59EBA68E47}">
      <dgm:prSet custT="1"/>
      <dgm:spPr/>
      <dgm:t>
        <a:bodyPr/>
        <a:lstStyle/>
        <a:p>
          <a:endParaRPr lang="pt-BR" sz="2400"/>
        </a:p>
      </dgm:t>
    </dgm:pt>
    <dgm:pt modelId="{F205CDE3-E9BC-43EA-94F5-DB41B2FBCC80}" type="pres">
      <dgm:prSet presAssocID="{4223DC58-251E-4594-9A56-F397C61F5E2F}" presName="diagram" presStyleCnt="0">
        <dgm:presLayoutVars>
          <dgm:dir/>
          <dgm:resizeHandles val="exact"/>
        </dgm:presLayoutVars>
      </dgm:prSet>
      <dgm:spPr/>
    </dgm:pt>
    <dgm:pt modelId="{F281D1C2-3C89-48C8-BB16-CC197A2AA61E}" type="pres">
      <dgm:prSet presAssocID="{695ACF90-F922-4EC9-8381-137C319AE968}" presName="node" presStyleLbl="node1" presStyleIdx="0" presStyleCnt="7">
        <dgm:presLayoutVars>
          <dgm:bulletEnabled val="1"/>
        </dgm:presLayoutVars>
      </dgm:prSet>
      <dgm:spPr/>
    </dgm:pt>
    <dgm:pt modelId="{95719B2E-9DA1-45FA-AC43-8E6B46E9274F}" type="pres">
      <dgm:prSet presAssocID="{E67C0697-962A-4D86-86E9-4D5527139D6B}" presName="sibTrans" presStyleLbl="sibTrans2D1" presStyleIdx="0" presStyleCnt="6"/>
      <dgm:spPr/>
    </dgm:pt>
    <dgm:pt modelId="{A7F6AB64-106C-4175-A363-F35789468D95}" type="pres">
      <dgm:prSet presAssocID="{E67C0697-962A-4D86-86E9-4D5527139D6B}" presName="connectorText" presStyleLbl="sibTrans2D1" presStyleIdx="0" presStyleCnt="6"/>
      <dgm:spPr/>
    </dgm:pt>
    <dgm:pt modelId="{E12AECEF-7540-4A14-9BEC-3DA7262B4906}" type="pres">
      <dgm:prSet presAssocID="{50D88ED9-56A0-4DB3-A0C9-C0FEA157536A}" presName="node" presStyleLbl="node1" presStyleIdx="1" presStyleCnt="7">
        <dgm:presLayoutVars>
          <dgm:bulletEnabled val="1"/>
        </dgm:presLayoutVars>
      </dgm:prSet>
      <dgm:spPr/>
    </dgm:pt>
    <dgm:pt modelId="{B5290F09-E554-4830-926C-86A073CFBBA4}" type="pres">
      <dgm:prSet presAssocID="{1A7D3731-3F93-4B3E-9041-38A600205D4A}" presName="sibTrans" presStyleLbl="sibTrans2D1" presStyleIdx="1" presStyleCnt="6"/>
      <dgm:spPr/>
    </dgm:pt>
    <dgm:pt modelId="{70DE9AEF-9D9A-4DF1-A1B9-A7642ED8F703}" type="pres">
      <dgm:prSet presAssocID="{1A7D3731-3F93-4B3E-9041-38A600205D4A}" presName="connectorText" presStyleLbl="sibTrans2D1" presStyleIdx="1" presStyleCnt="6"/>
      <dgm:spPr/>
    </dgm:pt>
    <dgm:pt modelId="{00FFCF20-C3B0-489D-B590-7F137DCC6A71}" type="pres">
      <dgm:prSet presAssocID="{32AA1C79-7EAF-4C14-A4E5-6BC7BE91D158}" presName="node" presStyleLbl="node1" presStyleIdx="2" presStyleCnt="7">
        <dgm:presLayoutVars>
          <dgm:bulletEnabled val="1"/>
        </dgm:presLayoutVars>
      </dgm:prSet>
      <dgm:spPr/>
    </dgm:pt>
    <dgm:pt modelId="{3F50CF6D-DFBC-4553-A887-CBAE10A2A154}" type="pres">
      <dgm:prSet presAssocID="{8AB1B526-A36B-4B5C-9966-F7CF8FC9D0D1}" presName="sibTrans" presStyleLbl="sibTrans2D1" presStyleIdx="2" presStyleCnt="6"/>
      <dgm:spPr/>
    </dgm:pt>
    <dgm:pt modelId="{7A3B7E2B-1865-4AD1-90F9-08BADFAD148D}" type="pres">
      <dgm:prSet presAssocID="{8AB1B526-A36B-4B5C-9966-F7CF8FC9D0D1}" presName="connectorText" presStyleLbl="sibTrans2D1" presStyleIdx="2" presStyleCnt="6"/>
      <dgm:spPr/>
    </dgm:pt>
    <dgm:pt modelId="{070F7116-73C4-4EC0-AD8E-28AB98C1C68A}" type="pres">
      <dgm:prSet presAssocID="{36AD9DD0-ABBA-42A1-BCA6-E36B2F2977EB}" presName="node" presStyleLbl="node1" presStyleIdx="3" presStyleCnt="7">
        <dgm:presLayoutVars>
          <dgm:bulletEnabled val="1"/>
        </dgm:presLayoutVars>
      </dgm:prSet>
      <dgm:spPr/>
    </dgm:pt>
    <dgm:pt modelId="{5DB6109C-1058-401C-BB84-58B96CEAF91B}" type="pres">
      <dgm:prSet presAssocID="{6D7290B8-6112-44F6-AEC6-BFEEBFABABE2}" presName="sibTrans" presStyleLbl="sibTrans2D1" presStyleIdx="3" presStyleCnt="6"/>
      <dgm:spPr/>
    </dgm:pt>
    <dgm:pt modelId="{0DF24AB5-1516-452F-B1D4-C4F6EF78BA0C}" type="pres">
      <dgm:prSet presAssocID="{6D7290B8-6112-44F6-AEC6-BFEEBFABABE2}" presName="connectorText" presStyleLbl="sibTrans2D1" presStyleIdx="3" presStyleCnt="6"/>
      <dgm:spPr/>
    </dgm:pt>
    <dgm:pt modelId="{1FEAB360-05CC-432C-98E3-72F63F3DF25E}" type="pres">
      <dgm:prSet presAssocID="{30C1A22A-AA1F-408C-B6EC-1C5E94EB3C71}" presName="node" presStyleLbl="node1" presStyleIdx="4" presStyleCnt="7">
        <dgm:presLayoutVars>
          <dgm:bulletEnabled val="1"/>
        </dgm:presLayoutVars>
      </dgm:prSet>
      <dgm:spPr/>
    </dgm:pt>
    <dgm:pt modelId="{0142A1C1-4630-4A5B-B6DE-A263C0D05295}" type="pres">
      <dgm:prSet presAssocID="{FDBBFB63-5CF3-430A-8F7A-3F22EB3A12F8}" presName="sibTrans" presStyleLbl="sibTrans2D1" presStyleIdx="4" presStyleCnt="6"/>
      <dgm:spPr/>
    </dgm:pt>
    <dgm:pt modelId="{D15D0087-8A77-4320-BCAE-5C8DD4E3B1ED}" type="pres">
      <dgm:prSet presAssocID="{FDBBFB63-5CF3-430A-8F7A-3F22EB3A12F8}" presName="connectorText" presStyleLbl="sibTrans2D1" presStyleIdx="4" presStyleCnt="6"/>
      <dgm:spPr/>
    </dgm:pt>
    <dgm:pt modelId="{1962ABFB-983D-4182-9A5A-77B1FC3A861B}" type="pres">
      <dgm:prSet presAssocID="{5D1B22A3-2BC5-418F-8044-08BF4C3B021C}" presName="node" presStyleLbl="node1" presStyleIdx="5" presStyleCnt="7">
        <dgm:presLayoutVars>
          <dgm:bulletEnabled val="1"/>
        </dgm:presLayoutVars>
      </dgm:prSet>
      <dgm:spPr/>
    </dgm:pt>
    <dgm:pt modelId="{5D362CE7-71D4-4C5B-A87A-2664A7D9659E}" type="pres">
      <dgm:prSet presAssocID="{AFDD1A39-8428-42CE-81FF-6DFBF96BC417}" presName="sibTrans" presStyleLbl="sibTrans2D1" presStyleIdx="5" presStyleCnt="6"/>
      <dgm:spPr/>
    </dgm:pt>
    <dgm:pt modelId="{4624C13B-B100-4F4D-B439-7011809CB28F}" type="pres">
      <dgm:prSet presAssocID="{AFDD1A39-8428-42CE-81FF-6DFBF96BC417}" presName="connectorText" presStyleLbl="sibTrans2D1" presStyleIdx="5" presStyleCnt="6"/>
      <dgm:spPr/>
    </dgm:pt>
    <dgm:pt modelId="{5F40AD69-3F03-4692-91E1-E4E49C5C2AFC}" type="pres">
      <dgm:prSet presAssocID="{14D92BD6-FE81-47BA-9837-5FB1FDB74AB9}" presName="node" presStyleLbl="node1" presStyleIdx="6" presStyleCnt="7">
        <dgm:presLayoutVars>
          <dgm:bulletEnabled val="1"/>
        </dgm:presLayoutVars>
      </dgm:prSet>
      <dgm:spPr/>
    </dgm:pt>
  </dgm:ptLst>
  <dgm:cxnLst>
    <dgm:cxn modelId="{A9CD2404-E5DD-427C-9B09-00D4FD16D458}" type="presOf" srcId="{695ACF90-F922-4EC9-8381-137C319AE968}" destId="{F281D1C2-3C89-48C8-BB16-CC197A2AA61E}" srcOrd="0" destOrd="0" presId="urn:microsoft.com/office/officeart/2005/8/layout/process5"/>
    <dgm:cxn modelId="{E192F40B-F3D3-4165-925A-95CFEE3191D0}" srcId="{4223DC58-251E-4594-9A56-F397C61F5E2F}" destId="{32AA1C79-7EAF-4C14-A4E5-6BC7BE91D158}" srcOrd="2" destOrd="0" parTransId="{BB487DE2-CC33-48B1-8E2A-3123D3346FF9}" sibTransId="{8AB1B526-A36B-4B5C-9966-F7CF8FC9D0D1}"/>
    <dgm:cxn modelId="{21174912-BBD3-4BC7-8D0B-9A60D4388A52}" srcId="{4223DC58-251E-4594-9A56-F397C61F5E2F}" destId="{695ACF90-F922-4EC9-8381-137C319AE968}" srcOrd="0" destOrd="0" parTransId="{DABF0557-9B21-492F-9A4C-04191C21A37B}" sibTransId="{E67C0697-962A-4D86-86E9-4D5527139D6B}"/>
    <dgm:cxn modelId="{1CA4BC12-F37D-4038-AA9A-95C69DF99930}" type="presOf" srcId="{E67C0697-962A-4D86-86E9-4D5527139D6B}" destId="{A7F6AB64-106C-4175-A363-F35789468D95}" srcOrd="1" destOrd="0" presId="urn:microsoft.com/office/officeart/2005/8/layout/process5"/>
    <dgm:cxn modelId="{2855581B-9778-4525-B5F7-9C406982ED2C}" type="presOf" srcId="{50D88ED9-56A0-4DB3-A0C9-C0FEA157536A}" destId="{E12AECEF-7540-4A14-9BEC-3DA7262B4906}" srcOrd="0" destOrd="0" presId="urn:microsoft.com/office/officeart/2005/8/layout/process5"/>
    <dgm:cxn modelId="{86B6D238-58AF-411A-8170-EFB07372B827}" type="presOf" srcId="{6D7290B8-6112-44F6-AEC6-BFEEBFABABE2}" destId="{5DB6109C-1058-401C-BB84-58B96CEAF91B}" srcOrd="0" destOrd="0" presId="urn:microsoft.com/office/officeart/2005/8/layout/process5"/>
    <dgm:cxn modelId="{478E613D-8345-4CB0-AAAC-AD59EBA68E47}" srcId="{4223DC58-251E-4594-9A56-F397C61F5E2F}" destId="{30C1A22A-AA1F-408C-B6EC-1C5E94EB3C71}" srcOrd="4" destOrd="0" parTransId="{7719F603-DE7A-4675-AB03-3499355B7EB0}" sibTransId="{FDBBFB63-5CF3-430A-8F7A-3F22EB3A12F8}"/>
    <dgm:cxn modelId="{E87ACE40-51C6-4AE7-8859-7EE31D927C5B}" type="presOf" srcId="{E67C0697-962A-4D86-86E9-4D5527139D6B}" destId="{95719B2E-9DA1-45FA-AC43-8E6B46E9274F}" srcOrd="0" destOrd="0" presId="urn:microsoft.com/office/officeart/2005/8/layout/process5"/>
    <dgm:cxn modelId="{7054B75B-7561-49EB-866F-87B4CCB30B07}" type="presOf" srcId="{AFDD1A39-8428-42CE-81FF-6DFBF96BC417}" destId="{5D362CE7-71D4-4C5B-A87A-2664A7D9659E}" srcOrd="0" destOrd="0" presId="urn:microsoft.com/office/officeart/2005/8/layout/process5"/>
    <dgm:cxn modelId="{5D4F235D-B5FF-4D77-B664-DF410C59F971}" type="presOf" srcId="{8AB1B526-A36B-4B5C-9966-F7CF8FC9D0D1}" destId="{3F50CF6D-DFBC-4553-A887-CBAE10A2A154}" srcOrd="0" destOrd="0" presId="urn:microsoft.com/office/officeart/2005/8/layout/process5"/>
    <dgm:cxn modelId="{EEB62449-8A81-4DEF-B79B-7846B3EAA066}" type="presOf" srcId="{1A7D3731-3F93-4B3E-9041-38A600205D4A}" destId="{B5290F09-E554-4830-926C-86A073CFBBA4}" srcOrd="0" destOrd="0" presId="urn:microsoft.com/office/officeart/2005/8/layout/process5"/>
    <dgm:cxn modelId="{9D75A651-D82A-46CE-A9CB-5140BFE16508}" type="presOf" srcId="{8AB1B526-A36B-4B5C-9966-F7CF8FC9D0D1}" destId="{7A3B7E2B-1865-4AD1-90F9-08BADFAD148D}" srcOrd="1" destOrd="0" presId="urn:microsoft.com/office/officeart/2005/8/layout/process5"/>
    <dgm:cxn modelId="{5210A675-1E2E-4EDD-891E-D9086720A45D}" type="presOf" srcId="{4223DC58-251E-4594-9A56-F397C61F5E2F}" destId="{F205CDE3-E9BC-43EA-94F5-DB41B2FBCC80}" srcOrd="0" destOrd="0" presId="urn:microsoft.com/office/officeart/2005/8/layout/process5"/>
    <dgm:cxn modelId="{DA06B859-0557-4969-88FE-7F0D347EC899}" srcId="{4223DC58-251E-4594-9A56-F397C61F5E2F}" destId="{14D92BD6-FE81-47BA-9837-5FB1FDB74AB9}" srcOrd="6" destOrd="0" parTransId="{41CCACAB-B7A8-4920-98D3-CED41AA3952F}" sibTransId="{10924200-9B25-49DC-807E-1AA1B3145A20}"/>
    <dgm:cxn modelId="{4E31CE7A-DA12-4312-8D8B-62FC51AE7DC8}" srcId="{4223DC58-251E-4594-9A56-F397C61F5E2F}" destId="{50D88ED9-56A0-4DB3-A0C9-C0FEA157536A}" srcOrd="1" destOrd="0" parTransId="{DC88B10F-7141-42F5-A28E-7A2F42959B71}" sibTransId="{1A7D3731-3F93-4B3E-9041-38A600205D4A}"/>
    <dgm:cxn modelId="{5D605F86-1F7C-4B9C-BA0B-81BFE5719E27}" type="presOf" srcId="{14D92BD6-FE81-47BA-9837-5FB1FDB74AB9}" destId="{5F40AD69-3F03-4692-91E1-E4E49C5C2AFC}" srcOrd="0" destOrd="0" presId="urn:microsoft.com/office/officeart/2005/8/layout/process5"/>
    <dgm:cxn modelId="{10D41788-EF8F-46DD-A5A8-8A3F177F21CE}" srcId="{4223DC58-251E-4594-9A56-F397C61F5E2F}" destId="{36AD9DD0-ABBA-42A1-BCA6-E36B2F2977EB}" srcOrd="3" destOrd="0" parTransId="{702EE7BB-DE6F-4705-BC3D-B100713438CF}" sibTransId="{6D7290B8-6112-44F6-AEC6-BFEEBFABABE2}"/>
    <dgm:cxn modelId="{B923EC93-65FA-4CC4-8E58-B8C6F95249F1}" type="presOf" srcId="{36AD9DD0-ABBA-42A1-BCA6-E36B2F2977EB}" destId="{070F7116-73C4-4EC0-AD8E-28AB98C1C68A}" srcOrd="0" destOrd="0" presId="urn:microsoft.com/office/officeart/2005/8/layout/process5"/>
    <dgm:cxn modelId="{74558BB0-2605-4B2E-9391-EFAD2B3C8CD5}" type="presOf" srcId="{AFDD1A39-8428-42CE-81FF-6DFBF96BC417}" destId="{4624C13B-B100-4F4D-B439-7011809CB28F}" srcOrd="1" destOrd="0" presId="urn:microsoft.com/office/officeart/2005/8/layout/process5"/>
    <dgm:cxn modelId="{0D5338B8-09E9-420C-9203-959ED6323FC5}" type="presOf" srcId="{5D1B22A3-2BC5-418F-8044-08BF4C3B021C}" destId="{1962ABFB-983D-4182-9A5A-77B1FC3A861B}" srcOrd="0" destOrd="0" presId="urn:microsoft.com/office/officeart/2005/8/layout/process5"/>
    <dgm:cxn modelId="{C1FF5CC2-3D76-4348-A6CB-CE398D7C97F1}" type="presOf" srcId="{32AA1C79-7EAF-4C14-A4E5-6BC7BE91D158}" destId="{00FFCF20-C3B0-489D-B590-7F137DCC6A71}" srcOrd="0" destOrd="0" presId="urn:microsoft.com/office/officeart/2005/8/layout/process5"/>
    <dgm:cxn modelId="{853EEDD4-1C4F-4D81-AE55-EA56E9A16F06}" type="presOf" srcId="{1A7D3731-3F93-4B3E-9041-38A600205D4A}" destId="{70DE9AEF-9D9A-4DF1-A1B9-A7642ED8F703}" srcOrd="1" destOrd="0" presId="urn:microsoft.com/office/officeart/2005/8/layout/process5"/>
    <dgm:cxn modelId="{4CFEDDDA-C00A-434D-9531-D8B6B5679050}" type="presOf" srcId="{6D7290B8-6112-44F6-AEC6-BFEEBFABABE2}" destId="{0DF24AB5-1516-452F-B1D4-C4F6EF78BA0C}" srcOrd="1" destOrd="0" presId="urn:microsoft.com/office/officeart/2005/8/layout/process5"/>
    <dgm:cxn modelId="{FCF07DDD-41C8-44B9-99AC-5FE22C0E8349}" type="presOf" srcId="{FDBBFB63-5CF3-430A-8F7A-3F22EB3A12F8}" destId="{D15D0087-8A77-4320-BCAE-5C8DD4E3B1ED}" srcOrd="1" destOrd="0" presId="urn:microsoft.com/office/officeart/2005/8/layout/process5"/>
    <dgm:cxn modelId="{AA346DE6-4047-4BEA-A42F-17AF969A96E6}" type="presOf" srcId="{30C1A22A-AA1F-408C-B6EC-1C5E94EB3C71}" destId="{1FEAB360-05CC-432C-98E3-72F63F3DF25E}" srcOrd="0" destOrd="0" presId="urn:microsoft.com/office/officeart/2005/8/layout/process5"/>
    <dgm:cxn modelId="{42EE64F7-72B9-46D3-8824-6B63A86098D0}" type="presOf" srcId="{FDBBFB63-5CF3-430A-8F7A-3F22EB3A12F8}" destId="{0142A1C1-4630-4A5B-B6DE-A263C0D05295}" srcOrd="0" destOrd="0" presId="urn:microsoft.com/office/officeart/2005/8/layout/process5"/>
    <dgm:cxn modelId="{E91AAAF8-C568-4265-90D8-5E95B15B4CDB}" srcId="{4223DC58-251E-4594-9A56-F397C61F5E2F}" destId="{5D1B22A3-2BC5-418F-8044-08BF4C3B021C}" srcOrd="5" destOrd="0" parTransId="{B58DD195-CC15-44CA-B2B0-11EA62D8005D}" sibTransId="{AFDD1A39-8428-42CE-81FF-6DFBF96BC417}"/>
    <dgm:cxn modelId="{0ED98B18-3EC7-41F6-8AB7-33EFE7CAE1D9}" type="presParOf" srcId="{F205CDE3-E9BC-43EA-94F5-DB41B2FBCC80}" destId="{F281D1C2-3C89-48C8-BB16-CC197A2AA61E}" srcOrd="0" destOrd="0" presId="urn:microsoft.com/office/officeart/2005/8/layout/process5"/>
    <dgm:cxn modelId="{02A0BDB7-A088-4390-940F-7DDC02C954C2}" type="presParOf" srcId="{F205CDE3-E9BC-43EA-94F5-DB41B2FBCC80}" destId="{95719B2E-9DA1-45FA-AC43-8E6B46E9274F}" srcOrd="1" destOrd="0" presId="urn:microsoft.com/office/officeart/2005/8/layout/process5"/>
    <dgm:cxn modelId="{CC021B81-6D67-4DB6-9C3B-A344E0A66CDC}" type="presParOf" srcId="{95719B2E-9DA1-45FA-AC43-8E6B46E9274F}" destId="{A7F6AB64-106C-4175-A363-F35789468D95}" srcOrd="0" destOrd="0" presId="urn:microsoft.com/office/officeart/2005/8/layout/process5"/>
    <dgm:cxn modelId="{622E2F2E-2DC2-44C3-8456-4423766F9F49}" type="presParOf" srcId="{F205CDE3-E9BC-43EA-94F5-DB41B2FBCC80}" destId="{E12AECEF-7540-4A14-9BEC-3DA7262B4906}" srcOrd="2" destOrd="0" presId="urn:microsoft.com/office/officeart/2005/8/layout/process5"/>
    <dgm:cxn modelId="{DD36B8D7-F718-493D-9039-E167DFA250E1}" type="presParOf" srcId="{F205CDE3-E9BC-43EA-94F5-DB41B2FBCC80}" destId="{B5290F09-E554-4830-926C-86A073CFBBA4}" srcOrd="3" destOrd="0" presId="urn:microsoft.com/office/officeart/2005/8/layout/process5"/>
    <dgm:cxn modelId="{AF4FED6E-C79A-42D7-85C8-5CC935A02957}" type="presParOf" srcId="{B5290F09-E554-4830-926C-86A073CFBBA4}" destId="{70DE9AEF-9D9A-4DF1-A1B9-A7642ED8F703}" srcOrd="0" destOrd="0" presId="urn:microsoft.com/office/officeart/2005/8/layout/process5"/>
    <dgm:cxn modelId="{EB25DD2E-2182-4003-BC98-45471BF48BCE}" type="presParOf" srcId="{F205CDE3-E9BC-43EA-94F5-DB41B2FBCC80}" destId="{00FFCF20-C3B0-489D-B590-7F137DCC6A71}" srcOrd="4" destOrd="0" presId="urn:microsoft.com/office/officeart/2005/8/layout/process5"/>
    <dgm:cxn modelId="{4671A538-5828-48D6-8384-639E4DBCA7AD}" type="presParOf" srcId="{F205CDE3-E9BC-43EA-94F5-DB41B2FBCC80}" destId="{3F50CF6D-DFBC-4553-A887-CBAE10A2A154}" srcOrd="5" destOrd="0" presId="urn:microsoft.com/office/officeart/2005/8/layout/process5"/>
    <dgm:cxn modelId="{7E690991-DD83-4930-9F03-058DB2DE293F}" type="presParOf" srcId="{3F50CF6D-DFBC-4553-A887-CBAE10A2A154}" destId="{7A3B7E2B-1865-4AD1-90F9-08BADFAD148D}" srcOrd="0" destOrd="0" presId="urn:microsoft.com/office/officeart/2005/8/layout/process5"/>
    <dgm:cxn modelId="{1C01DE83-73B8-46B5-AA87-E8CF033F1BCB}" type="presParOf" srcId="{F205CDE3-E9BC-43EA-94F5-DB41B2FBCC80}" destId="{070F7116-73C4-4EC0-AD8E-28AB98C1C68A}" srcOrd="6" destOrd="0" presId="urn:microsoft.com/office/officeart/2005/8/layout/process5"/>
    <dgm:cxn modelId="{8E6C5B6E-A362-4D01-80E2-3C1A6948874E}" type="presParOf" srcId="{F205CDE3-E9BC-43EA-94F5-DB41B2FBCC80}" destId="{5DB6109C-1058-401C-BB84-58B96CEAF91B}" srcOrd="7" destOrd="0" presId="urn:microsoft.com/office/officeart/2005/8/layout/process5"/>
    <dgm:cxn modelId="{C32A21D9-BFAE-487A-ADAE-E30B982BBE6A}" type="presParOf" srcId="{5DB6109C-1058-401C-BB84-58B96CEAF91B}" destId="{0DF24AB5-1516-452F-B1D4-C4F6EF78BA0C}" srcOrd="0" destOrd="0" presId="urn:microsoft.com/office/officeart/2005/8/layout/process5"/>
    <dgm:cxn modelId="{CE2900EA-4565-4F59-A6F7-6FEB69F8B719}" type="presParOf" srcId="{F205CDE3-E9BC-43EA-94F5-DB41B2FBCC80}" destId="{1FEAB360-05CC-432C-98E3-72F63F3DF25E}" srcOrd="8" destOrd="0" presId="urn:microsoft.com/office/officeart/2005/8/layout/process5"/>
    <dgm:cxn modelId="{5CA3CF4A-AE3D-46ED-A393-C3E32E5002D3}" type="presParOf" srcId="{F205CDE3-E9BC-43EA-94F5-DB41B2FBCC80}" destId="{0142A1C1-4630-4A5B-B6DE-A263C0D05295}" srcOrd="9" destOrd="0" presId="urn:microsoft.com/office/officeart/2005/8/layout/process5"/>
    <dgm:cxn modelId="{95E4B55D-E4B1-49C7-BC71-A5D89810E43D}" type="presParOf" srcId="{0142A1C1-4630-4A5B-B6DE-A263C0D05295}" destId="{D15D0087-8A77-4320-BCAE-5C8DD4E3B1ED}" srcOrd="0" destOrd="0" presId="urn:microsoft.com/office/officeart/2005/8/layout/process5"/>
    <dgm:cxn modelId="{C50F9F98-03BE-45EC-BB64-B3D376D16E43}" type="presParOf" srcId="{F205CDE3-E9BC-43EA-94F5-DB41B2FBCC80}" destId="{1962ABFB-983D-4182-9A5A-77B1FC3A861B}" srcOrd="10" destOrd="0" presId="urn:microsoft.com/office/officeart/2005/8/layout/process5"/>
    <dgm:cxn modelId="{987A7931-D37F-490A-BBDE-6426A20D98E6}" type="presParOf" srcId="{F205CDE3-E9BC-43EA-94F5-DB41B2FBCC80}" destId="{5D362CE7-71D4-4C5B-A87A-2664A7D9659E}" srcOrd="11" destOrd="0" presId="urn:microsoft.com/office/officeart/2005/8/layout/process5"/>
    <dgm:cxn modelId="{CBB3FBAB-832D-4ABE-B15D-E01B41E09C57}" type="presParOf" srcId="{5D362CE7-71D4-4C5B-A87A-2664A7D9659E}" destId="{4624C13B-B100-4F4D-B439-7011809CB28F}" srcOrd="0" destOrd="0" presId="urn:microsoft.com/office/officeart/2005/8/layout/process5"/>
    <dgm:cxn modelId="{C4C99153-1C15-49FA-982D-195C04D31D9C}" type="presParOf" srcId="{F205CDE3-E9BC-43EA-94F5-DB41B2FBCC80}" destId="{5F40AD69-3F03-4692-91E1-E4E49C5C2AFC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6B9356-368A-4D55-871D-20A8C29CA077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99356FE5-1068-4776-AA76-32DC0D8581F0}">
      <dgm:prSet/>
      <dgm:spPr/>
      <dgm:t>
        <a:bodyPr/>
        <a:lstStyle/>
        <a:p>
          <a:pPr rtl="0"/>
          <a:r>
            <a:rPr lang="pt-BR" dirty="0"/>
            <a:t>Melhora a capacidade de fundição de ligas de alumínio devido a uma melhor fluidez e menor encolhimento de ligas de alumínio-silício fundidas;</a:t>
          </a:r>
        </a:p>
      </dgm:t>
    </dgm:pt>
    <dgm:pt modelId="{7D34D8B8-8151-4DEA-9111-99C37A6CC31A}" type="parTrans" cxnId="{BFC990A4-C68E-47B8-8809-DDE55A93D8F4}">
      <dgm:prSet/>
      <dgm:spPr/>
      <dgm:t>
        <a:bodyPr/>
        <a:lstStyle/>
        <a:p>
          <a:endParaRPr lang="pt-BR"/>
        </a:p>
      </dgm:t>
    </dgm:pt>
    <dgm:pt modelId="{C378154C-393B-4493-99F8-6742525E5ADD}" type="sibTrans" cxnId="{BFC990A4-C68E-47B8-8809-DDE55A93D8F4}">
      <dgm:prSet/>
      <dgm:spPr/>
      <dgm:t>
        <a:bodyPr/>
        <a:lstStyle/>
        <a:p>
          <a:endParaRPr lang="pt-BR"/>
        </a:p>
      </dgm:t>
    </dgm:pt>
    <dgm:pt modelId="{D2501F22-FF1D-4953-A29D-19B1F0D2AC6B}">
      <dgm:prSet/>
      <dgm:spPr/>
      <dgm:t>
        <a:bodyPr/>
        <a:lstStyle/>
        <a:p>
          <a:pPr rtl="0"/>
          <a:r>
            <a:rPr lang="pt-BR" dirty="0"/>
            <a:t>Aumenta a resistência das ligas; </a:t>
          </a:r>
        </a:p>
      </dgm:t>
    </dgm:pt>
    <dgm:pt modelId="{3D6685B7-548F-4EB6-B7F4-E14B37C2D93C}" type="parTrans" cxnId="{46983066-00E5-494D-A207-D1EE155EE3F6}">
      <dgm:prSet/>
      <dgm:spPr/>
      <dgm:t>
        <a:bodyPr/>
        <a:lstStyle/>
        <a:p>
          <a:endParaRPr lang="pt-BR"/>
        </a:p>
      </dgm:t>
    </dgm:pt>
    <dgm:pt modelId="{C2F65601-9AF0-455F-8781-7FFBFCB641C5}" type="sibTrans" cxnId="{46983066-00E5-494D-A207-D1EE155EE3F6}">
      <dgm:prSet/>
      <dgm:spPr/>
      <dgm:t>
        <a:bodyPr/>
        <a:lstStyle/>
        <a:p>
          <a:endParaRPr lang="pt-BR"/>
        </a:p>
      </dgm:t>
    </dgm:pt>
    <dgm:pt modelId="{7D760CB3-352A-4109-BB0B-F4E7E9C59C8C}">
      <dgm:prSet/>
      <dgm:spPr/>
      <dgm:t>
        <a:bodyPr/>
        <a:lstStyle/>
        <a:p>
          <a:pPr rtl="0"/>
          <a:r>
            <a:rPr lang="pt-BR" dirty="0"/>
            <a:t>Melhora a resistência ao desgaste abrasivo; </a:t>
          </a:r>
        </a:p>
      </dgm:t>
    </dgm:pt>
    <dgm:pt modelId="{3F417994-CCC8-4B58-A27A-E93D97B8B187}" type="parTrans" cxnId="{7AAE09A7-914A-4AD3-B828-871A131B28BA}">
      <dgm:prSet/>
      <dgm:spPr/>
      <dgm:t>
        <a:bodyPr/>
        <a:lstStyle/>
        <a:p>
          <a:endParaRPr lang="pt-BR"/>
        </a:p>
      </dgm:t>
    </dgm:pt>
    <dgm:pt modelId="{2620A5FD-4B1D-4D6C-B6A1-CB9895342020}" type="sibTrans" cxnId="{7AAE09A7-914A-4AD3-B828-871A131B28BA}">
      <dgm:prSet/>
      <dgm:spPr/>
      <dgm:t>
        <a:bodyPr/>
        <a:lstStyle/>
        <a:p>
          <a:endParaRPr lang="pt-BR"/>
        </a:p>
      </dgm:t>
    </dgm:pt>
    <dgm:pt modelId="{22E5574C-07A3-4BCA-84CD-86E085950921}">
      <dgm:prSet/>
      <dgm:spPr/>
      <dgm:t>
        <a:bodyPr/>
        <a:lstStyle/>
        <a:p>
          <a:pPr rtl="0"/>
          <a:r>
            <a:rPr lang="pt-BR"/>
            <a:t>O silício em combinação com o magnésio permite fortalecer as ligas por tratamento térmico de endurecimento por precipitação. </a:t>
          </a:r>
        </a:p>
      </dgm:t>
    </dgm:pt>
    <dgm:pt modelId="{DA96FE05-004D-4CED-AEB6-3DF6AD27275B}" type="parTrans" cxnId="{8EF378EF-2F01-4FF0-B848-73919A394FC5}">
      <dgm:prSet/>
      <dgm:spPr/>
      <dgm:t>
        <a:bodyPr/>
        <a:lstStyle/>
        <a:p>
          <a:endParaRPr lang="pt-BR"/>
        </a:p>
      </dgm:t>
    </dgm:pt>
    <dgm:pt modelId="{14A7D434-E249-4099-B67D-EFB585D481CB}" type="sibTrans" cxnId="{8EF378EF-2F01-4FF0-B848-73919A394FC5}">
      <dgm:prSet/>
      <dgm:spPr/>
      <dgm:t>
        <a:bodyPr/>
        <a:lstStyle/>
        <a:p>
          <a:endParaRPr lang="pt-BR"/>
        </a:p>
      </dgm:t>
    </dgm:pt>
    <dgm:pt modelId="{33FC11A1-D354-4FF7-839B-A399C7C8249D}" type="pres">
      <dgm:prSet presAssocID="{AE6B9356-368A-4D55-871D-20A8C29CA077}" presName="linear" presStyleCnt="0">
        <dgm:presLayoutVars>
          <dgm:animLvl val="lvl"/>
          <dgm:resizeHandles val="exact"/>
        </dgm:presLayoutVars>
      </dgm:prSet>
      <dgm:spPr/>
    </dgm:pt>
    <dgm:pt modelId="{ED586714-CDF0-4BD2-AEF4-24CD56A73FD3}" type="pres">
      <dgm:prSet presAssocID="{99356FE5-1068-4776-AA76-32DC0D8581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AD8F29-8806-4DAB-B84A-1CE92BAAAFE5}" type="pres">
      <dgm:prSet presAssocID="{C378154C-393B-4493-99F8-6742525E5ADD}" presName="spacer" presStyleCnt="0"/>
      <dgm:spPr/>
    </dgm:pt>
    <dgm:pt modelId="{7F576313-9EA0-46CB-AD35-3D3F49F821EA}" type="pres">
      <dgm:prSet presAssocID="{D2501F22-FF1D-4953-A29D-19B1F0D2AC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2208CD-19F2-493F-8D80-E1FBFE018FD5}" type="pres">
      <dgm:prSet presAssocID="{C2F65601-9AF0-455F-8781-7FFBFCB641C5}" presName="spacer" presStyleCnt="0"/>
      <dgm:spPr/>
    </dgm:pt>
    <dgm:pt modelId="{63F66589-F88F-4DBC-AE3D-E95B18CFA39C}" type="pres">
      <dgm:prSet presAssocID="{7D760CB3-352A-4109-BB0B-F4E7E9C59C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7D2CB7-46A8-4540-878E-BC69CA7393E0}" type="pres">
      <dgm:prSet presAssocID="{2620A5FD-4B1D-4D6C-B6A1-CB9895342020}" presName="spacer" presStyleCnt="0"/>
      <dgm:spPr/>
    </dgm:pt>
    <dgm:pt modelId="{D3F2867C-DC1F-40B1-B0E8-527FB102E695}" type="pres">
      <dgm:prSet presAssocID="{22E5574C-07A3-4BCA-84CD-86E0859509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4C840D-43DD-4FA3-AEF9-3A8EC2FF69E4}" type="presOf" srcId="{99356FE5-1068-4776-AA76-32DC0D8581F0}" destId="{ED586714-CDF0-4BD2-AEF4-24CD56A73FD3}" srcOrd="0" destOrd="0" presId="urn:microsoft.com/office/officeart/2005/8/layout/vList2"/>
    <dgm:cxn modelId="{78E1F826-00A5-4FD1-874B-3F3F7A954E9C}" type="presOf" srcId="{D2501F22-FF1D-4953-A29D-19B1F0D2AC6B}" destId="{7F576313-9EA0-46CB-AD35-3D3F49F821EA}" srcOrd="0" destOrd="0" presId="urn:microsoft.com/office/officeart/2005/8/layout/vList2"/>
    <dgm:cxn modelId="{4F61473A-EFC7-4759-88EC-E295FC3956AA}" type="presOf" srcId="{7D760CB3-352A-4109-BB0B-F4E7E9C59C8C}" destId="{63F66589-F88F-4DBC-AE3D-E95B18CFA39C}" srcOrd="0" destOrd="0" presId="urn:microsoft.com/office/officeart/2005/8/layout/vList2"/>
    <dgm:cxn modelId="{95EDE35B-8CFD-4CB1-AC98-0E0A7E7DF230}" type="presOf" srcId="{AE6B9356-368A-4D55-871D-20A8C29CA077}" destId="{33FC11A1-D354-4FF7-839B-A399C7C8249D}" srcOrd="0" destOrd="0" presId="urn:microsoft.com/office/officeart/2005/8/layout/vList2"/>
    <dgm:cxn modelId="{46983066-00E5-494D-A207-D1EE155EE3F6}" srcId="{AE6B9356-368A-4D55-871D-20A8C29CA077}" destId="{D2501F22-FF1D-4953-A29D-19B1F0D2AC6B}" srcOrd="1" destOrd="0" parTransId="{3D6685B7-548F-4EB6-B7F4-E14B37C2D93C}" sibTransId="{C2F65601-9AF0-455F-8781-7FFBFCB641C5}"/>
    <dgm:cxn modelId="{BFC990A4-C68E-47B8-8809-DDE55A93D8F4}" srcId="{AE6B9356-368A-4D55-871D-20A8C29CA077}" destId="{99356FE5-1068-4776-AA76-32DC0D8581F0}" srcOrd="0" destOrd="0" parTransId="{7D34D8B8-8151-4DEA-9111-99C37A6CC31A}" sibTransId="{C378154C-393B-4493-99F8-6742525E5ADD}"/>
    <dgm:cxn modelId="{7AAE09A7-914A-4AD3-B828-871A131B28BA}" srcId="{AE6B9356-368A-4D55-871D-20A8C29CA077}" destId="{7D760CB3-352A-4109-BB0B-F4E7E9C59C8C}" srcOrd="2" destOrd="0" parTransId="{3F417994-CCC8-4B58-A27A-E93D97B8B187}" sibTransId="{2620A5FD-4B1D-4D6C-B6A1-CB9895342020}"/>
    <dgm:cxn modelId="{4972BDB5-C639-463F-B1DB-8403D3934B11}" type="presOf" srcId="{22E5574C-07A3-4BCA-84CD-86E085950921}" destId="{D3F2867C-DC1F-40B1-B0E8-527FB102E695}" srcOrd="0" destOrd="0" presId="urn:microsoft.com/office/officeart/2005/8/layout/vList2"/>
    <dgm:cxn modelId="{8EF378EF-2F01-4FF0-B848-73919A394FC5}" srcId="{AE6B9356-368A-4D55-871D-20A8C29CA077}" destId="{22E5574C-07A3-4BCA-84CD-86E085950921}" srcOrd="3" destOrd="0" parTransId="{DA96FE05-004D-4CED-AEB6-3DF6AD27275B}" sibTransId="{14A7D434-E249-4099-B67D-EFB585D481CB}"/>
    <dgm:cxn modelId="{0DA4B0B1-E3D7-4271-BE09-911367F0985A}" type="presParOf" srcId="{33FC11A1-D354-4FF7-839B-A399C7C8249D}" destId="{ED586714-CDF0-4BD2-AEF4-24CD56A73FD3}" srcOrd="0" destOrd="0" presId="urn:microsoft.com/office/officeart/2005/8/layout/vList2"/>
    <dgm:cxn modelId="{BE5E38E0-369E-416F-9A42-67057BB6684F}" type="presParOf" srcId="{33FC11A1-D354-4FF7-839B-A399C7C8249D}" destId="{6FAD8F29-8806-4DAB-B84A-1CE92BAAAFE5}" srcOrd="1" destOrd="0" presId="urn:microsoft.com/office/officeart/2005/8/layout/vList2"/>
    <dgm:cxn modelId="{48C7D7D1-6EEF-43CF-A0EF-6A056BB8E2E3}" type="presParOf" srcId="{33FC11A1-D354-4FF7-839B-A399C7C8249D}" destId="{7F576313-9EA0-46CB-AD35-3D3F49F821EA}" srcOrd="2" destOrd="0" presId="urn:microsoft.com/office/officeart/2005/8/layout/vList2"/>
    <dgm:cxn modelId="{708E3E7A-870E-4A14-869D-39D8A9E4B6F0}" type="presParOf" srcId="{33FC11A1-D354-4FF7-839B-A399C7C8249D}" destId="{C52208CD-19F2-493F-8D80-E1FBFE018FD5}" srcOrd="3" destOrd="0" presId="urn:microsoft.com/office/officeart/2005/8/layout/vList2"/>
    <dgm:cxn modelId="{F4AFF644-1534-4104-BF62-04AF8E4FB0B8}" type="presParOf" srcId="{33FC11A1-D354-4FF7-839B-A399C7C8249D}" destId="{63F66589-F88F-4DBC-AE3D-E95B18CFA39C}" srcOrd="4" destOrd="0" presId="urn:microsoft.com/office/officeart/2005/8/layout/vList2"/>
    <dgm:cxn modelId="{3C7BBD3F-50C4-44E5-8C7D-9AB4C14B9B7F}" type="presParOf" srcId="{33FC11A1-D354-4FF7-839B-A399C7C8249D}" destId="{047D2CB7-46A8-4540-878E-BC69CA7393E0}" srcOrd="5" destOrd="0" presId="urn:microsoft.com/office/officeart/2005/8/layout/vList2"/>
    <dgm:cxn modelId="{08AD4C83-3D3A-4367-92A3-DCB00E1482DC}" type="presParOf" srcId="{33FC11A1-D354-4FF7-839B-A399C7C8249D}" destId="{D3F2867C-DC1F-40B1-B0E8-527FB102E6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A10157-10B1-49F3-B0E1-3CAF88854F42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DA8ABE64-9669-4187-9CC5-900963E4C217}">
      <dgm:prSet/>
      <dgm:spPr/>
      <dgm:t>
        <a:bodyPr/>
        <a:lstStyle/>
        <a:p>
          <a:pPr algn="just" rtl="0"/>
          <a:r>
            <a:rPr lang="pt-BR" dirty="0"/>
            <a:t>Aumenta a resistência à tração, resistência à fadiga e dureza das ligas devido ao efeito do endurecimento de solução sólida; </a:t>
          </a:r>
        </a:p>
      </dgm:t>
    </dgm:pt>
    <dgm:pt modelId="{4A62C67A-C9EB-4CB3-BF8C-BEEA57C691F9}" type="parTrans" cxnId="{416D0EB9-9CFA-4291-8765-34FF3C0DE559}">
      <dgm:prSet/>
      <dgm:spPr/>
      <dgm:t>
        <a:bodyPr/>
        <a:lstStyle/>
        <a:p>
          <a:pPr algn="just"/>
          <a:endParaRPr lang="pt-BR"/>
        </a:p>
      </dgm:t>
    </dgm:pt>
    <dgm:pt modelId="{D125081E-EC11-43A5-856D-78B9A4F5D047}" type="sibTrans" cxnId="{416D0EB9-9CFA-4291-8765-34FF3C0DE559}">
      <dgm:prSet/>
      <dgm:spPr/>
      <dgm:t>
        <a:bodyPr/>
        <a:lstStyle/>
        <a:p>
          <a:pPr algn="just"/>
          <a:endParaRPr lang="pt-BR"/>
        </a:p>
      </dgm:t>
    </dgm:pt>
    <dgm:pt modelId="{2DC76474-E800-4CC8-A7C4-42ADC5CB1DF7}">
      <dgm:prSet/>
      <dgm:spPr/>
      <dgm:t>
        <a:bodyPr/>
        <a:lstStyle/>
        <a:p>
          <a:pPr algn="just" rtl="0"/>
          <a:r>
            <a:rPr lang="pt-BR" dirty="0"/>
            <a:t>Permite fortalecer as ligas por tratamento térmico de endurecimento por precipitação;</a:t>
          </a:r>
        </a:p>
      </dgm:t>
    </dgm:pt>
    <dgm:pt modelId="{F9246278-F66B-4839-8A08-3C08C43C31F4}" type="parTrans" cxnId="{B7DE210E-30BA-43F9-B55C-4B466889F15C}">
      <dgm:prSet/>
      <dgm:spPr/>
      <dgm:t>
        <a:bodyPr/>
        <a:lstStyle/>
        <a:p>
          <a:pPr algn="just"/>
          <a:endParaRPr lang="pt-BR"/>
        </a:p>
      </dgm:t>
    </dgm:pt>
    <dgm:pt modelId="{39DB0A05-7B2F-4F02-966B-80AE316F2970}" type="sibTrans" cxnId="{B7DE210E-30BA-43F9-B55C-4B466889F15C}">
      <dgm:prSet/>
      <dgm:spPr/>
      <dgm:t>
        <a:bodyPr/>
        <a:lstStyle/>
        <a:p>
          <a:pPr algn="just"/>
          <a:endParaRPr lang="pt-BR"/>
        </a:p>
      </dgm:t>
    </dgm:pt>
    <dgm:pt modelId="{B627AF23-4121-4554-88F8-A94281FE6294}">
      <dgm:prSet/>
      <dgm:spPr/>
      <dgm:t>
        <a:bodyPr/>
        <a:lstStyle/>
        <a:p>
          <a:pPr algn="just" rtl="0"/>
          <a:r>
            <a:rPr lang="pt-BR" dirty="0"/>
            <a:t>Diminui a ductilidade das ligas;  </a:t>
          </a:r>
        </a:p>
      </dgm:t>
    </dgm:pt>
    <dgm:pt modelId="{AFB40F84-D24A-4E76-8516-68839A7F96E9}" type="parTrans" cxnId="{05878E82-0B22-44C9-AC88-9C3E20820E83}">
      <dgm:prSet/>
      <dgm:spPr/>
      <dgm:t>
        <a:bodyPr/>
        <a:lstStyle/>
        <a:p>
          <a:pPr algn="just"/>
          <a:endParaRPr lang="pt-BR"/>
        </a:p>
      </dgm:t>
    </dgm:pt>
    <dgm:pt modelId="{88B04700-1AEF-47C5-9477-990B0146A739}" type="sibTrans" cxnId="{05878E82-0B22-44C9-AC88-9C3E20820E83}">
      <dgm:prSet/>
      <dgm:spPr/>
      <dgm:t>
        <a:bodyPr/>
        <a:lstStyle/>
        <a:p>
          <a:pPr algn="just"/>
          <a:endParaRPr lang="pt-BR"/>
        </a:p>
      </dgm:t>
    </dgm:pt>
    <dgm:pt modelId="{E9039D96-7EB0-42C3-8062-C5BB768A9F0F}">
      <dgm:prSet/>
      <dgm:spPr/>
      <dgm:t>
        <a:bodyPr/>
        <a:lstStyle/>
        <a:p>
          <a:pPr algn="just" rtl="0"/>
          <a:r>
            <a:rPr lang="pt-BR" dirty="0"/>
            <a:t>Diminui a resistência à corrosão.</a:t>
          </a:r>
        </a:p>
      </dgm:t>
    </dgm:pt>
    <dgm:pt modelId="{254796B5-40DC-4E75-9F80-40E2364B474A}" type="parTrans" cxnId="{4509CFBC-9DAF-4151-B6D9-7A8B02DA5551}">
      <dgm:prSet/>
      <dgm:spPr/>
      <dgm:t>
        <a:bodyPr/>
        <a:lstStyle/>
        <a:p>
          <a:pPr algn="just"/>
          <a:endParaRPr lang="pt-BR"/>
        </a:p>
      </dgm:t>
    </dgm:pt>
    <dgm:pt modelId="{256A8E30-9B7E-4DB1-AA9F-6C36E0F9B9BE}" type="sibTrans" cxnId="{4509CFBC-9DAF-4151-B6D9-7A8B02DA5551}">
      <dgm:prSet/>
      <dgm:spPr/>
      <dgm:t>
        <a:bodyPr/>
        <a:lstStyle/>
        <a:p>
          <a:pPr algn="just"/>
          <a:endParaRPr lang="pt-BR"/>
        </a:p>
      </dgm:t>
    </dgm:pt>
    <dgm:pt modelId="{1B7694C5-7290-4593-AD57-E4782A3253B6}" type="pres">
      <dgm:prSet presAssocID="{23A10157-10B1-49F3-B0E1-3CAF88854F42}" presName="linear" presStyleCnt="0">
        <dgm:presLayoutVars>
          <dgm:animLvl val="lvl"/>
          <dgm:resizeHandles val="exact"/>
        </dgm:presLayoutVars>
      </dgm:prSet>
      <dgm:spPr/>
    </dgm:pt>
    <dgm:pt modelId="{28F6F90D-9807-41CD-A13B-A7D2D8D1BE38}" type="pres">
      <dgm:prSet presAssocID="{DA8ABE64-9669-4187-9CC5-900963E4C2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80CC01-A8FB-4E05-B21D-3267D9A78436}" type="pres">
      <dgm:prSet presAssocID="{D125081E-EC11-43A5-856D-78B9A4F5D047}" presName="spacer" presStyleCnt="0"/>
      <dgm:spPr/>
    </dgm:pt>
    <dgm:pt modelId="{274FEF5E-9152-4306-AD32-F6039FE76C7F}" type="pres">
      <dgm:prSet presAssocID="{2DC76474-E800-4CC8-A7C4-42ADC5CB1D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4A1307-0B1F-443A-8032-8349B82E2537}" type="pres">
      <dgm:prSet presAssocID="{39DB0A05-7B2F-4F02-966B-80AE316F2970}" presName="spacer" presStyleCnt="0"/>
      <dgm:spPr/>
    </dgm:pt>
    <dgm:pt modelId="{463A9A13-81CA-4CBB-A9E1-9B83F0C2FBBF}" type="pres">
      <dgm:prSet presAssocID="{B627AF23-4121-4554-88F8-A94281FE62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B062D4-0B94-4570-BDB8-3D5E5DF87973}" type="pres">
      <dgm:prSet presAssocID="{88B04700-1AEF-47C5-9477-990B0146A739}" presName="spacer" presStyleCnt="0"/>
      <dgm:spPr/>
    </dgm:pt>
    <dgm:pt modelId="{77648984-E512-4277-878C-5DA6E7973BA6}" type="pres">
      <dgm:prSet presAssocID="{E9039D96-7EB0-42C3-8062-C5BB768A9F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DE210E-30BA-43F9-B55C-4B466889F15C}" srcId="{23A10157-10B1-49F3-B0E1-3CAF88854F42}" destId="{2DC76474-E800-4CC8-A7C4-42ADC5CB1DF7}" srcOrd="1" destOrd="0" parTransId="{F9246278-F66B-4839-8A08-3C08C43C31F4}" sibTransId="{39DB0A05-7B2F-4F02-966B-80AE316F2970}"/>
    <dgm:cxn modelId="{E5AACE27-4184-49F5-AD72-7DBFD7C80118}" type="presOf" srcId="{E9039D96-7EB0-42C3-8062-C5BB768A9F0F}" destId="{77648984-E512-4277-878C-5DA6E7973BA6}" srcOrd="0" destOrd="0" presId="urn:microsoft.com/office/officeart/2005/8/layout/vList2"/>
    <dgm:cxn modelId="{F4E4BE3D-2936-46EF-98FA-A13029E1D965}" type="presOf" srcId="{23A10157-10B1-49F3-B0E1-3CAF88854F42}" destId="{1B7694C5-7290-4593-AD57-E4782A3253B6}" srcOrd="0" destOrd="0" presId="urn:microsoft.com/office/officeart/2005/8/layout/vList2"/>
    <dgm:cxn modelId="{BBC8C17B-51B0-41A6-B083-E577E59D95B2}" type="presOf" srcId="{B627AF23-4121-4554-88F8-A94281FE6294}" destId="{463A9A13-81CA-4CBB-A9E1-9B83F0C2FBBF}" srcOrd="0" destOrd="0" presId="urn:microsoft.com/office/officeart/2005/8/layout/vList2"/>
    <dgm:cxn modelId="{C3FD457F-9FBD-42D1-824A-5FEB9AD4DD15}" type="presOf" srcId="{DA8ABE64-9669-4187-9CC5-900963E4C217}" destId="{28F6F90D-9807-41CD-A13B-A7D2D8D1BE38}" srcOrd="0" destOrd="0" presId="urn:microsoft.com/office/officeart/2005/8/layout/vList2"/>
    <dgm:cxn modelId="{05878E82-0B22-44C9-AC88-9C3E20820E83}" srcId="{23A10157-10B1-49F3-B0E1-3CAF88854F42}" destId="{B627AF23-4121-4554-88F8-A94281FE6294}" srcOrd="2" destOrd="0" parTransId="{AFB40F84-D24A-4E76-8516-68839A7F96E9}" sibTransId="{88B04700-1AEF-47C5-9477-990B0146A739}"/>
    <dgm:cxn modelId="{416D0EB9-9CFA-4291-8765-34FF3C0DE559}" srcId="{23A10157-10B1-49F3-B0E1-3CAF88854F42}" destId="{DA8ABE64-9669-4187-9CC5-900963E4C217}" srcOrd="0" destOrd="0" parTransId="{4A62C67A-C9EB-4CB3-BF8C-BEEA57C691F9}" sibTransId="{D125081E-EC11-43A5-856D-78B9A4F5D047}"/>
    <dgm:cxn modelId="{4509CFBC-9DAF-4151-B6D9-7A8B02DA5551}" srcId="{23A10157-10B1-49F3-B0E1-3CAF88854F42}" destId="{E9039D96-7EB0-42C3-8062-C5BB768A9F0F}" srcOrd="3" destOrd="0" parTransId="{254796B5-40DC-4E75-9F80-40E2364B474A}" sibTransId="{256A8E30-9B7E-4DB1-AA9F-6C36E0F9B9BE}"/>
    <dgm:cxn modelId="{D9F87EC1-89B4-48B0-AB21-B8984A2D303A}" type="presOf" srcId="{2DC76474-E800-4CC8-A7C4-42ADC5CB1DF7}" destId="{274FEF5E-9152-4306-AD32-F6039FE76C7F}" srcOrd="0" destOrd="0" presId="urn:microsoft.com/office/officeart/2005/8/layout/vList2"/>
    <dgm:cxn modelId="{97F5A9A8-EEF7-4B40-BAD5-BB1A5E0CF465}" type="presParOf" srcId="{1B7694C5-7290-4593-AD57-E4782A3253B6}" destId="{28F6F90D-9807-41CD-A13B-A7D2D8D1BE38}" srcOrd="0" destOrd="0" presId="urn:microsoft.com/office/officeart/2005/8/layout/vList2"/>
    <dgm:cxn modelId="{B3EDD9C2-922E-4226-8C71-EB33CC104B11}" type="presParOf" srcId="{1B7694C5-7290-4593-AD57-E4782A3253B6}" destId="{7C80CC01-A8FB-4E05-B21D-3267D9A78436}" srcOrd="1" destOrd="0" presId="urn:microsoft.com/office/officeart/2005/8/layout/vList2"/>
    <dgm:cxn modelId="{67CE5C99-A23A-4543-8845-5B2985C78C43}" type="presParOf" srcId="{1B7694C5-7290-4593-AD57-E4782A3253B6}" destId="{274FEF5E-9152-4306-AD32-F6039FE76C7F}" srcOrd="2" destOrd="0" presId="urn:microsoft.com/office/officeart/2005/8/layout/vList2"/>
    <dgm:cxn modelId="{DD5F8A17-739E-432F-9871-A0B099C900D1}" type="presParOf" srcId="{1B7694C5-7290-4593-AD57-E4782A3253B6}" destId="{3F4A1307-0B1F-443A-8032-8349B82E2537}" srcOrd="3" destOrd="0" presId="urn:microsoft.com/office/officeart/2005/8/layout/vList2"/>
    <dgm:cxn modelId="{72102988-EF20-4F89-AF68-D9DAB64F14E8}" type="presParOf" srcId="{1B7694C5-7290-4593-AD57-E4782A3253B6}" destId="{463A9A13-81CA-4CBB-A9E1-9B83F0C2FBBF}" srcOrd="4" destOrd="0" presId="urn:microsoft.com/office/officeart/2005/8/layout/vList2"/>
    <dgm:cxn modelId="{FB3B4FB1-8AFA-4FBE-99B1-AC1184B0F4E9}" type="presParOf" srcId="{1B7694C5-7290-4593-AD57-E4782A3253B6}" destId="{1BB062D4-0B94-4570-BDB8-3D5E5DF87973}" srcOrd="5" destOrd="0" presId="urn:microsoft.com/office/officeart/2005/8/layout/vList2"/>
    <dgm:cxn modelId="{8D94E22D-CB01-4759-B563-BD18101EFF76}" type="presParOf" srcId="{1B7694C5-7290-4593-AD57-E4782A3253B6}" destId="{77648984-E512-4277-878C-5DA6E7973B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A1B389-7C15-4468-93A1-D5956E6215D9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33131384-398D-4312-8D1A-48A37FFFAC9E}">
      <dgm:prSet custT="1"/>
      <dgm:spPr/>
      <dgm:t>
        <a:bodyPr/>
        <a:lstStyle/>
        <a:p>
          <a:pPr rtl="0"/>
          <a:r>
            <a:rPr lang="pt-BR" sz="2800" dirty="0"/>
            <a:t>Fortalece e endurece as ligas pelo mecanismo de endurecimento de solução sólida sem diminuição considerável da ductilidade; </a:t>
          </a:r>
        </a:p>
      </dgm:t>
    </dgm:pt>
    <dgm:pt modelId="{B8E885BA-07AD-4E1E-B2DD-87A8A405F12E}" type="parTrans" cxnId="{416C08B7-B8BF-43DB-83FC-0333653674CF}">
      <dgm:prSet/>
      <dgm:spPr/>
      <dgm:t>
        <a:bodyPr/>
        <a:lstStyle/>
        <a:p>
          <a:endParaRPr lang="pt-BR" sz="1800"/>
        </a:p>
      </dgm:t>
    </dgm:pt>
    <dgm:pt modelId="{EA388706-E576-474A-8A83-BDFC6ECFC93E}" type="sibTrans" cxnId="{416C08B7-B8BF-43DB-83FC-0333653674CF}">
      <dgm:prSet/>
      <dgm:spPr/>
      <dgm:t>
        <a:bodyPr/>
        <a:lstStyle/>
        <a:p>
          <a:endParaRPr lang="pt-BR" sz="1800"/>
        </a:p>
      </dgm:t>
    </dgm:pt>
    <dgm:pt modelId="{ABC0B3AE-E43C-4268-B371-03388B2CDA70}">
      <dgm:prSet custT="1"/>
      <dgm:spPr/>
      <dgm:t>
        <a:bodyPr/>
        <a:lstStyle/>
        <a:p>
          <a:pPr rtl="0"/>
          <a:r>
            <a:rPr lang="pt-BR" sz="2800" dirty="0"/>
            <a:t>Em uma combinação com silício ou zinco permite fortalecer as ligas por tratamento térmico de endurecimento por precipitação.</a:t>
          </a:r>
        </a:p>
      </dgm:t>
    </dgm:pt>
    <dgm:pt modelId="{EF939635-FD1C-48DE-B81B-09E1F3B9D8BB}" type="parTrans" cxnId="{358E8A92-ED34-4BF4-B3F2-6783869BC099}">
      <dgm:prSet/>
      <dgm:spPr/>
      <dgm:t>
        <a:bodyPr/>
        <a:lstStyle/>
        <a:p>
          <a:endParaRPr lang="pt-BR" sz="1800"/>
        </a:p>
      </dgm:t>
    </dgm:pt>
    <dgm:pt modelId="{236A9AF4-AD40-49F9-A216-B838050176AC}" type="sibTrans" cxnId="{358E8A92-ED34-4BF4-B3F2-6783869BC099}">
      <dgm:prSet/>
      <dgm:spPr/>
      <dgm:t>
        <a:bodyPr/>
        <a:lstStyle/>
        <a:p>
          <a:endParaRPr lang="pt-BR" sz="1800"/>
        </a:p>
      </dgm:t>
    </dgm:pt>
    <dgm:pt modelId="{88E1C99D-25E8-4AB1-817D-E5AAD6C9C9DB}" type="pres">
      <dgm:prSet presAssocID="{5FA1B389-7C15-4468-93A1-D5956E6215D9}" presName="linear" presStyleCnt="0">
        <dgm:presLayoutVars>
          <dgm:animLvl val="lvl"/>
          <dgm:resizeHandles val="exact"/>
        </dgm:presLayoutVars>
      </dgm:prSet>
      <dgm:spPr/>
    </dgm:pt>
    <dgm:pt modelId="{F09F3164-875F-4C44-81AA-5B1AF474D64B}" type="pres">
      <dgm:prSet presAssocID="{33131384-398D-4312-8D1A-48A37FFFAC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D656AF-19A0-41CD-8903-ED51804EBA1B}" type="pres">
      <dgm:prSet presAssocID="{EA388706-E576-474A-8A83-BDFC6ECFC93E}" presName="spacer" presStyleCnt="0"/>
      <dgm:spPr/>
    </dgm:pt>
    <dgm:pt modelId="{5E63B373-900A-4775-9C07-0D5E4A746E17}" type="pres">
      <dgm:prSet presAssocID="{ABC0B3AE-E43C-4268-B371-03388B2CDA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470140B-6F4C-4CC9-9D52-265C35129FBF}" type="presOf" srcId="{5FA1B389-7C15-4468-93A1-D5956E6215D9}" destId="{88E1C99D-25E8-4AB1-817D-E5AAD6C9C9DB}" srcOrd="0" destOrd="0" presId="urn:microsoft.com/office/officeart/2005/8/layout/vList2"/>
    <dgm:cxn modelId="{3AD8407A-CDCC-445F-89A8-7FA81CFB198D}" type="presOf" srcId="{33131384-398D-4312-8D1A-48A37FFFAC9E}" destId="{F09F3164-875F-4C44-81AA-5B1AF474D64B}" srcOrd="0" destOrd="0" presId="urn:microsoft.com/office/officeart/2005/8/layout/vList2"/>
    <dgm:cxn modelId="{358E8A92-ED34-4BF4-B3F2-6783869BC099}" srcId="{5FA1B389-7C15-4468-93A1-D5956E6215D9}" destId="{ABC0B3AE-E43C-4268-B371-03388B2CDA70}" srcOrd="1" destOrd="0" parTransId="{EF939635-FD1C-48DE-B81B-09E1F3B9D8BB}" sibTransId="{236A9AF4-AD40-49F9-A216-B838050176AC}"/>
    <dgm:cxn modelId="{416C08B7-B8BF-43DB-83FC-0333653674CF}" srcId="{5FA1B389-7C15-4468-93A1-D5956E6215D9}" destId="{33131384-398D-4312-8D1A-48A37FFFAC9E}" srcOrd="0" destOrd="0" parTransId="{B8E885BA-07AD-4E1E-B2DD-87A8A405F12E}" sibTransId="{EA388706-E576-474A-8A83-BDFC6ECFC93E}"/>
    <dgm:cxn modelId="{C3CE4AF4-68EC-4CB8-A500-3A4D2B25D8ED}" type="presOf" srcId="{ABC0B3AE-E43C-4268-B371-03388B2CDA70}" destId="{5E63B373-900A-4775-9C07-0D5E4A746E17}" srcOrd="0" destOrd="0" presId="urn:microsoft.com/office/officeart/2005/8/layout/vList2"/>
    <dgm:cxn modelId="{603C12B1-33D0-4EB4-88A3-A870E6DB8191}" type="presParOf" srcId="{88E1C99D-25E8-4AB1-817D-E5AAD6C9C9DB}" destId="{F09F3164-875F-4C44-81AA-5B1AF474D64B}" srcOrd="0" destOrd="0" presId="urn:microsoft.com/office/officeart/2005/8/layout/vList2"/>
    <dgm:cxn modelId="{9C94C7DE-6F7D-437C-94FB-E1F1C2DF51FE}" type="presParOf" srcId="{88E1C99D-25E8-4AB1-817D-E5AAD6C9C9DB}" destId="{7FD656AF-19A0-41CD-8903-ED51804EBA1B}" srcOrd="1" destOrd="0" presId="urn:microsoft.com/office/officeart/2005/8/layout/vList2"/>
    <dgm:cxn modelId="{3CA83CB3-8E67-44C0-BC6F-06D83004E63D}" type="presParOf" srcId="{88E1C99D-25E8-4AB1-817D-E5AAD6C9C9DB}" destId="{5E63B373-900A-4775-9C07-0D5E4A746E1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7F61CE-E5F8-438D-970D-2F97C08B952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B7886528-5C8C-4EDE-85C1-50BE9089A3A0}">
      <dgm:prSet/>
      <dgm:spPr/>
      <dgm:t>
        <a:bodyPr/>
        <a:lstStyle/>
        <a:p>
          <a:pPr rtl="0"/>
          <a:r>
            <a:rPr lang="pt-BR" dirty="0"/>
            <a:t>Fortalece e endurece as ligas por endurecimento em solução sólida e mecanismos de endurecimento por dispersão;</a:t>
          </a:r>
        </a:p>
      </dgm:t>
    </dgm:pt>
    <dgm:pt modelId="{ACAE0CB3-EE00-4615-BB84-6996DEF51F0E}" type="parTrans" cxnId="{E20C210D-DC07-4B70-A795-C24423C00690}">
      <dgm:prSet/>
      <dgm:spPr/>
      <dgm:t>
        <a:bodyPr/>
        <a:lstStyle/>
        <a:p>
          <a:endParaRPr lang="pt-BR"/>
        </a:p>
      </dgm:t>
    </dgm:pt>
    <dgm:pt modelId="{34811A3A-C5D4-4F06-8731-CF834EBDAD57}" type="sibTrans" cxnId="{E20C210D-DC07-4B70-A795-C24423C00690}">
      <dgm:prSet/>
      <dgm:spPr/>
      <dgm:t>
        <a:bodyPr/>
        <a:lstStyle/>
        <a:p>
          <a:endParaRPr lang="pt-BR"/>
        </a:p>
      </dgm:t>
    </dgm:pt>
    <dgm:pt modelId="{BC6952E8-FACF-4B57-870D-8DAC849711F9}">
      <dgm:prSet/>
      <dgm:spPr/>
      <dgm:t>
        <a:bodyPr/>
        <a:lstStyle/>
        <a:p>
          <a:pPr rtl="0"/>
          <a:r>
            <a:rPr lang="pt-BR" dirty="0"/>
            <a:t>Melhora a resistência à fadiga de baixo ciclo; </a:t>
          </a:r>
        </a:p>
      </dgm:t>
    </dgm:pt>
    <dgm:pt modelId="{FD4614EB-2799-4E58-A04B-83E8A4F8A26E}" type="parTrans" cxnId="{38383289-551E-4D4A-B1F0-1B83AFAED49A}">
      <dgm:prSet/>
      <dgm:spPr/>
      <dgm:t>
        <a:bodyPr/>
        <a:lstStyle/>
        <a:p>
          <a:endParaRPr lang="pt-BR"/>
        </a:p>
      </dgm:t>
    </dgm:pt>
    <dgm:pt modelId="{7FD84F18-18E8-4BC6-86BC-C3897763F566}" type="sibTrans" cxnId="{38383289-551E-4D4A-B1F0-1B83AFAED49A}">
      <dgm:prSet/>
      <dgm:spPr/>
      <dgm:t>
        <a:bodyPr/>
        <a:lstStyle/>
        <a:p>
          <a:endParaRPr lang="pt-BR"/>
        </a:p>
      </dgm:t>
    </dgm:pt>
    <dgm:pt modelId="{6BA9A87B-0879-4603-B09E-F8A3E08A4583}">
      <dgm:prSet/>
      <dgm:spPr/>
      <dgm:t>
        <a:bodyPr/>
        <a:lstStyle/>
        <a:p>
          <a:pPr rtl="0"/>
          <a:r>
            <a:rPr lang="pt-BR" dirty="0"/>
            <a:t>Aumenta a resistência à corrosão; </a:t>
          </a:r>
        </a:p>
      </dgm:t>
    </dgm:pt>
    <dgm:pt modelId="{F81FEE63-8866-4799-9250-5EE29C78D50A}" type="parTrans" cxnId="{8D9959C4-540A-49C1-8D70-61D4BE4720DA}">
      <dgm:prSet/>
      <dgm:spPr/>
      <dgm:t>
        <a:bodyPr/>
        <a:lstStyle/>
        <a:p>
          <a:endParaRPr lang="pt-BR"/>
        </a:p>
      </dgm:t>
    </dgm:pt>
    <dgm:pt modelId="{C1B67A11-C662-40EA-ACE0-35F7236ABA45}" type="sibTrans" cxnId="{8D9959C4-540A-49C1-8D70-61D4BE4720DA}">
      <dgm:prSet/>
      <dgm:spPr/>
      <dgm:t>
        <a:bodyPr/>
        <a:lstStyle/>
        <a:p>
          <a:endParaRPr lang="pt-BR"/>
        </a:p>
      </dgm:t>
    </dgm:pt>
    <dgm:pt modelId="{197F9AC2-3F3C-4391-8559-F7130548B473}">
      <dgm:prSet/>
      <dgm:spPr/>
      <dgm:t>
        <a:bodyPr/>
        <a:lstStyle/>
        <a:p>
          <a:pPr rtl="0"/>
          <a:r>
            <a:rPr lang="pt-BR" dirty="0"/>
            <a:t>Melhora a ductilidade de ligas de alumínio contendo ferro e silício devido à modificação das inclusões intermetálicas </a:t>
          </a:r>
          <a:r>
            <a:rPr lang="pt-BR" strike="noStrike" dirty="0"/>
            <a:t>Al</a:t>
          </a:r>
          <a:r>
            <a:rPr lang="pt-BR" strike="noStrike" baseline="0" dirty="0"/>
            <a:t>5</a:t>
          </a:r>
          <a:r>
            <a:rPr lang="pt-BR" strike="noStrike" dirty="0"/>
            <a:t>FeSi</a:t>
          </a:r>
          <a:r>
            <a:rPr lang="pt-BR" dirty="0"/>
            <a:t> das plaquetas para a forma cúbica Al</a:t>
          </a:r>
          <a:r>
            <a:rPr lang="pt-BR" baseline="0" dirty="0"/>
            <a:t>15</a:t>
          </a:r>
          <a:r>
            <a:rPr lang="pt-BR" dirty="0"/>
            <a:t> (</a:t>
          </a:r>
          <a:r>
            <a:rPr lang="pt-BR" dirty="0" err="1"/>
            <a:t>MnFe</a:t>
          </a:r>
          <a:r>
            <a:rPr lang="pt-BR" dirty="0"/>
            <a:t>) 3Si</a:t>
          </a:r>
          <a:r>
            <a:rPr lang="pt-BR" baseline="-25000" dirty="0"/>
            <a:t>2</a:t>
          </a:r>
          <a:r>
            <a:rPr lang="pt-BR" dirty="0"/>
            <a:t>.</a:t>
          </a:r>
        </a:p>
      </dgm:t>
    </dgm:pt>
    <dgm:pt modelId="{3037D356-8EF3-4601-B243-EA2F2F02FF7C}" type="parTrans" cxnId="{5C8ADBC3-77C0-426F-AE41-A50C63E95E35}">
      <dgm:prSet/>
      <dgm:spPr/>
      <dgm:t>
        <a:bodyPr/>
        <a:lstStyle/>
        <a:p>
          <a:endParaRPr lang="pt-BR"/>
        </a:p>
      </dgm:t>
    </dgm:pt>
    <dgm:pt modelId="{D812509B-1F67-41B8-83A7-E24B541A5EB9}" type="sibTrans" cxnId="{5C8ADBC3-77C0-426F-AE41-A50C63E95E35}">
      <dgm:prSet/>
      <dgm:spPr/>
      <dgm:t>
        <a:bodyPr/>
        <a:lstStyle/>
        <a:p>
          <a:endParaRPr lang="pt-BR"/>
        </a:p>
      </dgm:t>
    </dgm:pt>
    <dgm:pt modelId="{BD3F9DAB-D37E-4272-8F22-99E02724513F}" type="pres">
      <dgm:prSet presAssocID="{A17F61CE-E5F8-438D-970D-2F97C08B9525}" presName="linear" presStyleCnt="0">
        <dgm:presLayoutVars>
          <dgm:animLvl val="lvl"/>
          <dgm:resizeHandles val="exact"/>
        </dgm:presLayoutVars>
      </dgm:prSet>
      <dgm:spPr/>
    </dgm:pt>
    <dgm:pt modelId="{1494F48D-0BDD-439C-9FAF-813769EC91F5}" type="pres">
      <dgm:prSet presAssocID="{B7886528-5C8C-4EDE-85C1-50BE9089A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CBB003-BF73-4DE4-96DA-06C271F3F9D7}" type="pres">
      <dgm:prSet presAssocID="{34811A3A-C5D4-4F06-8731-CF834EBDAD57}" presName="spacer" presStyleCnt="0"/>
      <dgm:spPr/>
    </dgm:pt>
    <dgm:pt modelId="{21D091B4-562C-4379-B6BD-A8A4D0DF4E29}" type="pres">
      <dgm:prSet presAssocID="{BC6952E8-FACF-4B57-870D-8DAC849711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4B59C8-34E3-4BF8-8B8C-13B8E2F9FE36}" type="pres">
      <dgm:prSet presAssocID="{7FD84F18-18E8-4BC6-86BC-C3897763F566}" presName="spacer" presStyleCnt="0"/>
      <dgm:spPr/>
    </dgm:pt>
    <dgm:pt modelId="{A3DE1513-3522-47B0-8939-D7B2B7DA06A7}" type="pres">
      <dgm:prSet presAssocID="{6BA9A87B-0879-4603-B09E-F8A3E08A45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639552-F000-45F8-A007-00DDFFD4D711}" type="pres">
      <dgm:prSet presAssocID="{C1B67A11-C662-40EA-ACE0-35F7236ABA45}" presName="spacer" presStyleCnt="0"/>
      <dgm:spPr/>
    </dgm:pt>
    <dgm:pt modelId="{019A57FE-852B-4135-A0E8-3AD20C58125B}" type="pres">
      <dgm:prSet presAssocID="{197F9AC2-3F3C-4391-8559-F7130548B4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0C210D-DC07-4B70-A795-C24423C00690}" srcId="{A17F61CE-E5F8-438D-970D-2F97C08B9525}" destId="{B7886528-5C8C-4EDE-85C1-50BE9089A3A0}" srcOrd="0" destOrd="0" parTransId="{ACAE0CB3-EE00-4615-BB84-6996DEF51F0E}" sibTransId="{34811A3A-C5D4-4F06-8731-CF834EBDAD57}"/>
    <dgm:cxn modelId="{A709AB63-37E3-408B-BDA8-1D1A275A845B}" type="presOf" srcId="{BC6952E8-FACF-4B57-870D-8DAC849711F9}" destId="{21D091B4-562C-4379-B6BD-A8A4D0DF4E29}" srcOrd="0" destOrd="0" presId="urn:microsoft.com/office/officeart/2005/8/layout/vList2"/>
    <dgm:cxn modelId="{38383289-551E-4D4A-B1F0-1B83AFAED49A}" srcId="{A17F61CE-E5F8-438D-970D-2F97C08B9525}" destId="{BC6952E8-FACF-4B57-870D-8DAC849711F9}" srcOrd="1" destOrd="0" parTransId="{FD4614EB-2799-4E58-A04B-83E8A4F8A26E}" sibTransId="{7FD84F18-18E8-4BC6-86BC-C3897763F566}"/>
    <dgm:cxn modelId="{09407899-48B2-452E-A3AE-9F105C05112D}" type="presOf" srcId="{6BA9A87B-0879-4603-B09E-F8A3E08A4583}" destId="{A3DE1513-3522-47B0-8939-D7B2B7DA06A7}" srcOrd="0" destOrd="0" presId="urn:microsoft.com/office/officeart/2005/8/layout/vList2"/>
    <dgm:cxn modelId="{B4A1809F-7168-4B0F-9A3F-8995BBD1DEA1}" type="presOf" srcId="{197F9AC2-3F3C-4391-8559-F7130548B473}" destId="{019A57FE-852B-4135-A0E8-3AD20C58125B}" srcOrd="0" destOrd="0" presId="urn:microsoft.com/office/officeart/2005/8/layout/vList2"/>
    <dgm:cxn modelId="{5C8ADBC3-77C0-426F-AE41-A50C63E95E35}" srcId="{A17F61CE-E5F8-438D-970D-2F97C08B9525}" destId="{197F9AC2-3F3C-4391-8559-F7130548B473}" srcOrd="3" destOrd="0" parTransId="{3037D356-8EF3-4601-B243-EA2F2F02FF7C}" sibTransId="{D812509B-1F67-41B8-83A7-E24B541A5EB9}"/>
    <dgm:cxn modelId="{8D9959C4-540A-49C1-8D70-61D4BE4720DA}" srcId="{A17F61CE-E5F8-438D-970D-2F97C08B9525}" destId="{6BA9A87B-0879-4603-B09E-F8A3E08A4583}" srcOrd="2" destOrd="0" parTransId="{F81FEE63-8866-4799-9250-5EE29C78D50A}" sibTransId="{C1B67A11-C662-40EA-ACE0-35F7236ABA45}"/>
    <dgm:cxn modelId="{FAD6BFD7-A7EE-4E80-8AE1-6F267D4D34D0}" type="presOf" srcId="{B7886528-5C8C-4EDE-85C1-50BE9089A3A0}" destId="{1494F48D-0BDD-439C-9FAF-813769EC91F5}" srcOrd="0" destOrd="0" presId="urn:microsoft.com/office/officeart/2005/8/layout/vList2"/>
    <dgm:cxn modelId="{61ADF6F4-C978-4A41-903E-B8E6E6007D66}" type="presOf" srcId="{A17F61CE-E5F8-438D-970D-2F97C08B9525}" destId="{BD3F9DAB-D37E-4272-8F22-99E02724513F}" srcOrd="0" destOrd="0" presId="urn:microsoft.com/office/officeart/2005/8/layout/vList2"/>
    <dgm:cxn modelId="{6C6A0A7E-A275-4047-9D87-39CA8D617DCB}" type="presParOf" srcId="{BD3F9DAB-D37E-4272-8F22-99E02724513F}" destId="{1494F48D-0BDD-439C-9FAF-813769EC91F5}" srcOrd="0" destOrd="0" presId="urn:microsoft.com/office/officeart/2005/8/layout/vList2"/>
    <dgm:cxn modelId="{39B40924-C030-4AC3-A1FA-0054493C05F9}" type="presParOf" srcId="{BD3F9DAB-D37E-4272-8F22-99E02724513F}" destId="{18CBB003-BF73-4DE4-96DA-06C271F3F9D7}" srcOrd="1" destOrd="0" presId="urn:microsoft.com/office/officeart/2005/8/layout/vList2"/>
    <dgm:cxn modelId="{F92FAEB6-6C89-4068-A74F-05009FAE6F52}" type="presParOf" srcId="{BD3F9DAB-D37E-4272-8F22-99E02724513F}" destId="{21D091B4-562C-4379-B6BD-A8A4D0DF4E29}" srcOrd="2" destOrd="0" presId="urn:microsoft.com/office/officeart/2005/8/layout/vList2"/>
    <dgm:cxn modelId="{231FA8A4-3D35-40A6-A773-217D5E2A5C88}" type="presParOf" srcId="{BD3F9DAB-D37E-4272-8F22-99E02724513F}" destId="{1E4B59C8-34E3-4BF8-8B8C-13B8E2F9FE36}" srcOrd="3" destOrd="0" presId="urn:microsoft.com/office/officeart/2005/8/layout/vList2"/>
    <dgm:cxn modelId="{D2937436-D8A0-4274-B958-8514DB06B7DD}" type="presParOf" srcId="{BD3F9DAB-D37E-4272-8F22-99E02724513F}" destId="{A3DE1513-3522-47B0-8939-D7B2B7DA06A7}" srcOrd="4" destOrd="0" presId="urn:microsoft.com/office/officeart/2005/8/layout/vList2"/>
    <dgm:cxn modelId="{94218CAB-55E1-4A17-9873-E438EEA543D7}" type="presParOf" srcId="{BD3F9DAB-D37E-4272-8F22-99E02724513F}" destId="{83639552-F000-45F8-A007-00DDFFD4D711}" srcOrd="5" destOrd="0" presId="urn:microsoft.com/office/officeart/2005/8/layout/vList2"/>
    <dgm:cxn modelId="{6D0D391D-2A14-4156-8E8B-FFAA99FA3F3F}" type="presParOf" srcId="{BD3F9DAB-D37E-4272-8F22-99E02724513F}" destId="{019A57FE-852B-4135-A0E8-3AD20C5812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38FA35-CCC4-4E65-BA65-534EAB6895E3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48BDB4C3-44A0-4B93-A6C5-F8AAB67C10DC}">
      <dgm:prSet custT="1"/>
      <dgm:spPr/>
      <dgm:t>
        <a:bodyPr/>
        <a:lstStyle/>
        <a:p>
          <a:pPr rtl="0"/>
          <a:r>
            <a:rPr lang="pt-BR" sz="2400" dirty="0"/>
            <a:t>Em uma combinação com magnésio ou magnésio-cobre permite fortalecer as ligas por tratamento térmico de endurecimento por precipitação;</a:t>
          </a:r>
        </a:p>
      </dgm:t>
    </dgm:pt>
    <dgm:pt modelId="{C5820EFC-27E2-4B95-B76E-AAA64588FB90}" type="parTrans" cxnId="{708F7E8A-3C43-45FD-A508-DB306A3E3D34}">
      <dgm:prSet/>
      <dgm:spPr/>
      <dgm:t>
        <a:bodyPr/>
        <a:lstStyle/>
        <a:p>
          <a:endParaRPr lang="pt-BR" sz="1600"/>
        </a:p>
      </dgm:t>
    </dgm:pt>
    <dgm:pt modelId="{DEC487AD-C900-4573-84FA-4BF5D7AD5CAE}" type="sibTrans" cxnId="{708F7E8A-3C43-45FD-A508-DB306A3E3D34}">
      <dgm:prSet/>
      <dgm:spPr/>
      <dgm:t>
        <a:bodyPr/>
        <a:lstStyle/>
        <a:p>
          <a:endParaRPr lang="pt-BR" sz="1600"/>
        </a:p>
      </dgm:t>
    </dgm:pt>
    <dgm:pt modelId="{F3F9CFC9-3623-4F0D-8E9C-51B335010769}">
      <dgm:prSet custT="1"/>
      <dgm:spPr/>
      <dgm:t>
        <a:bodyPr/>
        <a:lstStyle/>
        <a:p>
          <a:pPr rtl="0"/>
          <a:r>
            <a:rPr lang="pt-BR" sz="2400" dirty="0"/>
            <a:t>Aumenta a suscetibilidade das ligas à corrosão sob tensão.</a:t>
          </a:r>
        </a:p>
      </dgm:t>
    </dgm:pt>
    <dgm:pt modelId="{CA6531DE-D014-4374-A0BC-5AFE07EE5E2B}" type="parTrans" cxnId="{15041F87-B0D6-4660-9556-178F24460822}">
      <dgm:prSet/>
      <dgm:spPr/>
      <dgm:t>
        <a:bodyPr/>
        <a:lstStyle/>
        <a:p>
          <a:endParaRPr lang="pt-BR" sz="1600"/>
        </a:p>
      </dgm:t>
    </dgm:pt>
    <dgm:pt modelId="{4E3B9862-0754-42D3-81D2-7D59FAB86C86}" type="sibTrans" cxnId="{15041F87-B0D6-4660-9556-178F24460822}">
      <dgm:prSet/>
      <dgm:spPr/>
      <dgm:t>
        <a:bodyPr/>
        <a:lstStyle/>
        <a:p>
          <a:endParaRPr lang="pt-BR" sz="1600"/>
        </a:p>
      </dgm:t>
    </dgm:pt>
    <dgm:pt modelId="{21D23A90-0793-4D98-AF3C-556E4C65A3F0}" type="pres">
      <dgm:prSet presAssocID="{7C38FA35-CCC4-4E65-BA65-534EAB6895E3}" presName="linear" presStyleCnt="0">
        <dgm:presLayoutVars>
          <dgm:animLvl val="lvl"/>
          <dgm:resizeHandles val="exact"/>
        </dgm:presLayoutVars>
      </dgm:prSet>
      <dgm:spPr/>
    </dgm:pt>
    <dgm:pt modelId="{1A0DBE0E-946B-445E-97EB-3B3554C23B0B}" type="pres">
      <dgm:prSet presAssocID="{48BDB4C3-44A0-4B93-A6C5-F8AAB67C10DC}" presName="parentText" presStyleLbl="node1" presStyleIdx="0" presStyleCnt="2" custScaleY="91403" custLinFactY="1779" custLinFactNeighborX="115" custLinFactNeighborY="100000">
        <dgm:presLayoutVars>
          <dgm:chMax val="0"/>
          <dgm:bulletEnabled val="1"/>
        </dgm:presLayoutVars>
      </dgm:prSet>
      <dgm:spPr/>
    </dgm:pt>
    <dgm:pt modelId="{34076E18-C98D-4459-8E19-EDF150B1E2E5}" type="pres">
      <dgm:prSet presAssocID="{DEC487AD-C900-4573-84FA-4BF5D7AD5CAE}" presName="spacer" presStyleCnt="0"/>
      <dgm:spPr/>
    </dgm:pt>
    <dgm:pt modelId="{93A984F9-89E1-4E1E-8B58-6262325AD00F}" type="pres">
      <dgm:prSet presAssocID="{F3F9CFC9-3623-4F0D-8E9C-51B335010769}" presName="parentText" presStyleLbl="node1" presStyleIdx="1" presStyleCnt="2" custScaleY="64190" custLinFactNeighborY="82557">
        <dgm:presLayoutVars>
          <dgm:chMax val="0"/>
          <dgm:bulletEnabled val="1"/>
        </dgm:presLayoutVars>
      </dgm:prSet>
      <dgm:spPr/>
    </dgm:pt>
  </dgm:ptLst>
  <dgm:cxnLst>
    <dgm:cxn modelId="{9F4FC67B-CCD2-4299-A852-3C180004F15C}" type="presOf" srcId="{7C38FA35-CCC4-4E65-BA65-534EAB6895E3}" destId="{21D23A90-0793-4D98-AF3C-556E4C65A3F0}" srcOrd="0" destOrd="0" presId="urn:microsoft.com/office/officeart/2005/8/layout/vList2"/>
    <dgm:cxn modelId="{15041F87-B0D6-4660-9556-178F24460822}" srcId="{7C38FA35-CCC4-4E65-BA65-534EAB6895E3}" destId="{F3F9CFC9-3623-4F0D-8E9C-51B335010769}" srcOrd="1" destOrd="0" parTransId="{CA6531DE-D014-4374-A0BC-5AFE07EE5E2B}" sibTransId="{4E3B9862-0754-42D3-81D2-7D59FAB86C86}"/>
    <dgm:cxn modelId="{708F7E8A-3C43-45FD-A508-DB306A3E3D34}" srcId="{7C38FA35-CCC4-4E65-BA65-534EAB6895E3}" destId="{48BDB4C3-44A0-4B93-A6C5-F8AAB67C10DC}" srcOrd="0" destOrd="0" parTransId="{C5820EFC-27E2-4B95-B76E-AAA64588FB90}" sibTransId="{DEC487AD-C900-4573-84FA-4BF5D7AD5CAE}"/>
    <dgm:cxn modelId="{48E2C9AB-3CF1-4314-AA8D-20A6662C584E}" type="presOf" srcId="{48BDB4C3-44A0-4B93-A6C5-F8AAB67C10DC}" destId="{1A0DBE0E-946B-445E-97EB-3B3554C23B0B}" srcOrd="0" destOrd="0" presId="urn:microsoft.com/office/officeart/2005/8/layout/vList2"/>
    <dgm:cxn modelId="{FBC3E3D4-EA2E-42E6-853A-0EB5B21AE16B}" type="presOf" srcId="{F3F9CFC9-3623-4F0D-8E9C-51B335010769}" destId="{93A984F9-89E1-4E1E-8B58-6262325AD00F}" srcOrd="0" destOrd="0" presId="urn:microsoft.com/office/officeart/2005/8/layout/vList2"/>
    <dgm:cxn modelId="{CD473195-4FCE-4AB1-BB83-2DE40B2AA9B7}" type="presParOf" srcId="{21D23A90-0793-4D98-AF3C-556E4C65A3F0}" destId="{1A0DBE0E-946B-445E-97EB-3B3554C23B0B}" srcOrd="0" destOrd="0" presId="urn:microsoft.com/office/officeart/2005/8/layout/vList2"/>
    <dgm:cxn modelId="{A9FE7D42-6000-4F81-8856-FCBED2CEDB1C}" type="presParOf" srcId="{21D23A90-0793-4D98-AF3C-556E4C65A3F0}" destId="{34076E18-C98D-4459-8E19-EDF150B1E2E5}" srcOrd="1" destOrd="0" presId="urn:microsoft.com/office/officeart/2005/8/layout/vList2"/>
    <dgm:cxn modelId="{2F4EBCFB-00BE-44B2-9F86-75C7A431F0C9}" type="presParOf" srcId="{21D23A90-0793-4D98-AF3C-556E4C65A3F0}" destId="{93A984F9-89E1-4E1E-8B58-6262325AD00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171DAA-EE7F-428D-A9E0-D29C47AB03DC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4BBBAE9-90C6-46EE-AD50-CEAFEB3234F8}">
      <dgm:prSet custT="1"/>
      <dgm:spPr/>
      <dgm:t>
        <a:bodyPr/>
        <a:lstStyle/>
        <a:p>
          <a:pPr rtl="0"/>
          <a:r>
            <a:rPr lang="pt-BR" sz="2400" dirty="0"/>
            <a:t>Aumenta a resistência devido à formação de intermetálicos de </a:t>
          </a:r>
          <a:r>
            <a:rPr lang="pt-BR" sz="2400" dirty="0" err="1"/>
            <a:t>Al-Fe</a:t>
          </a:r>
          <a:r>
            <a:rPr lang="pt-BR" sz="2400" dirty="0"/>
            <a:t>; </a:t>
          </a:r>
        </a:p>
      </dgm:t>
    </dgm:pt>
    <dgm:pt modelId="{9807AE38-86CB-4AAE-A465-00060B98467E}" type="parTrans" cxnId="{F2F199F2-1CAF-4051-BAD7-2F06FA12210A}">
      <dgm:prSet/>
      <dgm:spPr/>
      <dgm:t>
        <a:bodyPr/>
        <a:lstStyle/>
        <a:p>
          <a:endParaRPr lang="pt-BR" sz="1400"/>
        </a:p>
      </dgm:t>
    </dgm:pt>
    <dgm:pt modelId="{72EA3653-A411-4233-B397-FB7E3FDBAD41}" type="sibTrans" cxnId="{F2F199F2-1CAF-4051-BAD7-2F06FA12210A}">
      <dgm:prSet/>
      <dgm:spPr/>
      <dgm:t>
        <a:bodyPr/>
        <a:lstStyle/>
        <a:p>
          <a:endParaRPr lang="pt-BR" sz="1400"/>
        </a:p>
      </dgm:t>
    </dgm:pt>
    <dgm:pt modelId="{B49E3107-8B83-4A8F-81A3-B0D07D840A19}">
      <dgm:prSet custT="1"/>
      <dgm:spPr/>
      <dgm:t>
        <a:bodyPr/>
        <a:lstStyle/>
        <a:p>
          <a:pPr rtl="0"/>
          <a:r>
            <a:rPr lang="pt-BR" sz="2400" dirty="0"/>
            <a:t>Diminui a ductilidade; </a:t>
          </a:r>
        </a:p>
      </dgm:t>
    </dgm:pt>
    <dgm:pt modelId="{C1AAA54A-1C19-4413-9CD9-5B9C27E16D19}" type="parTrans" cxnId="{670357A9-CC88-4D57-8498-935CBB3C2CAF}">
      <dgm:prSet/>
      <dgm:spPr/>
      <dgm:t>
        <a:bodyPr/>
        <a:lstStyle/>
        <a:p>
          <a:endParaRPr lang="pt-BR" sz="1400"/>
        </a:p>
      </dgm:t>
    </dgm:pt>
    <dgm:pt modelId="{87114B1A-6212-491F-989C-81C41E1FF6EC}" type="sibTrans" cxnId="{670357A9-CC88-4D57-8498-935CBB3C2CAF}">
      <dgm:prSet/>
      <dgm:spPr/>
      <dgm:t>
        <a:bodyPr/>
        <a:lstStyle/>
        <a:p>
          <a:endParaRPr lang="pt-BR" sz="1400"/>
        </a:p>
      </dgm:t>
    </dgm:pt>
    <dgm:pt modelId="{B450746B-86D5-4BF8-90E1-7243E0DEAFBE}">
      <dgm:prSet custT="1"/>
      <dgm:spPr/>
      <dgm:t>
        <a:bodyPr/>
        <a:lstStyle/>
        <a:p>
          <a:pPr rtl="0"/>
          <a:r>
            <a:rPr lang="pt-BR" sz="2400"/>
            <a:t>Na maioria das ligas de alumínio, o ferro é uma impureza indesejável.</a:t>
          </a:r>
        </a:p>
      </dgm:t>
    </dgm:pt>
    <dgm:pt modelId="{41DC40F2-A2FF-4A28-9719-379628E3FEF9}" type="parTrans" cxnId="{F418639A-2130-4600-AD2C-A51804A41EB1}">
      <dgm:prSet/>
      <dgm:spPr/>
      <dgm:t>
        <a:bodyPr/>
        <a:lstStyle/>
        <a:p>
          <a:endParaRPr lang="pt-BR" sz="1400"/>
        </a:p>
      </dgm:t>
    </dgm:pt>
    <dgm:pt modelId="{20BA3AAE-7FEA-4BA3-BF99-CB2C5AC741D8}" type="sibTrans" cxnId="{F418639A-2130-4600-AD2C-A51804A41EB1}">
      <dgm:prSet/>
      <dgm:spPr/>
      <dgm:t>
        <a:bodyPr/>
        <a:lstStyle/>
        <a:p>
          <a:endParaRPr lang="pt-BR" sz="1400"/>
        </a:p>
      </dgm:t>
    </dgm:pt>
    <dgm:pt modelId="{6EB64B25-FA99-4C00-AD1E-5EF2E9B5600B}" type="pres">
      <dgm:prSet presAssocID="{70171DAA-EE7F-428D-A9E0-D29C47AB03DC}" presName="linear" presStyleCnt="0">
        <dgm:presLayoutVars>
          <dgm:animLvl val="lvl"/>
          <dgm:resizeHandles val="exact"/>
        </dgm:presLayoutVars>
      </dgm:prSet>
      <dgm:spPr/>
    </dgm:pt>
    <dgm:pt modelId="{0B2ABAA3-0AAA-4CD0-A424-AC57AD1DBC4C}" type="pres">
      <dgm:prSet presAssocID="{84BBBAE9-90C6-46EE-AD50-CEAFEB3234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3B48B1-1008-4330-84DF-B49E201E4B22}" type="pres">
      <dgm:prSet presAssocID="{72EA3653-A411-4233-B397-FB7E3FDBAD41}" presName="spacer" presStyleCnt="0"/>
      <dgm:spPr/>
    </dgm:pt>
    <dgm:pt modelId="{B0500C7D-DEEE-4431-9922-65838B4C3D76}" type="pres">
      <dgm:prSet presAssocID="{B49E3107-8B83-4A8F-81A3-B0D07D840A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61AF52-30BF-4DB3-B672-4AC0EB633580}" type="pres">
      <dgm:prSet presAssocID="{87114B1A-6212-491F-989C-81C41E1FF6EC}" presName="spacer" presStyleCnt="0"/>
      <dgm:spPr/>
    </dgm:pt>
    <dgm:pt modelId="{441628F9-8FF2-4958-8CE7-BC54089FA235}" type="pres">
      <dgm:prSet presAssocID="{B450746B-86D5-4BF8-90E1-7243E0DEAF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709C35-2524-4BB4-BEBF-C4A614759D15}" type="presOf" srcId="{B450746B-86D5-4BF8-90E1-7243E0DEAFBE}" destId="{441628F9-8FF2-4958-8CE7-BC54089FA235}" srcOrd="0" destOrd="0" presId="urn:microsoft.com/office/officeart/2005/8/layout/vList2"/>
    <dgm:cxn modelId="{6817D466-DFF0-4651-AC96-2D55F11246B0}" type="presOf" srcId="{B49E3107-8B83-4A8F-81A3-B0D07D840A19}" destId="{B0500C7D-DEEE-4431-9922-65838B4C3D76}" srcOrd="0" destOrd="0" presId="urn:microsoft.com/office/officeart/2005/8/layout/vList2"/>
    <dgm:cxn modelId="{B5FDC27A-F303-48A3-AACB-6CA945C97B74}" type="presOf" srcId="{84BBBAE9-90C6-46EE-AD50-CEAFEB3234F8}" destId="{0B2ABAA3-0AAA-4CD0-A424-AC57AD1DBC4C}" srcOrd="0" destOrd="0" presId="urn:microsoft.com/office/officeart/2005/8/layout/vList2"/>
    <dgm:cxn modelId="{F01B698C-3334-4983-8A67-839B7A8CB398}" type="presOf" srcId="{70171DAA-EE7F-428D-A9E0-D29C47AB03DC}" destId="{6EB64B25-FA99-4C00-AD1E-5EF2E9B5600B}" srcOrd="0" destOrd="0" presId="urn:microsoft.com/office/officeart/2005/8/layout/vList2"/>
    <dgm:cxn modelId="{F418639A-2130-4600-AD2C-A51804A41EB1}" srcId="{70171DAA-EE7F-428D-A9E0-D29C47AB03DC}" destId="{B450746B-86D5-4BF8-90E1-7243E0DEAFBE}" srcOrd="2" destOrd="0" parTransId="{41DC40F2-A2FF-4A28-9719-379628E3FEF9}" sibTransId="{20BA3AAE-7FEA-4BA3-BF99-CB2C5AC741D8}"/>
    <dgm:cxn modelId="{670357A9-CC88-4D57-8498-935CBB3C2CAF}" srcId="{70171DAA-EE7F-428D-A9E0-D29C47AB03DC}" destId="{B49E3107-8B83-4A8F-81A3-B0D07D840A19}" srcOrd="1" destOrd="0" parTransId="{C1AAA54A-1C19-4413-9CD9-5B9C27E16D19}" sibTransId="{87114B1A-6212-491F-989C-81C41E1FF6EC}"/>
    <dgm:cxn modelId="{F2F199F2-1CAF-4051-BAD7-2F06FA12210A}" srcId="{70171DAA-EE7F-428D-A9E0-D29C47AB03DC}" destId="{84BBBAE9-90C6-46EE-AD50-CEAFEB3234F8}" srcOrd="0" destOrd="0" parTransId="{9807AE38-86CB-4AAE-A465-00060B98467E}" sibTransId="{72EA3653-A411-4233-B397-FB7E3FDBAD41}"/>
    <dgm:cxn modelId="{EFF41550-A76B-4EF8-97D7-4D1966FF9D99}" type="presParOf" srcId="{6EB64B25-FA99-4C00-AD1E-5EF2E9B5600B}" destId="{0B2ABAA3-0AAA-4CD0-A424-AC57AD1DBC4C}" srcOrd="0" destOrd="0" presId="urn:microsoft.com/office/officeart/2005/8/layout/vList2"/>
    <dgm:cxn modelId="{FF263A80-13E2-4A39-ABA4-64CAC84402D9}" type="presParOf" srcId="{6EB64B25-FA99-4C00-AD1E-5EF2E9B5600B}" destId="{2A3B48B1-1008-4330-84DF-B49E201E4B22}" srcOrd="1" destOrd="0" presId="urn:microsoft.com/office/officeart/2005/8/layout/vList2"/>
    <dgm:cxn modelId="{FB1059C9-8CFD-4395-9F68-4BA3A99B73E6}" type="presParOf" srcId="{6EB64B25-FA99-4C00-AD1E-5EF2E9B5600B}" destId="{B0500C7D-DEEE-4431-9922-65838B4C3D76}" srcOrd="2" destOrd="0" presId="urn:microsoft.com/office/officeart/2005/8/layout/vList2"/>
    <dgm:cxn modelId="{883D4D1F-0DF5-4C01-A1E8-44C93C184324}" type="presParOf" srcId="{6EB64B25-FA99-4C00-AD1E-5EF2E9B5600B}" destId="{D461AF52-30BF-4DB3-B672-4AC0EB633580}" srcOrd="3" destOrd="0" presId="urn:microsoft.com/office/officeart/2005/8/layout/vList2"/>
    <dgm:cxn modelId="{8E0346E1-110F-44F0-816F-57B8287CDF0C}" type="presParOf" srcId="{6EB64B25-FA99-4C00-AD1E-5EF2E9B5600B}" destId="{441628F9-8FF2-4958-8CE7-BC54089FA2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93290B-14D3-4DA6-BC4F-992B7510F476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B83994D3-AA79-46BD-8C9F-9D0F0646A07B}">
      <dgm:prSet custT="1"/>
      <dgm:spPr/>
      <dgm:t>
        <a:bodyPr/>
        <a:lstStyle/>
        <a:p>
          <a:pPr rtl="0"/>
          <a:r>
            <a:rPr lang="pt-BR" sz="2400" dirty="0"/>
            <a:t>Suprime o crescimento do grão a temperaturas elevadas (por exemplo, durante o tratamento térmico); </a:t>
          </a:r>
        </a:p>
      </dgm:t>
    </dgm:pt>
    <dgm:pt modelId="{D3C314EF-AF86-493F-AAAB-A91123BED49E}" type="parTrans" cxnId="{19C99E85-76F1-4F4D-9A62-8FC4EC41F186}">
      <dgm:prSet/>
      <dgm:spPr/>
      <dgm:t>
        <a:bodyPr/>
        <a:lstStyle/>
        <a:p>
          <a:endParaRPr lang="pt-BR" sz="2000"/>
        </a:p>
      </dgm:t>
    </dgm:pt>
    <dgm:pt modelId="{F60CA393-6DC1-491B-B7F3-6260750825F1}" type="sibTrans" cxnId="{19C99E85-76F1-4F4D-9A62-8FC4EC41F186}">
      <dgm:prSet/>
      <dgm:spPr/>
      <dgm:t>
        <a:bodyPr/>
        <a:lstStyle/>
        <a:p>
          <a:endParaRPr lang="pt-BR" sz="2000"/>
        </a:p>
      </dgm:t>
    </dgm:pt>
    <dgm:pt modelId="{B55B058B-AD2E-4B6D-8206-E6A9716B62AF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pt-BR" sz="2400" dirty="0"/>
            <a:t>Melhora a ductilidade e a tenacidade das ligas de alumínio contendo ferro e silício devido à modificação das inclusões intermetálicas Al5FeSi da forma de plaquetas para a cúbica (semelhante ao efeito do manganês); </a:t>
          </a:r>
        </a:p>
      </dgm:t>
    </dgm:pt>
    <dgm:pt modelId="{E261EB68-62CB-42D6-8E66-FCB2558E29E3}" type="parTrans" cxnId="{EAA7CDE8-D216-4AAC-A3D4-D853C91ABED1}">
      <dgm:prSet/>
      <dgm:spPr/>
      <dgm:t>
        <a:bodyPr/>
        <a:lstStyle/>
        <a:p>
          <a:endParaRPr lang="pt-BR" sz="2000"/>
        </a:p>
      </dgm:t>
    </dgm:pt>
    <dgm:pt modelId="{C20A827B-4B15-4D02-8A66-7861734DCF75}" type="sibTrans" cxnId="{EAA7CDE8-D216-4AAC-A3D4-D853C91ABED1}">
      <dgm:prSet/>
      <dgm:spPr/>
      <dgm:t>
        <a:bodyPr/>
        <a:lstStyle/>
        <a:p>
          <a:endParaRPr lang="pt-BR" sz="2000"/>
        </a:p>
      </dgm:t>
    </dgm:pt>
    <dgm:pt modelId="{DCA7181A-E43F-4205-86BA-68E8EB89DD69}">
      <dgm:prSet custT="1"/>
      <dgm:spPr/>
      <dgm:t>
        <a:bodyPr/>
        <a:lstStyle/>
        <a:p>
          <a:pPr rtl="0"/>
          <a:r>
            <a:rPr lang="pt-BR" sz="2400"/>
            <a:t>Reduz a suscetibilidade das ligas à corrosão sob tensão.</a:t>
          </a:r>
        </a:p>
      </dgm:t>
    </dgm:pt>
    <dgm:pt modelId="{F33EC86F-230A-4564-A72A-9BC77D7A99E6}" type="parTrans" cxnId="{1EE425D9-26D7-48F8-93C9-42E3972F96EA}">
      <dgm:prSet/>
      <dgm:spPr/>
      <dgm:t>
        <a:bodyPr/>
        <a:lstStyle/>
        <a:p>
          <a:endParaRPr lang="pt-BR" sz="2000"/>
        </a:p>
      </dgm:t>
    </dgm:pt>
    <dgm:pt modelId="{2BB0EED8-DE79-4A8F-B819-D353A67FF6B7}" type="sibTrans" cxnId="{1EE425D9-26D7-48F8-93C9-42E3972F96EA}">
      <dgm:prSet/>
      <dgm:spPr/>
      <dgm:t>
        <a:bodyPr/>
        <a:lstStyle/>
        <a:p>
          <a:endParaRPr lang="pt-BR" sz="2000"/>
        </a:p>
      </dgm:t>
    </dgm:pt>
    <dgm:pt modelId="{372E9596-717E-4D1E-934D-F7E0D582E9A8}" type="pres">
      <dgm:prSet presAssocID="{D493290B-14D3-4DA6-BC4F-992B7510F476}" presName="linear" presStyleCnt="0">
        <dgm:presLayoutVars>
          <dgm:animLvl val="lvl"/>
          <dgm:resizeHandles val="exact"/>
        </dgm:presLayoutVars>
      </dgm:prSet>
      <dgm:spPr/>
    </dgm:pt>
    <dgm:pt modelId="{F766FDF7-76FE-48F9-A1D6-A31EFBE03B9C}" type="pres">
      <dgm:prSet presAssocID="{B83994D3-AA79-46BD-8C9F-9D0F0646A07B}" presName="parentText" presStyleLbl="node1" presStyleIdx="0" presStyleCnt="3" custScaleY="58943" custLinFactY="-14116" custLinFactNeighborX="318" custLinFactNeighborY="-100000">
        <dgm:presLayoutVars>
          <dgm:chMax val="0"/>
          <dgm:bulletEnabled val="1"/>
        </dgm:presLayoutVars>
      </dgm:prSet>
      <dgm:spPr/>
    </dgm:pt>
    <dgm:pt modelId="{EA3984CF-6F48-4FAD-A3EA-B34A99FDED44}" type="pres">
      <dgm:prSet presAssocID="{F60CA393-6DC1-491B-B7F3-6260750825F1}" presName="spacer" presStyleCnt="0"/>
      <dgm:spPr/>
    </dgm:pt>
    <dgm:pt modelId="{D260086D-7BC4-43F7-B074-A7B1FC71705E}" type="pres">
      <dgm:prSet presAssocID="{B55B058B-AD2E-4B6D-8206-E6A9716B62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7FC81E-99EA-420B-8EB8-287DAC07A300}" type="pres">
      <dgm:prSet presAssocID="{C20A827B-4B15-4D02-8A66-7861734DCF75}" presName="spacer" presStyleCnt="0"/>
      <dgm:spPr/>
    </dgm:pt>
    <dgm:pt modelId="{ECAE7A5D-28BD-4FFC-B2D1-92CB63E6F0D0}" type="pres">
      <dgm:prSet presAssocID="{DCA7181A-E43F-4205-86BA-68E8EB89DD69}" presName="parentText" presStyleLbl="node1" presStyleIdx="2" presStyleCnt="3" custScaleY="61629" custLinFactY="8820" custLinFactNeighborX="318" custLinFactNeighborY="100000">
        <dgm:presLayoutVars>
          <dgm:chMax val="0"/>
          <dgm:bulletEnabled val="1"/>
        </dgm:presLayoutVars>
      </dgm:prSet>
      <dgm:spPr/>
    </dgm:pt>
  </dgm:ptLst>
  <dgm:cxnLst>
    <dgm:cxn modelId="{4D68500A-963A-4B20-AAFF-6F9E14EF3F23}" type="presOf" srcId="{B55B058B-AD2E-4B6D-8206-E6A9716B62AF}" destId="{D260086D-7BC4-43F7-B074-A7B1FC71705E}" srcOrd="0" destOrd="0" presId="urn:microsoft.com/office/officeart/2005/8/layout/vList2"/>
    <dgm:cxn modelId="{780F2810-B877-4444-92E4-BA30246DFCB4}" type="presOf" srcId="{D493290B-14D3-4DA6-BC4F-992B7510F476}" destId="{372E9596-717E-4D1E-934D-F7E0D582E9A8}" srcOrd="0" destOrd="0" presId="urn:microsoft.com/office/officeart/2005/8/layout/vList2"/>
    <dgm:cxn modelId="{888F812A-4AB3-4EB8-8A7F-A84664D54888}" type="presOf" srcId="{B83994D3-AA79-46BD-8C9F-9D0F0646A07B}" destId="{F766FDF7-76FE-48F9-A1D6-A31EFBE03B9C}" srcOrd="0" destOrd="0" presId="urn:microsoft.com/office/officeart/2005/8/layout/vList2"/>
    <dgm:cxn modelId="{DEFBC668-BDB2-446C-8454-E17574226439}" type="presOf" srcId="{DCA7181A-E43F-4205-86BA-68E8EB89DD69}" destId="{ECAE7A5D-28BD-4FFC-B2D1-92CB63E6F0D0}" srcOrd="0" destOrd="0" presId="urn:microsoft.com/office/officeart/2005/8/layout/vList2"/>
    <dgm:cxn modelId="{19C99E85-76F1-4F4D-9A62-8FC4EC41F186}" srcId="{D493290B-14D3-4DA6-BC4F-992B7510F476}" destId="{B83994D3-AA79-46BD-8C9F-9D0F0646A07B}" srcOrd="0" destOrd="0" parTransId="{D3C314EF-AF86-493F-AAAB-A91123BED49E}" sibTransId="{F60CA393-6DC1-491B-B7F3-6260750825F1}"/>
    <dgm:cxn modelId="{1EE425D9-26D7-48F8-93C9-42E3972F96EA}" srcId="{D493290B-14D3-4DA6-BC4F-992B7510F476}" destId="{DCA7181A-E43F-4205-86BA-68E8EB89DD69}" srcOrd="2" destOrd="0" parTransId="{F33EC86F-230A-4564-A72A-9BC77D7A99E6}" sibTransId="{2BB0EED8-DE79-4A8F-B819-D353A67FF6B7}"/>
    <dgm:cxn modelId="{EAA7CDE8-D216-4AAC-A3D4-D853C91ABED1}" srcId="{D493290B-14D3-4DA6-BC4F-992B7510F476}" destId="{B55B058B-AD2E-4B6D-8206-E6A9716B62AF}" srcOrd="1" destOrd="0" parTransId="{E261EB68-62CB-42D6-8E66-FCB2558E29E3}" sibTransId="{C20A827B-4B15-4D02-8A66-7861734DCF75}"/>
    <dgm:cxn modelId="{B3930378-7C33-4934-8562-5D303D200E55}" type="presParOf" srcId="{372E9596-717E-4D1E-934D-F7E0D582E9A8}" destId="{F766FDF7-76FE-48F9-A1D6-A31EFBE03B9C}" srcOrd="0" destOrd="0" presId="urn:microsoft.com/office/officeart/2005/8/layout/vList2"/>
    <dgm:cxn modelId="{34FA97A8-27A4-4F30-87DF-BD643AE7EFBF}" type="presParOf" srcId="{372E9596-717E-4D1E-934D-F7E0D582E9A8}" destId="{EA3984CF-6F48-4FAD-A3EA-B34A99FDED44}" srcOrd="1" destOrd="0" presId="urn:microsoft.com/office/officeart/2005/8/layout/vList2"/>
    <dgm:cxn modelId="{F610DE6A-37F4-441A-BDD3-4D6253667A3E}" type="presParOf" srcId="{372E9596-717E-4D1E-934D-F7E0D582E9A8}" destId="{D260086D-7BC4-43F7-B074-A7B1FC71705E}" srcOrd="2" destOrd="0" presId="urn:microsoft.com/office/officeart/2005/8/layout/vList2"/>
    <dgm:cxn modelId="{B8601A34-4439-4FD3-A551-92FA9F4E8078}" type="presParOf" srcId="{372E9596-717E-4D1E-934D-F7E0D582E9A8}" destId="{EC7FC81E-99EA-420B-8EB8-287DAC07A300}" srcOrd="3" destOrd="0" presId="urn:microsoft.com/office/officeart/2005/8/layout/vList2"/>
    <dgm:cxn modelId="{D0481506-DB93-452D-8382-079AE682CC9D}" type="presParOf" srcId="{372E9596-717E-4D1E-934D-F7E0D582E9A8}" destId="{ECAE7A5D-28BD-4FFC-B2D1-92CB63E6F0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7A8A2E0-09BE-4B15-A9D8-564F1D56C22B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FEEF336-EAD9-4E8C-8A1D-524A85242C43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pt-BR" sz="2400" dirty="0"/>
            <a:t>Aumenta a dureza e a resistência do alumínio-cobre (ligas de alumínio-cobre forjado e alumínio-silício em temperaturas elevadas;</a:t>
          </a:r>
        </a:p>
      </dgm:t>
    </dgm:pt>
    <dgm:pt modelId="{FC2A460E-9A1C-47F3-9039-E978B54A70A9}" type="parTrans" cxnId="{2023F7E6-FA83-43E4-85B8-493609808410}">
      <dgm:prSet/>
      <dgm:spPr/>
      <dgm:t>
        <a:bodyPr/>
        <a:lstStyle/>
        <a:p>
          <a:pPr>
            <a:lnSpc>
              <a:spcPct val="150000"/>
            </a:lnSpc>
          </a:pPr>
          <a:endParaRPr lang="pt-BR" sz="1100"/>
        </a:p>
      </dgm:t>
    </dgm:pt>
    <dgm:pt modelId="{29FD3961-4DE4-4E91-B6D6-FD6E57F1AD8D}" type="sibTrans" cxnId="{2023F7E6-FA83-43E4-85B8-493609808410}">
      <dgm:prSet/>
      <dgm:spPr/>
      <dgm:t>
        <a:bodyPr/>
        <a:lstStyle/>
        <a:p>
          <a:pPr>
            <a:lnSpc>
              <a:spcPct val="150000"/>
            </a:lnSpc>
          </a:pPr>
          <a:endParaRPr lang="pt-BR" sz="1100"/>
        </a:p>
      </dgm:t>
    </dgm:pt>
    <dgm:pt modelId="{2A26A1B6-4AAF-4EDA-A734-C08A2E74EF4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pt-BR" sz="2400" dirty="0"/>
            <a:t>Reduz o coeficiente de expansão térmica.</a:t>
          </a:r>
        </a:p>
      </dgm:t>
    </dgm:pt>
    <dgm:pt modelId="{B915619E-F653-49E6-A109-B56BEE2D05F7}" type="parTrans" cxnId="{C972D07B-2914-4BF5-8F6B-D5B2E59EFAC6}">
      <dgm:prSet/>
      <dgm:spPr/>
      <dgm:t>
        <a:bodyPr/>
        <a:lstStyle/>
        <a:p>
          <a:pPr>
            <a:lnSpc>
              <a:spcPct val="150000"/>
            </a:lnSpc>
          </a:pPr>
          <a:endParaRPr lang="pt-BR" sz="1100"/>
        </a:p>
      </dgm:t>
    </dgm:pt>
    <dgm:pt modelId="{8CDEAF23-AB1D-4D0D-AAA5-8A2F183ABCA9}" type="sibTrans" cxnId="{C972D07B-2914-4BF5-8F6B-D5B2E59EFAC6}">
      <dgm:prSet/>
      <dgm:spPr/>
      <dgm:t>
        <a:bodyPr/>
        <a:lstStyle/>
        <a:p>
          <a:pPr>
            <a:lnSpc>
              <a:spcPct val="150000"/>
            </a:lnSpc>
          </a:pPr>
          <a:endParaRPr lang="pt-BR" sz="1100"/>
        </a:p>
      </dgm:t>
    </dgm:pt>
    <dgm:pt modelId="{87D07C44-8A57-494B-A9FD-4295478D3F32}" type="pres">
      <dgm:prSet presAssocID="{B7A8A2E0-09BE-4B15-A9D8-564F1D56C22B}" presName="linear" presStyleCnt="0">
        <dgm:presLayoutVars>
          <dgm:animLvl val="lvl"/>
          <dgm:resizeHandles val="exact"/>
        </dgm:presLayoutVars>
      </dgm:prSet>
      <dgm:spPr/>
    </dgm:pt>
    <dgm:pt modelId="{E41D84B2-A900-4A54-B30E-2FBE5BBEBB1C}" type="pres">
      <dgm:prSet presAssocID="{8FEEF336-EAD9-4E8C-8A1D-524A85242C43}" presName="parentText" presStyleLbl="node1" presStyleIdx="0" presStyleCnt="2" custLinFactY="-106456" custLinFactNeighborX="-9554" custLinFactNeighborY="-200000">
        <dgm:presLayoutVars>
          <dgm:chMax val="0"/>
          <dgm:bulletEnabled val="1"/>
        </dgm:presLayoutVars>
      </dgm:prSet>
      <dgm:spPr/>
    </dgm:pt>
    <dgm:pt modelId="{641ABF5A-A1EE-424B-978A-B7CC5604EE0A}" type="pres">
      <dgm:prSet presAssocID="{29FD3961-4DE4-4E91-B6D6-FD6E57F1AD8D}" presName="spacer" presStyleCnt="0"/>
      <dgm:spPr/>
    </dgm:pt>
    <dgm:pt modelId="{E4BA4164-97F6-4F57-B88A-C94D57CD8F26}" type="pres">
      <dgm:prSet presAssocID="{2A26A1B6-4AAF-4EDA-A734-C08A2E74EF44}" presName="parentText" presStyleLbl="node1" presStyleIdx="1" presStyleCnt="2" custScaleY="50672" custLinFactY="-161" custLinFactNeighborX="387" custLinFactNeighborY="-100000">
        <dgm:presLayoutVars>
          <dgm:chMax val="0"/>
          <dgm:bulletEnabled val="1"/>
        </dgm:presLayoutVars>
      </dgm:prSet>
      <dgm:spPr/>
    </dgm:pt>
  </dgm:ptLst>
  <dgm:cxnLst>
    <dgm:cxn modelId="{C49A5C1A-1456-4A37-BEE9-7FDE0E7DB208}" type="presOf" srcId="{2A26A1B6-4AAF-4EDA-A734-C08A2E74EF44}" destId="{E4BA4164-97F6-4F57-B88A-C94D57CD8F26}" srcOrd="0" destOrd="0" presId="urn:microsoft.com/office/officeart/2005/8/layout/vList2"/>
    <dgm:cxn modelId="{C972D07B-2914-4BF5-8F6B-D5B2E59EFAC6}" srcId="{B7A8A2E0-09BE-4B15-A9D8-564F1D56C22B}" destId="{2A26A1B6-4AAF-4EDA-A734-C08A2E74EF44}" srcOrd="1" destOrd="0" parTransId="{B915619E-F653-49E6-A109-B56BEE2D05F7}" sibTransId="{8CDEAF23-AB1D-4D0D-AAA5-8A2F183ABCA9}"/>
    <dgm:cxn modelId="{F2BF71BE-8C66-4DA3-A6C4-3D6F8A8D475D}" type="presOf" srcId="{8FEEF336-EAD9-4E8C-8A1D-524A85242C43}" destId="{E41D84B2-A900-4A54-B30E-2FBE5BBEBB1C}" srcOrd="0" destOrd="0" presId="urn:microsoft.com/office/officeart/2005/8/layout/vList2"/>
    <dgm:cxn modelId="{2023F7E6-FA83-43E4-85B8-493609808410}" srcId="{B7A8A2E0-09BE-4B15-A9D8-564F1D56C22B}" destId="{8FEEF336-EAD9-4E8C-8A1D-524A85242C43}" srcOrd="0" destOrd="0" parTransId="{FC2A460E-9A1C-47F3-9039-E978B54A70A9}" sibTransId="{29FD3961-4DE4-4E91-B6D6-FD6E57F1AD8D}"/>
    <dgm:cxn modelId="{EF9CCFF2-8B10-4C33-8A0A-883755BD7B7C}" type="presOf" srcId="{B7A8A2E0-09BE-4B15-A9D8-564F1D56C22B}" destId="{87D07C44-8A57-494B-A9FD-4295478D3F32}" srcOrd="0" destOrd="0" presId="urn:microsoft.com/office/officeart/2005/8/layout/vList2"/>
    <dgm:cxn modelId="{2CFB3B9D-77DB-463B-BF99-8123DF9C6E41}" type="presParOf" srcId="{87D07C44-8A57-494B-A9FD-4295478D3F32}" destId="{E41D84B2-A900-4A54-B30E-2FBE5BBEBB1C}" srcOrd="0" destOrd="0" presId="urn:microsoft.com/office/officeart/2005/8/layout/vList2"/>
    <dgm:cxn modelId="{D3C363DB-9531-42E0-BC64-6E9D6BCCCBC7}" type="presParOf" srcId="{87D07C44-8A57-494B-A9FD-4295478D3F32}" destId="{641ABF5A-A1EE-424B-978A-B7CC5604EE0A}" srcOrd="1" destOrd="0" presId="urn:microsoft.com/office/officeart/2005/8/layout/vList2"/>
    <dgm:cxn modelId="{5BECC25B-0E2D-43D1-8EF7-AA0741E4C5EA}" type="presParOf" srcId="{87D07C44-8A57-494B-A9FD-4295478D3F32}" destId="{E4BA4164-97F6-4F57-B88A-C94D57CD8F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01989A-3370-4227-B10B-2725EE2055B3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/>
      <dgm:spPr/>
      <dgm:t>
        <a:bodyPr/>
        <a:lstStyle/>
        <a:p>
          <a:endParaRPr lang="pt-BR"/>
        </a:p>
      </dgm:t>
    </dgm:pt>
    <dgm:pt modelId="{8D42620C-F91C-45F6-95F4-4C5845F8FC7D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pt-BR" dirty="0"/>
            <a:t>Refina os grãos de alumínio primário (grãos formados durante a solidificação) devido à formação de núcleos finos Al</a:t>
          </a:r>
          <a:r>
            <a:rPr lang="pt-BR" baseline="-25000" dirty="0"/>
            <a:t>3</a:t>
          </a:r>
          <a:r>
            <a:rPr lang="pt-BR" dirty="0"/>
            <a:t>Ti. O titânio é comumente adicionado às ligas de alumínio junto com o boro devido ao seu efeito sinérgico de refinamento de grãos. </a:t>
          </a:r>
        </a:p>
      </dgm:t>
    </dgm:pt>
    <dgm:pt modelId="{E77A5AF0-00E3-4585-9F95-76AAE66D53E4}" type="parTrans" cxnId="{3F4E623D-AF61-479D-8849-59D48CA1D1AF}">
      <dgm:prSet/>
      <dgm:spPr/>
      <dgm:t>
        <a:bodyPr/>
        <a:lstStyle/>
        <a:p>
          <a:pPr>
            <a:lnSpc>
              <a:spcPct val="150000"/>
            </a:lnSpc>
          </a:pPr>
          <a:endParaRPr lang="pt-BR"/>
        </a:p>
      </dgm:t>
    </dgm:pt>
    <dgm:pt modelId="{394DDE70-2D0D-4707-8CAD-378BA795238E}" type="sibTrans" cxnId="{3F4E623D-AF61-479D-8849-59D48CA1D1AF}">
      <dgm:prSet/>
      <dgm:spPr/>
      <dgm:t>
        <a:bodyPr/>
        <a:lstStyle/>
        <a:p>
          <a:pPr>
            <a:lnSpc>
              <a:spcPct val="150000"/>
            </a:lnSpc>
          </a:pPr>
          <a:endParaRPr lang="pt-BR"/>
        </a:p>
      </dgm:t>
    </dgm:pt>
    <dgm:pt modelId="{8DCE9E04-8907-4D3D-86D0-92FD52BCB1C0}" type="pres">
      <dgm:prSet presAssocID="{8201989A-3370-4227-B10B-2725EE2055B3}" presName="linear" presStyleCnt="0">
        <dgm:presLayoutVars>
          <dgm:animLvl val="lvl"/>
          <dgm:resizeHandles val="exact"/>
        </dgm:presLayoutVars>
      </dgm:prSet>
      <dgm:spPr/>
    </dgm:pt>
    <dgm:pt modelId="{2F54C520-B83E-40CE-87DD-C332475B62D8}" type="pres">
      <dgm:prSet presAssocID="{8D42620C-F91C-45F6-95F4-4C5845F8FC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4E623D-AF61-479D-8849-59D48CA1D1AF}" srcId="{8201989A-3370-4227-B10B-2725EE2055B3}" destId="{8D42620C-F91C-45F6-95F4-4C5845F8FC7D}" srcOrd="0" destOrd="0" parTransId="{E77A5AF0-00E3-4585-9F95-76AAE66D53E4}" sibTransId="{394DDE70-2D0D-4707-8CAD-378BA795238E}"/>
    <dgm:cxn modelId="{51A27183-623C-4C50-80DF-794E9A55DE20}" type="presOf" srcId="{8201989A-3370-4227-B10B-2725EE2055B3}" destId="{8DCE9E04-8907-4D3D-86D0-92FD52BCB1C0}" srcOrd="0" destOrd="0" presId="urn:microsoft.com/office/officeart/2005/8/layout/vList2"/>
    <dgm:cxn modelId="{5BBD0BF3-19F7-407D-B538-83FCC802012F}" type="presOf" srcId="{8D42620C-F91C-45F6-95F4-4C5845F8FC7D}" destId="{2F54C520-B83E-40CE-87DD-C332475B62D8}" srcOrd="0" destOrd="0" presId="urn:microsoft.com/office/officeart/2005/8/layout/vList2"/>
    <dgm:cxn modelId="{4654FDF0-2A80-4BF2-B83D-995CE1E0D365}" type="presParOf" srcId="{8DCE9E04-8907-4D3D-86D0-92FD52BCB1C0}" destId="{2F54C520-B83E-40CE-87DD-C332475B62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820FA2C-C1C6-4744-A2B6-88FE3701A1F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4D272BF1-42EE-4D64-88F6-1D65A8DD0077}">
      <dgm:prSet/>
      <dgm:spPr/>
      <dgm:t>
        <a:bodyPr/>
        <a:lstStyle/>
        <a:p>
          <a:pPr rtl="0"/>
          <a:r>
            <a:rPr lang="pt-BR" dirty="0"/>
            <a:t>Aumenta a resistência pelo tratamento térmico de endurecimento por precipitação;</a:t>
          </a:r>
        </a:p>
      </dgm:t>
    </dgm:pt>
    <dgm:pt modelId="{24A621F9-742B-406C-8A58-E1D1D0F6DC41}" type="parTrans" cxnId="{964EA04C-0174-40BC-B662-09187E8DD8D3}">
      <dgm:prSet/>
      <dgm:spPr/>
      <dgm:t>
        <a:bodyPr/>
        <a:lstStyle/>
        <a:p>
          <a:endParaRPr lang="pt-BR"/>
        </a:p>
      </dgm:t>
    </dgm:pt>
    <dgm:pt modelId="{82985D7B-A56A-41FC-8190-026D868701A8}" type="sibTrans" cxnId="{964EA04C-0174-40BC-B662-09187E8DD8D3}">
      <dgm:prSet/>
      <dgm:spPr/>
      <dgm:t>
        <a:bodyPr/>
        <a:lstStyle/>
        <a:p>
          <a:endParaRPr lang="pt-BR"/>
        </a:p>
      </dgm:t>
    </dgm:pt>
    <dgm:pt modelId="{BA09B1FF-10DE-4B1B-BB4E-2571D41F2AB7}">
      <dgm:prSet/>
      <dgm:spPr/>
      <dgm:t>
        <a:bodyPr/>
        <a:lstStyle/>
        <a:p>
          <a:pPr rtl="0"/>
          <a:r>
            <a:rPr lang="pt-BR" dirty="0"/>
            <a:t>Aumenta o Módulo de Elasticidade;</a:t>
          </a:r>
        </a:p>
      </dgm:t>
    </dgm:pt>
    <dgm:pt modelId="{028D0833-FB3E-4255-847B-3D041D781F0C}" type="parTrans" cxnId="{D2B5FF85-04B5-4AE3-AFEA-530AC8BF3602}">
      <dgm:prSet/>
      <dgm:spPr/>
      <dgm:t>
        <a:bodyPr/>
        <a:lstStyle/>
        <a:p>
          <a:endParaRPr lang="pt-BR"/>
        </a:p>
      </dgm:t>
    </dgm:pt>
    <dgm:pt modelId="{467D2FF9-91B5-4A51-9112-1F78FEFB7EAB}" type="sibTrans" cxnId="{D2B5FF85-04B5-4AE3-AFEA-530AC8BF3602}">
      <dgm:prSet/>
      <dgm:spPr/>
      <dgm:t>
        <a:bodyPr/>
        <a:lstStyle/>
        <a:p>
          <a:endParaRPr lang="pt-BR"/>
        </a:p>
      </dgm:t>
    </dgm:pt>
    <dgm:pt modelId="{6BFB2B31-18A0-4343-89CE-7FBA60963111}">
      <dgm:prSet/>
      <dgm:spPr/>
      <dgm:t>
        <a:bodyPr/>
        <a:lstStyle/>
        <a:p>
          <a:pPr rtl="0"/>
          <a:r>
            <a:rPr lang="pt-BR"/>
            <a:t>Reduz a densidade. </a:t>
          </a:r>
        </a:p>
      </dgm:t>
    </dgm:pt>
    <dgm:pt modelId="{F84A5494-90FB-4915-B6C5-2B317C78686A}" type="parTrans" cxnId="{F33B4600-FFE7-4A5A-AEFF-1E23C74F9A01}">
      <dgm:prSet/>
      <dgm:spPr/>
      <dgm:t>
        <a:bodyPr/>
        <a:lstStyle/>
        <a:p>
          <a:endParaRPr lang="pt-BR"/>
        </a:p>
      </dgm:t>
    </dgm:pt>
    <dgm:pt modelId="{BD33ECE0-C968-4653-8506-C3971F5212A2}" type="sibTrans" cxnId="{F33B4600-FFE7-4A5A-AEFF-1E23C74F9A01}">
      <dgm:prSet/>
      <dgm:spPr/>
      <dgm:t>
        <a:bodyPr/>
        <a:lstStyle/>
        <a:p>
          <a:endParaRPr lang="pt-BR"/>
        </a:p>
      </dgm:t>
    </dgm:pt>
    <dgm:pt modelId="{698430B6-6690-4428-A4F2-CA7A4C3C1EEE}" type="pres">
      <dgm:prSet presAssocID="{9820FA2C-C1C6-4744-A2B6-88FE3701A1F5}" presName="linear" presStyleCnt="0">
        <dgm:presLayoutVars>
          <dgm:animLvl val="lvl"/>
          <dgm:resizeHandles val="exact"/>
        </dgm:presLayoutVars>
      </dgm:prSet>
      <dgm:spPr/>
    </dgm:pt>
    <dgm:pt modelId="{F15C4419-527C-48A1-A51C-DCDCAE7E5B0E}" type="pres">
      <dgm:prSet presAssocID="{4D272BF1-42EE-4D64-88F6-1D65A8DD0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3C9E5C-FC14-4F8A-9DFE-90F667062B69}" type="pres">
      <dgm:prSet presAssocID="{82985D7B-A56A-41FC-8190-026D868701A8}" presName="spacer" presStyleCnt="0"/>
      <dgm:spPr/>
    </dgm:pt>
    <dgm:pt modelId="{6384286B-3D06-4FBD-93F1-1E35C0DC268A}" type="pres">
      <dgm:prSet presAssocID="{BA09B1FF-10DE-4B1B-BB4E-2571D41F2A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96CDC4-FEC7-420E-B6B3-DE69B7EE438B}" type="pres">
      <dgm:prSet presAssocID="{467D2FF9-91B5-4A51-9112-1F78FEFB7EAB}" presName="spacer" presStyleCnt="0"/>
      <dgm:spPr/>
    </dgm:pt>
    <dgm:pt modelId="{FB38FAA3-96AF-4E75-AC2D-03EB1D5CA91F}" type="pres">
      <dgm:prSet presAssocID="{6BFB2B31-18A0-4343-89CE-7FBA609631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3B4600-FFE7-4A5A-AEFF-1E23C74F9A01}" srcId="{9820FA2C-C1C6-4744-A2B6-88FE3701A1F5}" destId="{6BFB2B31-18A0-4343-89CE-7FBA60963111}" srcOrd="2" destOrd="0" parTransId="{F84A5494-90FB-4915-B6C5-2B317C78686A}" sibTransId="{BD33ECE0-C968-4653-8506-C3971F5212A2}"/>
    <dgm:cxn modelId="{02D96009-407B-45DC-82A4-7F5A6A2EAD50}" type="presOf" srcId="{9820FA2C-C1C6-4744-A2B6-88FE3701A1F5}" destId="{698430B6-6690-4428-A4F2-CA7A4C3C1EEE}" srcOrd="0" destOrd="0" presId="urn:microsoft.com/office/officeart/2005/8/layout/vList2"/>
    <dgm:cxn modelId="{964EA04C-0174-40BC-B662-09187E8DD8D3}" srcId="{9820FA2C-C1C6-4744-A2B6-88FE3701A1F5}" destId="{4D272BF1-42EE-4D64-88F6-1D65A8DD0077}" srcOrd="0" destOrd="0" parTransId="{24A621F9-742B-406C-8A58-E1D1D0F6DC41}" sibTransId="{82985D7B-A56A-41FC-8190-026D868701A8}"/>
    <dgm:cxn modelId="{0ECE5372-8D59-4783-98F6-D7B9068C7D19}" type="presOf" srcId="{BA09B1FF-10DE-4B1B-BB4E-2571D41F2AB7}" destId="{6384286B-3D06-4FBD-93F1-1E35C0DC268A}" srcOrd="0" destOrd="0" presId="urn:microsoft.com/office/officeart/2005/8/layout/vList2"/>
    <dgm:cxn modelId="{D2B5FF85-04B5-4AE3-AFEA-530AC8BF3602}" srcId="{9820FA2C-C1C6-4744-A2B6-88FE3701A1F5}" destId="{BA09B1FF-10DE-4B1B-BB4E-2571D41F2AB7}" srcOrd="1" destOrd="0" parTransId="{028D0833-FB3E-4255-847B-3D041D781F0C}" sibTransId="{467D2FF9-91B5-4A51-9112-1F78FEFB7EAB}"/>
    <dgm:cxn modelId="{F06F009F-7E7E-436E-A9C9-ADA2B14BB7F0}" type="presOf" srcId="{6BFB2B31-18A0-4343-89CE-7FBA60963111}" destId="{FB38FAA3-96AF-4E75-AC2D-03EB1D5CA91F}" srcOrd="0" destOrd="0" presId="urn:microsoft.com/office/officeart/2005/8/layout/vList2"/>
    <dgm:cxn modelId="{C2D152A6-39F3-4D63-AFD4-7325F53F8D86}" type="presOf" srcId="{4D272BF1-42EE-4D64-88F6-1D65A8DD0077}" destId="{F15C4419-527C-48A1-A51C-DCDCAE7E5B0E}" srcOrd="0" destOrd="0" presId="urn:microsoft.com/office/officeart/2005/8/layout/vList2"/>
    <dgm:cxn modelId="{680A4E34-C102-4E0C-A469-844807F64EC8}" type="presParOf" srcId="{698430B6-6690-4428-A4F2-CA7A4C3C1EEE}" destId="{F15C4419-527C-48A1-A51C-DCDCAE7E5B0E}" srcOrd="0" destOrd="0" presId="urn:microsoft.com/office/officeart/2005/8/layout/vList2"/>
    <dgm:cxn modelId="{414EB0CF-8105-44C9-8018-A126899093C8}" type="presParOf" srcId="{698430B6-6690-4428-A4F2-CA7A4C3C1EEE}" destId="{383C9E5C-FC14-4F8A-9DFE-90F667062B69}" srcOrd="1" destOrd="0" presId="urn:microsoft.com/office/officeart/2005/8/layout/vList2"/>
    <dgm:cxn modelId="{68ADC247-8318-4F87-8FA0-DF689B7402B7}" type="presParOf" srcId="{698430B6-6690-4428-A4F2-CA7A4C3C1EEE}" destId="{6384286B-3D06-4FBD-93F1-1E35C0DC268A}" srcOrd="2" destOrd="0" presId="urn:microsoft.com/office/officeart/2005/8/layout/vList2"/>
    <dgm:cxn modelId="{EA217ECB-6287-4EF9-849E-2C198B7AE2F7}" type="presParOf" srcId="{698430B6-6690-4428-A4F2-CA7A4C3C1EEE}" destId="{1396CDC4-FEC7-420E-B6B3-DE69B7EE438B}" srcOrd="3" destOrd="0" presId="urn:microsoft.com/office/officeart/2005/8/layout/vList2"/>
    <dgm:cxn modelId="{7FFA5563-FEF5-4074-A6E8-4C5A0C166078}" type="presParOf" srcId="{698430B6-6690-4428-A4F2-CA7A4C3C1EEE}" destId="{FB38FAA3-96AF-4E75-AC2D-03EB1D5CA9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77C3D-DE6A-4617-A083-DC75E87CBEE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A2ED9C54-84E9-46A0-BD88-4DC07E70BD3C}">
      <dgm:prSet/>
      <dgm:spPr/>
      <dgm:t>
        <a:bodyPr/>
        <a:lstStyle/>
        <a:p>
          <a:pPr rtl="0"/>
          <a:r>
            <a:rPr lang="pt-BR" dirty="0"/>
            <a:t>Ocorre a lavagem e moagem da bauxita;</a:t>
          </a:r>
        </a:p>
      </dgm:t>
    </dgm:pt>
    <dgm:pt modelId="{8C40B679-4346-47F1-8001-BF06A6AEA119}" type="parTrans" cxnId="{AE808E89-0687-4504-8BF1-ED20D2864C49}">
      <dgm:prSet/>
      <dgm:spPr/>
      <dgm:t>
        <a:bodyPr/>
        <a:lstStyle/>
        <a:p>
          <a:endParaRPr lang="pt-BR"/>
        </a:p>
      </dgm:t>
    </dgm:pt>
    <dgm:pt modelId="{AC17BEB9-CE8E-4741-9D34-44F9CC5B0D0E}" type="sibTrans" cxnId="{AE808E89-0687-4504-8BF1-ED20D2864C49}">
      <dgm:prSet/>
      <dgm:spPr/>
      <dgm:t>
        <a:bodyPr/>
        <a:lstStyle/>
        <a:p>
          <a:endParaRPr lang="pt-BR"/>
        </a:p>
      </dgm:t>
    </dgm:pt>
    <dgm:pt modelId="{BCC1EA08-895C-4ACE-93A9-ABDC98749312}">
      <dgm:prSet/>
      <dgm:spPr/>
      <dgm:t>
        <a:bodyPr/>
        <a:lstStyle/>
        <a:p>
          <a:pPr rtl="0"/>
          <a:r>
            <a:rPr lang="pt-BR" dirty="0"/>
            <a:t>Diminui o tamanho dos grãos e aumentar a área superficial para a etapa de digestão;</a:t>
          </a:r>
        </a:p>
      </dgm:t>
    </dgm:pt>
    <dgm:pt modelId="{109014B2-1933-4675-BACE-95094116FFAD}" type="parTrans" cxnId="{D208A3F1-C0D1-4A38-91E7-B50E2F3542A7}">
      <dgm:prSet/>
      <dgm:spPr/>
      <dgm:t>
        <a:bodyPr/>
        <a:lstStyle/>
        <a:p>
          <a:endParaRPr lang="pt-BR"/>
        </a:p>
      </dgm:t>
    </dgm:pt>
    <dgm:pt modelId="{5AD0899E-B138-4D8F-B3E9-03C9AD428291}" type="sibTrans" cxnId="{D208A3F1-C0D1-4A38-91E7-B50E2F3542A7}">
      <dgm:prSet/>
      <dgm:spPr/>
      <dgm:t>
        <a:bodyPr/>
        <a:lstStyle/>
        <a:p>
          <a:endParaRPr lang="pt-BR"/>
        </a:p>
      </dgm:t>
    </dgm:pt>
    <dgm:pt modelId="{4312627A-8F87-4186-8DD5-99065F2389AE}">
      <dgm:prSet/>
      <dgm:spPr/>
      <dgm:t>
        <a:bodyPr/>
        <a:lstStyle/>
        <a:p>
          <a:pPr rtl="0"/>
          <a:r>
            <a:rPr lang="pt-BR"/>
            <a:t>Ainda, durante a moagem, é adicionado cal e soda cáustica para que se forme uma pasta bombeável.</a:t>
          </a:r>
        </a:p>
      </dgm:t>
    </dgm:pt>
    <dgm:pt modelId="{037DCBFA-361D-45E0-B941-C079A7446B07}" type="parTrans" cxnId="{827E064A-0D9A-4D81-835E-F9150AA5BB44}">
      <dgm:prSet/>
      <dgm:spPr/>
      <dgm:t>
        <a:bodyPr/>
        <a:lstStyle/>
        <a:p>
          <a:endParaRPr lang="pt-BR"/>
        </a:p>
      </dgm:t>
    </dgm:pt>
    <dgm:pt modelId="{FADCD666-D3DD-4990-82AF-CB563FBAB73A}" type="sibTrans" cxnId="{827E064A-0D9A-4D81-835E-F9150AA5BB44}">
      <dgm:prSet/>
      <dgm:spPr/>
      <dgm:t>
        <a:bodyPr/>
        <a:lstStyle/>
        <a:p>
          <a:endParaRPr lang="pt-BR"/>
        </a:p>
      </dgm:t>
    </dgm:pt>
    <dgm:pt modelId="{32990046-312C-4578-BAB1-90FDD7DEF88C}" type="pres">
      <dgm:prSet presAssocID="{CA277C3D-DE6A-4617-A083-DC75E87CBEE4}" presName="linear" presStyleCnt="0">
        <dgm:presLayoutVars>
          <dgm:animLvl val="lvl"/>
          <dgm:resizeHandles val="exact"/>
        </dgm:presLayoutVars>
      </dgm:prSet>
      <dgm:spPr/>
    </dgm:pt>
    <dgm:pt modelId="{A4C924AC-079D-4108-9BF6-35FAD017D828}" type="pres">
      <dgm:prSet presAssocID="{A2ED9C54-84E9-46A0-BD88-4DC07E70BD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222402-9B73-4DE9-9F27-462C1E8B804B}" type="pres">
      <dgm:prSet presAssocID="{AC17BEB9-CE8E-4741-9D34-44F9CC5B0D0E}" presName="spacer" presStyleCnt="0"/>
      <dgm:spPr/>
    </dgm:pt>
    <dgm:pt modelId="{0435DCEC-C443-4EA7-85CE-CA6028668B10}" type="pres">
      <dgm:prSet presAssocID="{BCC1EA08-895C-4ACE-93A9-ABDC987493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D3434A-D2B3-45BA-86A4-B1F3C1AB455A}" type="pres">
      <dgm:prSet presAssocID="{5AD0899E-B138-4D8F-B3E9-03C9AD428291}" presName="spacer" presStyleCnt="0"/>
      <dgm:spPr/>
    </dgm:pt>
    <dgm:pt modelId="{0E41E352-8204-45EA-A96C-E3DE0AC12DBA}" type="pres">
      <dgm:prSet presAssocID="{4312627A-8F87-4186-8DD5-99065F2389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1C800B-979D-4B16-812E-3455AE41527C}" type="presOf" srcId="{BCC1EA08-895C-4ACE-93A9-ABDC98749312}" destId="{0435DCEC-C443-4EA7-85CE-CA6028668B10}" srcOrd="0" destOrd="0" presId="urn:microsoft.com/office/officeart/2005/8/layout/vList2"/>
    <dgm:cxn modelId="{174FE31B-C9A8-4F28-BEF7-685B4836D480}" type="presOf" srcId="{CA277C3D-DE6A-4617-A083-DC75E87CBEE4}" destId="{32990046-312C-4578-BAB1-90FDD7DEF88C}" srcOrd="0" destOrd="0" presId="urn:microsoft.com/office/officeart/2005/8/layout/vList2"/>
    <dgm:cxn modelId="{28FBA062-D38A-4524-A377-CBB6E2CFAA31}" type="presOf" srcId="{4312627A-8F87-4186-8DD5-99065F2389AE}" destId="{0E41E352-8204-45EA-A96C-E3DE0AC12DBA}" srcOrd="0" destOrd="0" presId="urn:microsoft.com/office/officeart/2005/8/layout/vList2"/>
    <dgm:cxn modelId="{827E064A-0D9A-4D81-835E-F9150AA5BB44}" srcId="{CA277C3D-DE6A-4617-A083-DC75E87CBEE4}" destId="{4312627A-8F87-4186-8DD5-99065F2389AE}" srcOrd="2" destOrd="0" parTransId="{037DCBFA-361D-45E0-B941-C079A7446B07}" sibTransId="{FADCD666-D3DD-4990-82AF-CB563FBAB73A}"/>
    <dgm:cxn modelId="{8F9BF284-4771-4812-AAC0-E1AB1C9D22E9}" type="presOf" srcId="{A2ED9C54-84E9-46A0-BD88-4DC07E70BD3C}" destId="{A4C924AC-079D-4108-9BF6-35FAD017D828}" srcOrd="0" destOrd="0" presId="urn:microsoft.com/office/officeart/2005/8/layout/vList2"/>
    <dgm:cxn modelId="{AE808E89-0687-4504-8BF1-ED20D2864C49}" srcId="{CA277C3D-DE6A-4617-A083-DC75E87CBEE4}" destId="{A2ED9C54-84E9-46A0-BD88-4DC07E70BD3C}" srcOrd="0" destOrd="0" parTransId="{8C40B679-4346-47F1-8001-BF06A6AEA119}" sibTransId="{AC17BEB9-CE8E-4741-9D34-44F9CC5B0D0E}"/>
    <dgm:cxn modelId="{D208A3F1-C0D1-4A38-91E7-B50E2F3542A7}" srcId="{CA277C3D-DE6A-4617-A083-DC75E87CBEE4}" destId="{BCC1EA08-895C-4ACE-93A9-ABDC98749312}" srcOrd="1" destOrd="0" parTransId="{109014B2-1933-4675-BACE-95094116FFAD}" sibTransId="{5AD0899E-B138-4D8F-B3E9-03C9AD428291}"/>
    <dgm:cxn modelId="{F90E547D-2E70-4820-B143-BC2E25C9A915}" type="presParOf" srcId="{32990046-312C-4578-BAB1-90FDD7DEF88C}" destId="{A4C924AC-079D-4108-9BF6-35FAD017D828}" srcOrd="0" destOrd="0" presId="urn:microsoft.com/office/officeart/2005/8/layout/vList2"/>
    <dgm:cxn modelId="{54736079-7395-4127-B262-70E1B70AA54D}" type="presParOf" srcId="{32990046-312C-4578-BAB1-90FDD7DEF88C}" destId="{06222402-9B73-4DE9-9F27-462C1E8B804B}" srcOrd="1" destOrd="0" presId="urn:microsoft.com/office/officeart/2005/8/layout/vList2"/>
    <dgm:cxn modelId="{90D5642F-AF3A-43DF-BE37-EE25C614296F}" type="presParOf" srcId="{32990046-312C-4578-BAB1-90FDD7DEF88C}" destId="{0435DCEC-C443-4EA7-85CE-CA6028668B10}" srcOrd="2" destOrd="0" presId="urn:microsoft.com/office/officeart/2005/8/layout/vList2"/>
    <dgm:cxn modelId="{B20A8146-2228-4951-84FE-6BB5B636D77F}" type="presParOf" srcId="{32990046-312C-4578-BAB1-90FDD7DEF88C}" destId="{F2D3434A-D2B3-45BA-86A4-B1F3C1AB455A}" srcOrd="3" destOrd="0" presId="urn:microsoft.com/office/officeart/2005/8/layout/vList2"/>
    <dgm:cxn modelId="{15D7C94E-9300-4BB8-90D0-C6E3A69CE05B}" type="presParOf" srcId="{32990046-312C-4578-BAB1-90FDD7DEF88C}" destId="{0E41E352-8204-45EA-A96C-E3DE0AC12D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7597B0-5793-40B3-9780-BFEB06D14F80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/>
      <dgm:spPr/>
      <dgm:t>
        <a:bodyPr/>
        <a:lstStyle/>
        <a:p>
          <a:endParaRPr lang="pt-BR"/>
        </a:p>
      </dgm:t>
    </dgm:pt>
    <dgm:pt modelId="{988BB027-A977-4202-9824-F4E1BA390EAB}" type="pres">
      <dgm:prSet presAssocID="{D87597B0-5793-40B3-9780-BFEB06D14F8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874C7FC-2F6F-4EA7-80A5-A3F9D126FE8B}" type="presOf" srcId="{D87597B0-5793-40B3-9780-BFEB06D14F80}" destId="{988BB027-A977-4202-9824-F4E1BA390E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018EDDE-FEC3-4DBC-844E-93EF40C76327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657AC011-C951-4D9F-BBD5-9ABFD2B2EA6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pt-BR" sz="2400" dirty="0"/>
            <a:t>O boro em combinação com o titânio refina os grãos de alumínio primário (grãos formados durante a solidificação) devido à formação de núcleos finos de TiB</a:t>
          </a:r>
          <a:r>
            <a:rPr lang="pt-BR" sz="2400" baseline="-25000" dirty="0"/>
            <a:t>2</a:t>
          </a:r>
        </a:p>
      </dgm:t>
    </dgm:pt>
    <dgm:pt modelId="{914FB155-B6A4-4412-A659-10FED123E37B}" type="parTrans" cxnId="{ADF6C0A2-2C07-405A-94E0-8A60E25B8040}">
      <dgm:prSet/>
      <dgm:spPr/>
      <dgm:t>
        <a:bodyPr/>
        <a:lstStyle/>
        <a:p>
          <a:endParaRPr lang="pt-BR"/>
        </a:p>
      </dgm:t>
    </dgm:pt>
    <dgm:pt modelId="{97B7AB96-1E21-4F5E-AC84-29C12A74F606}" type="sibTrans" cxnId="{ADF6C0A2-2C07-405A-94E0-8A60E25B8040}">
      <dgm:prSet/>
      <dgm:spPr/>
      <dgm:t>
        <a:bodyPr/>
        <a:lstStyle/>
        <a:p>
          <a:endParaRPr lang="pt-BR"/>
        </a:p>
      </dgm:t>
    </dgm:pt>
    <dgm:pt modelId="{CA6CE1CE-B67E-45B0-80A3-E73E10D07DD0}" type="pres">
      <dgm:prSet presAssocID="{B018EDDE-FEC3-4DBC-844E-93EF40C76327}" presName="linear" presStyleCnt="0">
        <dgm:presLayoutVars>
          <dgm:animLvl val="lvl"/>
          <dgm:resizeHandles val="exact"/>
        </dgm:presLayoutVars>
      </dgm:prSet>
      <dgm:spPr/>
    </dgm:pt>
    <dgm:pt modelId="{5EE5351B-B38F-40FC-8E8A-EA5BF1349345}" type="pres">
      <dgm:prSet presAssocID="{657AC011-C951-4D9F-BBD5-9ABFD2B2EA67}" presName="parentText" presStyleLbl="node1" presStyleIdx="0" presStyleCnt="1" custScaleY="508359" custLinFactNeighborX="-4054" custLinFactNeighborY="-16907">
        <dgm:presLayoutVars>
          <dgm:chMax val="0"/>
          <dgm:bulletEnabled val="1"/>
        </dgm:presLayoutVars>
      </dgm:prSet>
      <dgm:spPr/>
    </dgm:pt>
  </dgm:ptLst>
  <dgm:cxnLst>
    <dgm:cxn modelId="{BFC5F297-4A63-41BB-A274-5D6D69034EFA}" type="presOf" srcId="{B018EDDE-FEC3-4DBC-844E-93EF40C76327}" destId="{CA6CE1CE-B67E-45B0-80A3-E73E10D07DD0}" srcOrd="0" destOrd="0" presId="urn:microsoft.com/office/officeart/2005/8/layout/vList2"/>
    <dgm:cxn modelId="{ADF6C0A2-2C07-405A-94E0-8A60E25B8040}" srcId="{B018EDDE-FEC3-4DBC-844E-93EF40C76327}" destId="{657AC011-C951-4D9F-BBD5-9ABFD2B2EA67}" srcOrd="0" destOrd="0" parTransId="{914FB155-B6A4-4412-A659-10FED123E37B}" sibTransId="{97B7AB96-1E21-4F5E-AC84-29C12A74F606}"/>
    <dgm:cxn modelId="{C7E0F5AE-A81D-495B-8E14-355DBA5BA8B0}" type="presOf" srcId="{657AC011-C951-4D9F-BBD5-9ABFD2B2EA67}" destId="{5EE5351B-B38F-40FC-8E8A-EA5BF1349345}" srcOrd="0" destOrd="0" presId="urn:microsoft.com/office/officeart/2005/8/layout/vList2"/>
    <dgm:cxn modelId="{139A0779-DC3F-4DA1-BE58-A468CE7053F8}" type="presParOf" srcId="{CA6CE1CE-B67E-45B0-80A3-E73E10D07DD0}" destId="{5EE5351B-B38F-40FC-8E8A-EA5BF13493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AF5A4A-88F1-49E3-AD4A-788FA3034424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EC254115-8C71-4150-AEE8-B14B69B60827}">
      <dgm:prSet/>
      <dgm:spPr/>
      <dgm:t>
        <a:bodyPr/>
        <a:lstStyle/>
        <a:p>
          <a:pPr rtl="0"/>
          <a:r>
            <a:rPr lang="pt-BR" dirty="0"/>
            <a:t>Inibir recuperação e recristalização;</a:t>
          </a:r>
        </a:p>
      </dgm:t>
    </dgm:pt>
    <dgm:pt modelId="{F04A699A-B0D0-4D23-B018-15B6DF9A1768}" type="parTrans" cxnId="{DEC3B2FA-1258-4CF5-B12E-1F0BB0F835C1}">
      <dgm:prSet/>
      <dgm:spPr/>
      <dgm:t>
        <a:bodyPr/>
        <a:lstStyle/>
        <a:p>
          <a:endParaRPr lang="pt-BR"/>
        </a:p>
      </dgm:t>
    </dgm:pt>
    <dgm:pt modelId="{35933917-FDBA-4EB3-8BD1-2807457AB92B}" type="sibTrans" cxnId="{DEC3B2FA-1258-4CF5-B12E-1F0BB0F835C1}">
      <dgm:prSet/>
      <dgm:spPr/>
      <dgm:t>
        <a:bodyPr/>
        <a:lstStyle/>
        <a:p>
          <a:endParaRPr lang="pt-BR"/>
        </a:p>
      </dgm:t>
    </dgm:pt>
    <dgm:pt modelId="{41DEA070-362C-4ECE-B81D-A190E2558257}">
      <dgm:prSet/>
      <dgm:spPr/>
      <dgm:t>
        <a:bodyPr/>
        <a:lstStyle/>
        <a:p>
          <a:pPr rtl="0"/>
          <a:r>
            <a:rPr lang="pt-BR" dirty="0"/>
            <a:t>Aumenta a temperatura de recristalização.</a:t>
          </a:r>
        </a:p>
      </dgm:t>
    </dgm:pt>
    <dgm:pt modelId="{CB67512E-A8EF-4457-B8B3-4B26F09F3CD6}" type="parTrans" cxnId="{B4CD4024-7372-47E8-A272-7E7B0CD081B7}">
      <dgm:prSet/>
      <dgm:spPr/>
      <dgm:t>
        <a:bodyPr/>
        <a:lstStyle/>
        <a:p>
          <a:endParaRPr lang="pt-BR"/>
        </a:p>
      </dgm:t>
    </dgm:pt>
    <dgm:pt modelId="{6FFD52D4-4857-4805-9559-8FE98F5421B1}" type="sibTrans" cxnId="{B4CD4024-7372-47E8-A272-7E7B0CD081B7}">
      <dgm:prSet/>
      <dgm:spPr/>
      <dgm:t>
        <a:bodyPr/>
        <a:lstStyle/>
        <a:p>
          <a:endParaRPr lang="pt-BR"/>
        </a:p>
      </dgm:t>
    </dgm:pt>
    <dgm:pt modelId="{E6F13220-8B4B-4496-BA0A-297BB972E2B6}" type="pres">
      <dgm:prSet presAssocID="{5DAF5A4A-88F1-49E3-AD4A-788FA3034424}" presName="linear" presStyleCnt="0">
        <dgm:presLayoutVars>
          <dgm:animLvl val="lvl"/>
          <dgm:resizeHandles val="exact"/>
        </dgm:presLayoutVars>
      </dgm:prSet>
      <dgm:spPr/>
    </dgm:pt>
    <dgm:pt modelId="{F80774ED-0CA7-4460-BAD5-E8A055324D11}" type="pres">
      <dgm:prSet presAssocID="{EC254115-8C71-4150-AEE8-B14B69B60827}" presName="parentText" presStyleLbl="node1" presStyleIdx="0" presStyleCnt="2" custScaleY="74691">
        <dgm:presLayoutVars>
          <dgm:chMax val="0"/>
          <dgm:bulletEnabled val="1"/>
        </dgm:presLayoutVars>
      </dgm:prSet>
      <dgm:spPr/>
    </dgm:pt>
    <dgm:pt modelId="{59DB17C0-42B5-46CF-9BC4-912DDCB933C3}" type="pres">
      <dgm:prSet presAssocID="{35933917-FDBA-4EB3-8BD1-2807457AB92B}" presName="spacer" presStyleCnt="0"/>
      <dgm:spPr/>
    </dgm:pt>
    <dgm:pt modelId="{768AADDE-CB49-4F2E-B4DB-300AF74D6EDC}" type="pres">
      <dgm:prSet presAssocID="{41DEA070-362C-4ECE-B81D-A190E255825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9C8D02-FBA0-4EBA-81DE-056B29E14257}" type="presOf" srcId="{EC254115-8C71-4150-AEE8-B14B69B60827}" destId="{F80774ED-0CA7-4460-BAD5-E8A055324D11}" srcOrd="0" destOrd="0" presId="urn:microsoft.com/office/officeart/2005/8/layout/vList2"/>
    <dgm:cxn modelId="{1712DA22-B746-47B0-AD3F-9908E291774E}" type="presOf" srcId="{41DEA070-362C-4ECE-B81D-A190E2558257}" destId="{768AADDE-CB49-4F2E-B4DB-300AF74D6EDC}" srcOrd="0" destOrd="0" presId="urn:microsoft.com/office/officeart/2005/8/layout/vList2"/>
    <dgm:cxn modelId="{B4CD4024-7372-47E8-A272-7E7B0CD081B7}" srcId="{5DAF5A4A-88F1-49E3-AD4A-788FA3034424}" destId="{41DEA070-362C-4ECE-B81D-A190E2558257}" srcOrd="1" destOrd="0" parTransId="{CB67512E-A8EF-4457-B8B3-4B26F09F3CD6}" sibTransId="{6FFD52D4-4857-4805-9559-8FE98F5421B1}"/>
    <dgm:cxn modelId="{DEB981C3-E939-493B-9210-2C6A0821A3E6}" type="presOf" srcId="{5DAF5A4A-88F1-49E3-AD4A-788FA3034424}" destId="{E6F13220-8B4B-4496-BA0A-297BB972E2B6}" srcOrd="0" destOrd="0" presId="urn:microsoft.com/office/officeart/2005/8/layout/vList2"/>
    <dgm:cxn modelId="{DEC3B2FA-1258-4CF5-B12E-1F0BB0F835C1}" srcId="{5DAF5A4A-88F1-49E3-AD4A-788FA3034424}" destId="{EC254115-8C71-4150-AEE8-B14B69B60827}" srcOrd="0" destOrd="0" parTransId="{F04A699A-B0D0-4D23-B018-15B6DF9A1768}" sibTransId="{35933917-FDBA-4EB3-8BD1-2807457AB92B}"/>
    <dgm:cxn modelId="{0BC7C89C-4600-4013-A2EF-DB189AC2F184}" type="presParOf" srcId="{E6F13220-8B4B-4496-BA0A-297BB972E2B6}" destId="{F80774ED-0CA7-4460-BAD5-E8A055324D11}" srcOrd="0" destOrd="0" presId="urn:microsoft.com/office/officeart/2005/8/layout/vList2"/>
    <dgm:cxn modelId="{D258A360-582A-42CE-8B8C-F6A40C46AB42}" type="presParOf" srcId="{E6F13220-8B4B-4496-BA0A-297BB972E2B6}" destId="{59DB17C0-42B5-46CF-9BC4-912DDCB933C3}" srcOrd="1" destOrd="0" presId="urn:microsoft.com/office/officeart/2005/8/layout/vList2"/>
    <dgm:cxn modelId="{2B76D0C8-7CDE-482E-BC47-4ED7C58C8514}" type="presParOf" srcId="{E6F13220-8B4B-4496-BA0A-297BB972E2B6}" destId="{768AADDE-CB49-4F2E-B4DB-300AF74D6E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E43DA4F-6E8D-4B32-ACB7-528522A6A72B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A50931A6-6BB4-4965-BFA8-5FA493BC6F1F}">
      <dgm:prSet/>
      <dgm:spPr/>
      <dgm:t>
        <a:bodyPr/>
        <a:lstStyle/>
        <a:p>
          <a:pPr rtl="0"/>
          <a:r>
            <a:rPr lang="pt-BR" dirty="0"/>
            <a:t>Reduz o coeficiente de atrito de ligas de alumínio (materiais de rolamentos à base de alumínio); </a:t>
          </a:r>
        </a:p>
      </dgm:t>
    </dgm:pt>
    <dgm:pt modelId="{898B2337-DFD5-40DF-8874-0A9AD3988A7B}" type="parTrans" cxnId="{90261EE6-CF9A-4F4A-9181-57AF75689E4E}">
      <dgm:prSet/>
      <dgm:spPr/>
      <dgm:t>
        <a:bodyPr/>
        <a:lstStyle/>
        <a:p>
          <a:endParaRPr lang="pt-BR"/>
        </a:p>
      </dgm:t>
    </dgm:pt>
    <dgm:pt modelId="{167E7922-0D1A-489C-B3E9-B36A2E6D3A5C}" type="sibTrans" cxnId="{90261EE6-CF9A-4F4A-9181-57AF75689E4E}">
      <dgm:prSet/>
      <dgm:spPr/>
      <dgm:t>
        <a:bodyPr/>
        <a:lstStyle/>
        <a:p>
          <a:endParaRPr lang="pt-BR"/>
        </a:p>
      </dgm:t>
    </dgm:pt>
    <dgm:pt modelId="{4B270DEE-4FA6-4A64-9AF6-FC0DEF477BE8}">
      <dgm:prSet/>
      <dgm:spPr/>
      <dgm:t>
        <a:bodyPr/>
        <a:lstStyle/>
        <a:p>
          <a:pPr rtl="0"/>
          <a:r>
            <a:rPr lang="pt-BR" dirty="0"/>
            <a:t>Aumenta a compatibilidade da liga de rolamento de alumínio;</a:t>
          </a:r>
        </a:p>
      </dgm:t>
    </dgm:pt>
    <dgm:pt modelId="{EC9C7446-5154-493C-98C8-341CC055B6CA}" type="parTrans" cxnId="{6B31570F-2D71-4F45-951C-CE96F7CDE881}">
      <dgm:prSet/>
      <dgm:spPr/>
      <dgm:t>
        <a:bodyPr/>
        <a:lstStyle/>
        <a:p>
          <a:endParaRPr lang="pt-BR"/>
        </a:p>
      </dgm:t>
    </dgm:pt>
    <dgm:pt modelId="{ED71742D-E5D7-40A3-BD78-A089AC12B7F7}" type="sibTrans" cxnId="{6B31570F-2D71-4F45-951C-CE96F7CDE881}">
      <dgm:prSet/>
      <dgm:spPr/>
      <dgm:t>
        <a:bodyPr/>
        <a:lstStyle/>
        <a:p>
          <a:endParaRPr lang="pt-BR"/>
        </a:p>
      </dgm:t>
    </dgm:pt>
    <dgm:pt modelId="{674DA67C-B375-47C3-A7B5-35A820627159}">
      <dgm:prSet/>
      <dgm:spPr/>
      <dgm:t>
        <a:bodyPr/>
        <a:lstStyle/>
        <a:p>
          <a:pPr rtl="0"/>
          <a:r>
            <a:rPr lang="pt-BR" dirty="0"/>
            <a:t>Melhora a </a:t>
          </a:r>
          <a:r>
            <a:rPr lang="pt-BR" dirty="0" err="1"/>
            <a:t>conformabilidade</a:t>
          </a:r>
          <a:r>
            <a:rPr lang="pt-BR" dirty="0"/>
            <a:t>; </a:t>
          </a:r>
        </a:p>
      </dgm:t>
    </dgm:pt>
    <dgm:pt modelId="{30F9F29B-1A39-4211-A4A0-01E37C84BF47}" type="parTrans" cxnId="{A34E5EFF-A6F8-4344-B448-8D1C5DF70093}">
      <dgm:prSet/>
      <dgm:spPr/>
      <dgm:t>
        <a:bodyPr/>
        <a:lstStyle/>
        <a:p>
          <a:endParaRPr lang="pt-BR"/>
        </a:p>
      </dgm:t>
    </dgm:pt>
    <dgm:pt modelId="{6A1B741F-35FB-4236-B62A-3FCD0DB38E8A}" type="sibTrans" cxnId="{A34E5EFF-A6F8-4344-B448-8D1C5DF70093}">
      <dgm:prSet/>
      <dgm:spPr/>
      <dgm:t>
        <a:bodyPr/>
        <a:lstStyle/>
        <a:p>
          <a:endParaRPr lang="pt-BR"/>
        </a:p>
      </dgm:t>
    </dgm:pt>
    <dgm:pt modelId="{27BEB6F3-5A37-4D7B-8AEC-EA3DD23D2AA2}">
      <dgm:prSet/>
      <dgm:spPr/>
      <dgm:t>
        <a:bodyPr/>
        <a:lstStyle/>
        <a:p>
          <a:pPr rtl="0"/>
          <a:r>
            <a:rPr lang="pt-BR" dirty="0"/>
            <a:t>Melhora a capacidade de incorporação. </a:t>
          </a:r>
        </a:p>
      </dgm:t>
    </dgm:pt>
    <dgm:pt modelId="{4F22F735-9736-4B6F-B4D2-48EA42F8E44A}" type="parTrans" cxnId="{5EEBD585-559F-458D-9357-8E1A3ACCEFA7}">
      <dgm:prSet/>
      <dgm:spPr/>
      <dgm:t>
        <a:bodyPr/>
        <a:lstStyle/>
        <a:p>
          <a:endParaRPr lang="pt-BR"/>
        </a:p>
      </dgm:t>
    </dgm:pt>
    <dgm:pt modelId="{D8E7732F-F418-4692-A02B-92D3A593E0D9}" type="sibTrans" cxnId="{5EEBD585-559F-458D-9357-8E1A3ACCEFA7}">
      <dgm:prSet/>
      <dgm:spPr/>
      <dgm:t>
        <a:bodyPr/>
        <a:lstStyle/>
        <a:p>
          <a:endParaRPr lang="pt-BR"/>
        </a:p>
      </dgm:t>
    </dgm:pt>
    <dgm:pt modelId="{5B5ECC65-7A73-49EB-9FBE-618BC63E832F}" type="pres">
      <dgm:prSet presAssocID="{DE43DA4F-6E8D-4B32-ACB7-528522A6A72B}" presName="linear" presStyleCnt="0">
        <dgm:presLayoutVars>
          <dgm:animLvl val="lvl"/>
          <dgm:resizeHandles val="exact"/>
        </dgm:presLayoutVars>
      </dgm:prSet>
      <dgm:spPr/>
    </dgm:pt>
    <dgm:pt modelId="{1FACC750-B69D-4213-A176-1A2D45AF4B38}" type="pres">
      <dgm:prSet presAssocID="{A50931A6-6BB4-4965-BFA8-5FA493BC6F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7BF599-5058-4FE4-8F65-2EBD619D6D23}" type="pres">
      <dgm:prSet presAssocID="{167E7922-0D1A-489C-B3E9-B36A2E6D3A5C}" presName="spacer" presStyleCnt="0"/>
      <dgm:spPr/>
    </dgm:pt>
    <dgm:pt modelId="{A0D50FE3-F750-4553-BF84-809952FD752B}" type="pres">
      <dgm:prSet presAssocID="{4B270DEE-4FA6-4A64-9AF6-FC0DEF477B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2E403A-520B-4BBB-B8B7-7701BAF161E4}" type="pres">
      <dgm:prSet presAssocID="{ED71742D-E5D7-40A3-BD78-A089AC12B7F7}" presName="spacer" presStyleCnt="0"/>
      <dgm:spPr/>
    </dgm:pt>
    <dgm:pt modelId="{E7B3EBEE-7E00-434C-A136-ABC7BD663119}" type="pres">
      <dgm:prSet presAssocID="{674DA67C-B375-47C3-A7B5-35A8206271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9B7D62-B6F6-46E5-950F-5C0ADE5C5AD2}" type="pres">
      <dgm:prSet presAssocID="{6A1B741F-35FB-4236-B62A-3FCD0DB38E8A}" presName="spacer" presStyleCnt="0"/>
      <dgm:spPr/>
    </dgm:pt>
    <dgm:pt modelId="{A55A2115-4F58-48B8-8228-3291FFDA7B9E}" type="pres">
      <dgm:prSet presAssocID="{27BEB6F3-5A37-4D7B-8AEC-EA3DD23D2A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31570F-2D71-4F45-951C-CE96F7CDE881}" srcId="{DE43DA4F-6E8D-4B32-ACB7-528522A6A72B}" destId="{4B270DEE-4FA6-4A64-9AF6-FC0DEF477BE8}" srcOrd="1" destOrd="0" parTransId="{EC9C7446-5154-493C-98C8-341CC055B6CA}" sibTransId="{ED71742D-E5D7-40A3-BD78-A089AC12B7F7}"/>
    <dgm:cxn modelId="{B8DECE14-8F4A-4137-8CA2-AE9C46F9F514}" type="presOf" srcId="{A50931A6-6BB4-4965-BFA8-5FA493BC6F1F}" destId="{1FACC750-B69D-4213-A176-1A2D45AF4B38}" srcOrd="0" destOrd="0" presId="urn:microsoft.com/office/officeart/2005/8/layout/vList2"/>
    <dgm:cxn modelId="{5A1C0719-AC5E-4672-BB5C-6FFEE9C51EF3}" type="presOf" srcId="{674DA67C-B375-47C3-A7B5-35A820627159}" destId="{E7B3EBEE-7E00-434C-A136-ABC7BD663119}" srcOrd="0" destOrd="0" presId="urn:microsoft.com/office/officeart/2005/8/layout/vList2"/>
    <dgm:cxn modelId="{DB360C1D-5739-46FD-81CD-B3674E79A0AF}" type="presOf" srcId="{27BEB6F3-5A37-4D7B-8AEC-EA3DD23D2AA2}" destId="{A55A2115-4F58-48B8-8228-3291FFDA7B9E}" srcOrd="0" destOrd="0" presId="urn:microsoft.com/office/officeart/2005/8/layout/vList2"/>
    <dgm:cxn modelId="{67E9DA52-0215-48BC-9312-9A8E5465815D}" type="presOf" srcId="{DE43DA4F-6E8D-4B32-ACB7-528522A6A72B}" destId="{5B5ECC65-7A73-49EB-9FBE-618BC63E832F}" srcOrd="0" destOrd="0" presId="urn:microsoft.com/office/officeart/2005/8/layout/vList2"/>
    <dgm:cxn modelId="{0CA04781-CC0E-4DD7-B8FD-97BCBEF24AC0}" type="presOf" srcId="{4B270DEE-4FA6-4A64-9AF6-FC0DEF477BE8}" destId="{A0D50FE3-F750-4553-BF84-809952FD752B}" srcOrd="0" destOrd="0" presId="urn:microsoft.com/office/officeart/2005/8/layout/vList2"/>
    <dgm:cxn modelId="{5EEBD585-559F-458D-9357-8E1A3ACCEFA7}" srcId="{DE43DA4F-6E8D-4B32-ACB7-528522A6A72B}" destId="{27BEB6F3-5A37-4D7B-8AEC-EA3DD23D2AA2}" srcOrd="3" destOrd="0" parTransId="{4F22F735-9736-4B6F-B4D2-48EA42F8E44A}" sibTransId="{D8E7732F-F418-4692-A02B-92D3A593E0D9}"/>
    <dgm:cxn modelId="{90261EE6-CF9A-4F4A-9181-57AF75689E4E}" srcId="{DE43DA4F-6E8D-4B32-ACB7-528522A6A72B}" destId="{A50931A6-6BB4-4965-BFA8-5FA493BC6F1F}" srcOrd="0" destOrd="0" parTransId="{898B2337-DFD5-40DF-8874-0A9AD3988A7B}" sibTransId="{167E7922-0D1A-489C-B3E9-B36A2E6D3A5C}"/>
    <dgm:cxn modelId="{A34E5EFF-A6F8-4344-B448-8D1C5DF70093}" srcId="{DE43DA4F-6E8D-4B32-ACB7-528522A6A72B}" destId="{674DA67C-B375-47C3-A7B5-35A820627159}" srcOrd="2" destOrd="0" parTransId="{30F9F29B-1A39-4211-A4A0-01E37C84BF47}" sibTransId="{6A1B741F-35FB-4236-B62A-3FCD0DB38E8A}"/>
    <dgm:cxn modelId="{09B638E0-590A-4E4B-8BE5-77E10C9C3192}" type="presParOf" srcId="{5B5ECC65-7A73-49EB-9FBE-618BC63E832F}" destId="{1FACC750-B69D-4213-A176-1A2D45AF4B38}" srcOrd="0" destOrd="0" presId="urn:microsoft.com/office/officeart/2005/8/layout/vList2"/>
    <dgm:cxn modelId="{9CFAFA17-D615-44D3-9355-CE9B28E7626C}" type="presParOf" srcId="{5B5ECC65-7A73-49EB-9FBE-618BC63E832F}" destId="{867BF599-5058-4FE4-8F65-2EBD619D6D23}" srcOrd="1" destOrd="0" presId="urn:microsoft.com/office/officeart/2005/8/layout/vList2"/>
    <dgm:cxn modelId="{A2D6C339-BF00-43E2-845B-0ECB97DE67EA}" type="presParOf" srcId="{5B5ECC65-7A73-49EB-9FBE-618BC63E832F}" destId="{A0D50FE3-F750-4553-BF84-809952FD752B}" srcOrd="2" destOrd="0" presId="urn:microsoft.com/office/officeart/2005/8/layout/vList2"/>
    <dgm:cxn modelId="{5931F265-E4FE-4F78-931C-23EA92AC5F63}" type="presParOf" srcId="{5B5ECC65-7A73-49EB-9FBE-618BC63E832F}" destId="{7C2E403A-520B-4BBB-B8B7-7701BAF161E4}" srcOrd="3" destOrd="0" presId="urn:microsoft.com/office/officeart/2005/8/layout/vList2"/>
    <dgm:cxn modelId="{F833390E-3276-4714-B9D5-C907776B44AE}" type="presParOf" srcId="{5B5ECC65-7A73-49EB-9FBE-618BC63E832F}" destId="{E7B3EBEE-7E00-434C-A136-ABC7BD663119}" srcOrd="4" destOrd="0" presId="urn:microsoft.com/office/officeart/2005/8/layout/vList2"/>
    <dgm:cxn modelId="{C1F5B485-91C0-420B-BD0C-B4EE6C1E6422}" type="presParOf" srcId="{5B5ECC65-7A73-49EB-9FBE-618BC63E832F}" destId="{479B7D62-B6F6-46E5-950F-5C0ADE5C5AD2}" srcOrd="5" destOrd="0" presId="urn:microsoft.com/office/officeart/2005/8/layout/vList2"/>
    <dgm:cxn modelId="{03B4FEDA-675B-4266-905A-ACCE18414944}" type="presParOf" srcId="{5B5ECC65-7A73-49EB-9FBE-618BC63E832F}" destId="{A55A2115-4F58-48B8-8228-3291FFDA7B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EDB602-ABD0-4EB5-99BC-EAEC034EB5EC}" type="doc">
      <dgm:prSet loTypeId="urn:microsoft.com/office/officeart/2005/8/layout/vList5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37986CF-0ED8-48D5-8763-9D728329A3BC}">
      <dgm:prSet custT="1"/>
      <dgm:spPr/>
      <dgm:t>
        <a:bodyPr/>
        <a:lstStyle/>
        <a:p>
          <a:pPr rtl="0"/>
          <a:r>
            <a:rPr lang="pt-BR" sz="1800" b="1" dirty="0"/>
            <a:t>W00001-W99999</a:t>
          </a:r>
          <a:endParaRPr lang="pt-BR" sz="2000" b="1" dirty="0"/>
        </a:p>
      </dgm:t>
    </dgm:pt>
    <dgm:pt modelId="{EFFD9FC9-08F8-4BAE-9813-9D00EA971053}" type="parTrans" cxnId="{A345A4CB-974F-4A6F-A9C8-5B15AFF2B402}">
      <dgm:prSet/>
      <dgm:spPr/>
      <dgm:t>
        <a:bodyPr/>
        <a:lstStyle/>
        <a:p>
          <a:endParaRPr lang="pt-BR"/>
        </a:p>
      </dgm:t>
    </dgm:pt>
    <dgm:pt modelId="{F38F0DE5-F460-4415-BBCB-2AABFCA299A6}" type="sibTrans" cxnId="{A345A4CB-974F-4A6F-A9C8-5B15AFF2B402}">
      <dgm:prSet/>
      <dgm:spPr/>
      <dgm:t>
        <a:bodyPr/>
        <a:lstStyle/>
        <a:p>
          <a:endParaRPr lang="pt-BR"/>
        </a:p>
      </dgm:t>
    </dgm:pt>
    <dgm:pt modelId="{A92DBACF-96EF-4303-A74A-F9A0588ACF84}">
      <dgm:prSet custT="1"/>
      <dgm:spPr/>
      <dgm:t>
        <a:bodyPr/>
        <a:lstStyle/>
        <a:p>
          <a:pPr rtl="0"/>
          <a:r>
            <a:rPr lang="pt-BR" sz="1800" b="1" dirty="0"/>
            <a:t>C00001-C99999</a:t>
          </a:r>
        </a:p>
      </dgm:t>
    </dgm:pt>
    <dgm:pt modelId="{DC5DA1CF-CAAB-476A-87DE-87FE75907742}" type="parTrans" cxnId="{F123CC85-F015-42FE-A9EC-84C845E18C46}">
      <dgm:prSet/>
      <dgm:spPr/>
      <dgm:t>
        <a:bodyPr/>
        <a:lstStyle/>
        <a:p>
          <a:endParaRPr lang="pt-BR"/>
        </a:p>
      </dgm:t>
    </dgm:pt>
    <dgm:pt modelId="{46FAC758-0B84-4D08-85EE-E3DD43DC5EEA}" type="sibTrans" cxnId="{F123CC85-F015-42FE-A9EC-84C845E18C46}">
      <dgm:prSet/>
      <dgm:spPr/>
      <dgm:t>
        <a:bodyPr/>
        <a:lstStyle/>
        <a:p>
          <a:endParaRPr lang="pt-BR"/>
        </a:p>
      </dgm:t>
    </dgm:pt>
    <dgm:pt modelId="{6E98C462-0ED0-4F1F-88E3-7FF88D655767}">
      <dgm:prSet custT="1"/>
      <dgm:spPr/>
      <dgm:t>
        <a:bodyPr/>
        <a:lstStyle/>
        <a:p>
          <a:pPr rtl="0"/>
          <a:r>
            <a:rPr lang="pt-BR" sz="1800" b="1" dirty="0"/>
            <a:t>E00001-E99999</a:t>
          </a:r>
        </a:p>
      </dgm:t>
    </dgm:pt>
    <dgm:pt modelId="{08AFB863-83C4-457B-AC29-A33845597B09}" type="parTrans" cxnId="{210B683F-7C0A-4DBC-8B24-FF3979AA85AA}">
      <dgm:prSet/>
      <dgm:spPr/>
      <dgm:t>
        <a:bodyPr/>
        <a:lstStyle/>
        <a:p>
          <a:endParaRPr lang="pt-BR"/>
        </a:p>
      </dgm:t>
    </dgm:pt>
    <dgm:pt modelId="{0E488D28-2FB2-4277-A083-8DC0A7A99D05}" type="sibTrans" cxnId="{210B683F-7C0A-4DBC-8B24-FF3979AA85AA}">
      <dgm:prSet/>
      <dgm:spPr/>
      <dgm:t>
        <a:bodyPr/>
        <a:lstStyle/>
        <a:p>
          <a:endParaRPr lang="pt-BR"/>
        </a:p>
      </dgm:t>
    </dgm:pt>
    <dgm:pt modelId="{90A595EB-BCE2-4A6A-BC49-2415D1310D1A}">
      <dgm:prSet custT="1"/>
      <dgm:spPr/>
      <dgm:t>
        <a:bodyPr/>
        <a:lstStyle/>
        <a:p>
          <a:pPr rtl="0"/>
          <a:r>
            <a:rPr lang="pt-BR" sz="1600" dirty="0"/>
            <a:t>Cobre e Ligas de Cobre</a:t>
          </a:r>
        </a:p>
      </dgm:t>
    </dgm:pt>
    <dgm:pt modelId="{74FBBE66-4958-47F0-9065-29FBAABFD16A}" type="parTrans" cxnId="{5F84D690-C766-4F99-8A03-554994F401F6}">
      <dgm:prSet/>
      <dgm:spPr/>
      <dgm:t>
        <a:bodyPr/>
        <a:lstStyle/>
        <a:p>
          <a:endParaRPr lang="pt-BR"/>
        </a:p>
      </dgm:t>
    </dgm:pt>
    <dgm:pt modelId="{CF759BD9-DDF5-4112-B426-CC3DFC562EE8}" type="sibTrans" cxnId="{5F84D690-C766-4F99-8A03-554994F401F6}">
      <dgm:prSet/>
      <dgm:spPr/>
      <dgm:t>
        <a:bodyPr/>
        <a:lstStyle/>
        <a:p>
          <a:endParaRPr lang="pt-BR"/>
        </a:p>
      </dgm:t>
    </dgm:pt>
    <dgm:pt modelId="{A2A8657C-EBBD-43C7-B8C6-EAD307149797}">
      <dgm:prSet custT="1"/>
      <dgm:spPr/>
      <dgm:t>
        <a:bodyPr/>
        <a:lstStyle/>
        <a:p>
          <a:pPr rtl="0"/>
          <a:r>
            <a:rPr lang="pt-BR" sz="1800" b="1" dirty="0"/>
            <a:t>L00001-L99999</a:t>
          </a:r>
        </a:p>
      </dgm:t>
    </dgm:pt>
    <dgm:pt modelId="{4C13CDCA-0274-4A13-84CF-6664B33EBD12}" type="parTrans" cxnId="{BB53FE97-C423-41FA-80D5-11325AC705E5}">
      <dgm:prSet/>
      <dgm:spPr/>
      <dgm:t>
        <a:bodyPr/>
        <a:lstStyle/>
        <a:p>
          <a:endParaRPr lang="pt-BR"/>
        </a:p>
      </dgm:t>
    </dgm:pt>
    <dgm:pt modelId="{8854E63A-2737-418D-BADC-A9880735B5D4}" type="sibTrans" cxnId="{BB53FE97-C423-41FA-80D5-11325AC705E5}">
      <dgm:prSet/>
      <dgm:spPr/>
      <dgm:t>
        <a:bodyPr/>
        <a:lstStyle/>
        <a:p>
          <a:endParaRPr lang="pt-BR"/>
        </a:p>
      </dgm:t>
    </dgm:pt>
    <dgm:pt modelId="{90F60092-7848-4C1A-9EAC-F47606CCE7DC}">
      <dgm:prSet custT="1"/>
      <dgm:spPr/>
      <dgm:t>
        <a:bodyPr/>
        <a:lstStyle/>
        <a:p>
          <a:pPr rtl="0"/>
          <a:r>
            <a:rPr lang="pt-BR" sz="1600" dirty="0"/>
            <a:t> Terras-raras e metais semelhantes a terras-raras e ligas</a:t>
          </a:r>
        </a:p>
      </dgm:t>
    </dgm:pt>
    <dgm:pt modelId="{5B4552FD-EE46-4DE0-9867-7DF43B06BCBB}" type="parTrans" cxnId="{A7F146B4-25B0-41AC-81F7-3FB590C498F2}">
      <dgm:prSet/>
      <dgm:spPr/>
      <dgm:t>
        <a:bodyPr/>
        <a:lstStyle/>
        <a:p>
          <a:endParaRPr lang="pt-BR"/>
        </a:p>
      </dgm:t>
    </dgm:pt>
    <dgm:pt modelId="{C4B18BE8-D3F7-4544-94BF-C2E567B049C9}" type="sibTrans" cxnId="{A7F146B4-25B0-41AC-81F7-3FB590C498F2}">
      <dgm:prSet/>
      <dgm:spPr/>
      <dgm:t>
        <a:bodyPr/>
        <a:lstStyle/>
        <a:p>
          <a:endParaRPr lang="pt-BR"/>
        </a:p>
      </dgm:t>
    </dgm:pt>
    <dgm:pt modelId="{822F0864-BD9A-41C4-9396-81170DEECCD9}">
      <dgm:prSet custT="1"/>
      <dgm:spPr/>
      <dgm:t>
        <a:bodyPr/>
        <a:lstStyle/>
        <a:p>
          <a:pPr rtl="0"/>
          <a:r>
            <a:rPr lang="pt-BR" sz="1800" b="1" dirty="0"/>
            <a:t>M00001-M99999</a:t>
          </a:r>
        </a:p>
      </dgm:t>
    </dgm:pt>
    <dgm:pt modelId="{96CAE51F-93D8-4F28-8CEE-9F26A2DFE08D}" type="parTrans" cxnId="{1A06CF1E-D8A5-4C72-8003-26FEB1CB3818}">
      <dgm:prSet/>
      <dgm:spPr/>
      <dgm:t>
        <a:bodyPr/>
        <a:lstStyle/>
        <a:p>
          <a:endParaRPr lang="pt-BR"/>
        </a:p>
      </dgm:t>
    </dgm:pt>
    <dgm:pt modelId="{13C614E3-86B3-47F8-8C41-42C1FFF86C6E}" type="sibTrans" cxnId="{1A06CF1E-D8A5-4C72-8003-26FEB1CB3818}">
      <dgm:prSet/>
      <dgm:spPr/>
      <dgm:t>
        <a:bodyPr/>
        <a:lstStyle/>
        <a:p>
          <a:endParaRPr lang="pt-BR"/>
        </a:p>
      </dgm:t>
    </dgm:pt>
    <dgm:pt modelId="{11470335-0B53-4E59-A25A-2E36EF3384D9}">
      <dgm:prSet custT="1"/>
      <dgm:spPr/>
      <dgm:t>
        <a:bodyPr/>
        <a:lstStyle/>
        <a:p>
          <a:pPr rtl="0"/>
          <a:r>
            <a:rPr lang="pt-BR" sz="1600" dirty="0"/>
            <a:t>Metais e ligas de baixo ponto de fusão</a:t>
          </a:r>
        </a:p>
      </dgm:t>
    </dgm:pt>
    <dgm:pt modelId="{56FC812D-9BB2-493E-AF59-DD1EF8C5F5EB}" type="parTrans" cxnId="{BB46FE89-C2DF-4895-A243-3C6CAD279D3B}">
      <dgm:prSet/>
      <dgm:spPr/>
      <dgm:t>
        <a:bodyPr/>
        <a:lstStyle/>
        <a:p>
          <a:endParaRPr lang="pt-BR"/>
        </a:p>
      </dgm:t>
    </dgm:pt>
    <dgm:pt modelId="{134E6895-40D0-4B25-AD96-427AF378D7FF}" type="sibTrans" cxnId="{BB46FE89-C2DF-4895-A243-3C6CAD279D3B}">
      <dgm:prSet/>
      <dgm:spPr/>
      <dgm:t>
        <a:bodyPr/>
        <a:lstStyle/>
        <a:p>
          <a:endParaRPr lang="pt-BR"/>
        </a:p>
      </dgm:t>
    </dgm:pt>
    <dgm:pt modelId="{3B5EA47E-DAEF-4570-A238-71D49DB56B19}">
      <dgm:prSet custT="1"/>
      <dgm:spPr/>
      <dgm:t>
        <a:bodyPr/>
        <a:lstStyle/>
        <a:p>
          <a:pPr rtl="0"/>
          <a:r>
            <a:rPr lang="pt-BR" sz="1800" b="1" dirty="0"/>
            <a:t>P00001-P99999</a:t>
          </a:r>
        </a:p>
      </dgm:t>
    </dgm:pt>
    <dgm:pt modelId="{5C7F2D89-A3C5-4D03-9DD2-F5700FF2559A}" type="parTrans" cxnId="{22376826-E6AF-4A89-9ACC-A4B85015E064}">
      <dgm:prSet/>
      <dgm:spPr/>
      <dgm:t>
        <a:bodyPr/>
        <a:lstStyle/>
        <a:p>
          <a:endParaRPr lang="pt-BR"/>
        </a:p>
      </dgm:t>
    </dgm:pt>
    <dgm:pt modelId="{7448D2ED-6A57-4DA0-A1B3-32393917A02B}" type="sibTrans" cxnId="{22376826-E6AF-4A89-9ACC-A4B85015E064}">
      <dgm:prSet/>
      <dgm:spPr/>
      <dgm:t>
        <a:bodyPr/>
        <a:lstStyle/>
        <a:p>
          <a:endParaRPr lang="pt-BR"/>
        </a:p>
      </dgm:t>
    </dgm:pt>
    <dgm:pt modelId="{DC9487EA-7487-417F-B77A-5478D8FED895}">
      <dgm:prSet custT="1"/>
      <dgm:spPr/>
      <dgm:t>
        <a:bodyPr/>
        <a:lstStyle/>
        <a:p>
          <a:pPr rtl="0"/>
          <a:r>
            <a:rPr lang="pt-BR" sz="1600" dirty="0"/>
            <a:t> Metais não ferrosos e ligas diversos</a:t>
          </a:r>
        </a:p>
      </dgm:t>
    </dgm:pt>
    <dgm:pt modelId="{478500B2-2E9F-4721-A376-D5B21CF85153}" type="parTrans" cxnId="{BD6F71BB-0DD0-4899-BE4F-17A02F9DF9B1}">
      <dgm:prSet/>
      <dgm:spPr/>
      <dgm:t>
        <a:bodyPr/>
        <a:lstStyle/>
        <a:p>
          <a:endParaRPr lang="pt-BR"/>
        </a:p>
      </dgm:t>
    </dgm:pt>
    <dgm:pt modelId="{3A9654C9-043A-4099-A69D-EA00FF1BFEB6}" type="sibTrans" cxnId="{BD6F71BB-0DD0-4899-BE4F-17A02F9DF9B1}">
      <dgm:prSet/>
      <dgm:spPr/>
      <dgm:t>
        <a:bodyPr/>
        <a:lstStyle/>
        <a:p>
          <a:endParaRPr lang="pt-BR"/>
        </a:p>
      </dgm:t>
    </dgm:pt>
    <dgm:pt modelId="{1662382B-5351-4DB9-9879-938E8D76A6FA}">
      <dgm:prSet custT="1"/>
      <dgm:spPr/>
      <dgm:t>
        <a:bodyPr/>
        <a:lstStyle/>
        <a:p>
          <a:pPr rtl="0"/>
          <a:r>
            <a:rPr lang="pt-BR" sz="1800" b="1" dirty="0"/>
            <a:t>R00001-R99999</a:t>
          </a:r>
        </a:p>
      </dgm:t>
    </dgm:pt>
    <dgm:pt modelId="{ED0CB2A4-A6AE-4CDA-A2F5-12DDF1D5C7FB}" type="parTrans" cxnId="{4C10E1A0-AFA8-4B09-9FD5-6329C7C0DF53}">
      <dgm:prSet/>
      <dgm:spPr/>
      <dgm:t>
        <a:bodyPr/>
        <a:lstStyle/>
        <a:p>
          <a:endParaRPr lang="pt-BR"/>
        </a:p>
      </dgm:t>
    </dgm:pt>
    <dgm:pt modelId="{339E416C-A70D-4A2E-B0A2-8050C964DC28}" type="sibTrans" cxnId="{4C10E1A0-AFA8-4B09-9FD5-6329C7C0DF53}">
      <dgm:prSet/>
      <dgm:spPr/>
      <dgm:t>
        <a:bodyPr/>
        <a:lstStyle/>
        <a:p>
          <a:endParaRPr lang="pt-BR"/>
        </a:p>
      </dgm:t>
    </dgm:pt>
    <dgm:pt modelId="{7E5187ED-4F2A-412D-B3BF-182186B99C9C}">
      <dgm:prSet custT="1"/>
      <dgm:spPr/>
      <dgm:t>
        <a:bodyPr/>
        <a:lstStyle/>
        <a:p>
          <a:pPr rtl="0"/>
          <a:r>
            <a:rPr lang="pt-BR" sz="1600" dirty="0"/>
            <a:t> Metais preciosos e ligas</a:t>
          </a:r>
        </a:p>
      </dgm:t>
    </dgm:pt>
    <dgm:pt modelId="{1EDA7CFD-9A78-4800-920B-83A1C48C6FB1}" type="parTrans" cxnId="{F7B056AA-1045-4F55-9EC5-2219CA2D150F}">
      <dgm:prSet/>
      <dgm:spPr/>
      <dgm:t>
        <a:bodyPr/>
        <a:lstStyle/>
        <a:p>
          <a:endParaRPr lang="pt-BR"/>
        </a:p>
      </dgm:t>
    </dgm:pt>
    <dgm:pt modelId="{053E366A-14F8-4214-8ED5-0B819C4D056A}" type="sibTrans" cxnId="{F7B056AA-1045-4F55-9EC5-2219CA2D150F}">
      <dgm:prSet/>
      <dgm:spPr/>
      <dgm:t>
        <a:bodyPr/>
        <a:lstStyle/>
        <a:p>
          <a:endParaRPr lang="pt-BR"/>
        </a:p>
      </dgm:t>
    </dgm:pt>
    <dgm:pt modelId="{0B8E194F-87E5-4B04-8941-39D04A596C65}">
      <dgm:prSet custT="1"/>
      <dgm:spPr/>
      <dgm:t>
        <a:bodyPr/>
        <a:lstStyle/>
        <a:p>
          <a:r>
            <a:rPr lang="pt-BR" sz="1600" dirty="0"/>
            <a:t> Metais reativos e refratários e ligas</a:t>
          </a:r>
        </a:p>
      </dgm:t>
    </dgm:pt>
    <dgm:pt modelId="{F6D00066-8206-4526-AE63-E0E6B0C6C4B7}" type="parTrans" cxnId="{0FDF80DA-0D14-46A8-A2AB-4BBC7C06E551}">
      <dgm:prSet/>
      <dgm:spPr/>
      <dgm:t>
        <a:bodyPr/>
        <a:lstStyle/>
        <a:p>
          <a:endParaRPr lang="pt-BR"/>
        </a:p>
      </dgm:t>
    </dgm:pt>
    <dgm:pt modelId="{38886AEC-B4BB-42EF-93C0-ACBF7432B51E}" type="sibTrans" cxnId="{0FDF80DA-0D14-46A8-A2AB-4BBC7C06E551}">
      <dgm:prSet/>
      <dgm:spPr/>
      <dgm:t>
        <a:bodyPr/>
        <a:lstStyle/>
        <a:p>
          <a:endParaRPr lang="pt-BR"/>
        </a:p>
      </dgm:t>
    </dgm:pt>
    <dgm:pt modelId="{3EE27170-AF7D-4C53-B999-ADD7A7E73D41}">
      <dgm:prSet custT="1"/>
      <dgm:spPr/>
      <dgm:t>
        <a:bodyPr/>
        <a:lstStyle/>
        <a:p>
          <a:pPr rtl="0"/>
          <a:r>
            <a:rPr lang="pt-BR" sz="1800" b="1" dirty="0"/>
            <a:t>Z00001-Z99999</a:t>
          </a:r>
        </a:p>
      </dgm:t>
    </dgm:pt>
    <dgm:pt modelId="{F8B119B1-EAD4-435F-BC2B-029AB43940E0}" type="parTrans" cxnId="{5C11E2F3-DFCB-43B7-86C5-67930F46F310}">
      <dgm:prSet/>
      <dgm:spPr/>
      <dgm:t>
        <a:bodyPr/>
        <a:lstStyle/>
        <a:p>
          <a:endParaRPr lang="pt-BR"/>
        </a:p>
      </dgm:t>
    </dgm:pt>
    <dgm:pt modelId="{BF176814-12F5-4C8D-BB02-1B55A92D19BD}" type="sibTrans" cxnId="{5C11E2F3-DFCB-43B7-86C5-67930F46F310}">
      <dgm:prSet/>
      <dgm:spPr/>
      <dgm:t>
        <a:bodyPr/>
        <a:lstStyle/>
        <a:p>
          <a:endParaRPr lang="pt-BR"/>
        </a:p>
      </dgm:t>
    </dgm:pt>
    <dgm:pt modelId="{1FD22D76-91FA-4FCD-BBE9-8C0FD0193AD3}">
      <dgm:prSet custT="1"/>
      <dgm:spPr/>
      <dgm:t>
        <a:bodyPr/>
        <a:lstStyle/>
        <a:p>
          <a:pPr rtl="0"/>
          <a:r>
            <a:rPr lang="pt-BR" sz="1600" dirty="0"/>
            <a:t> Metais de adição de soldagem, classificados pela composição do depósito de solda</a:t>
          </a:r>
        </a:p>
      </dgm:t>
    </dgm:pt>
    <dgm:pt modelId="{0F84D6F4-A22B-481F-9DDA-E382A4DE3640}" type="parTrans" cxnId="{363AFA1D-6331-4E7B-B5F3-162FDA02CEDC}">
      <dgm:prSet/>
      <dgm:spPr/>
      <dgm:t>
        <a:bodyPr/>
        <a:lstStyle/>
        <a:p>
          <a:endParaRPr lang="pt-BR"/>
        </a:p>
      </dgm:t>
    </dgm:pt>
    <dgm:pt modelId="{B8F18829-86EF-446A-9715-96CCC5D7332F}" type="sibTrans" cxnId="{363AFA1D-6331-4E7B-B5F3-162FDA02CEDC}">
      <dgm:prSet/>
      <dgm:spPr/>
      <dgm:t>
        <a:bodyPr/>
        <a:lstStyle/>
        <a:p>
          <a:endParaRPr lang="pt-BR"/>
        </a:p>
      </dgm:t>
    </dgm:pt>
    <dgm:pt modelId="{714D0618-EE72-479A-87DF-5BE330A6F92A}">
      <dgm:prSet custT="1"/>
      <dgm:spPr/>
      <dgm:t>
        <a:bodyPr/>
        <a:lstStyle/>
        <a:p>
          <a:pPr rtl="0"/>
          <a:r>
            <a:rPr lang="pt-BR" sz="1600" dirty="0"/>
            <a:t>Zinco e Ligas de Zinco</a:t>
          </a:r>
        </a:p>
      </dgm:t>
    </dgm:pt>
    <dgm:pt modelId="{8630D365-6B25-41A9-AFD8-804B463C741D}" type="parTrans" cxnId="{A1A6D554-1F03-46E3-8755-A8BE77879508}">
      <dgm:prSet/>
      <dgm:spPr/>
      <dgm:t>
        <a:bodyPr/>
        <a:lstStyle/>
        <a:p>
          <a:endParaRPr lang="pt-BR"/>
        </a:p>
      </dgm:t>
    </dgm:pt>
    <dgm:pt modelId="{655F2D87-B4ED-477A-9941-3ACCF7AD803D}" type="sibTrans" cxnId="{A1A6D554-1F03-46E3-8755-A8BE77879508}">
      <dgm:prSet/>
      <dgm:spPr/>
      <dgm:t>
        <a:bodyPr/>
        <a:lstStyle/>
        <a:p>
          <a:endParaRPr lang="pt-BR"/>
        </a:p>
      </dgm:t>
    </dgm:pt>
    <dgm:pt modelId="{0F4F9D04-BCE1-42E8-9DB1-F9A38C4B24A4}" type="pres">
      <dgm:prSet presAssocID="{FFEDB602-ABD0-4EB5-99BC-EAEC034EB5EC}" presName="Name0" presStyleCnt="0">
        <dgm:presLayoutVars>
          <dgm:dir/>
          <dgm:animLvl val="lvl"/>
          <dgm:resizeHandles val="exact"/>
        </dgm:presLayoutVars>
      </dgm:prSet>
      <dgm:spPr/>
    </dgm:pt>
    <dgm:pt modelId="{C900F756-A73B-4674-B1A9-230DEE443D33}" type="pres">
      <dgm:prSet presAssocID="{A92DBACF-96EF-4303-A74A-F9A0588ACF84}" presName="linNode" presStyleCnt="0"/>
      <dgm:spPr/>
    </dgm:pt>
    <dgm:pt modelId="{95CC933A-118E-4A53-9E1B-06AD910F7000}" type="pres">
      <dgm:prSet presAssocID="{A92DBACF-96EF-4303-A74A-F9A0588ACF8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8B1E591-9D69-4924-876F-29259698612A}" type="pres">
      <dgm:prSet presAssocID="{A92DBACF-96EF-4303-A74A-F9A0588ACF84}" presName="descendantText" presStyleLbl="alignAccFollowNode1" presStyleIdx="0" presStyleCnt="8">
        <dgm:presLayoutVars>
          <dgm:bulletEnabled val="1"/>
        </dgm:presLayoutVars>
      </dgm:prSet>
      <dgm:spPr/>
    </dgm:pt>
    <dgm:pt modelId="{D07796EA-15D3-4810-B4FC-66019165938F}" type="pres">
      <dgm:prSet presAssocID="{46FAC758-0B84-4D08-85EE-E3DD43DC5EEA}" presName="sp" presStyleCnt="0"/>
      <dgm:spPr/>
    </dgm:pt>
    <dgm:pt modelId="{1FE54C0A-5A56-43A3-AAAE-6C828961A594}" type="pres">
      <dgm:prSet presAssocID="{6E98C462-0ED0-4F1F-88E3-7FF88D655767}" presName="linNode" presStyleCnt="0"/>
      <dgm:spPr/>
    </dgm:pt>
    <dgm:pt modelId="{732F9D68-ACD9-4A50-8C71-1BD5171D5D54}" type="pres">
      <dgm:prSet presAssocID="{6E98C462-0ED0-4F1F-88E3-7FF88D65576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251398B6-D94C-42BE-901C-39DA70C1ED9B}" type="pres">
      <dgm:prSet presAssocID="{6E98C462-0ED0-4F1F-88E3-7FF88D655767}" presName="descendantText" presStyleLbl="alignAccFollowNode1" presStyleIdx="1" presStyleCnt="8">
        <dgm:presLayoutVars>
          <dgm:bulletEnabled val="1"/>
        </dgm:presLayoutVars>
      </dgm:prSet>
      <dgm:spPr/>
    </dgm:pt>
    <dgm:pt modelId="{413DB65F-FD2F-4882-8047-92B31CF73487}" type="pres">
      <dgm:prSet presAssocID="{0E488D28-2FB2-4277-A083-8DC0A7A99D05}" presName="sp" presStyleCnt="0"/>
      <dgm:spPr/>
    </dgm:pt>
    <dgm:pt modelId="{37E8EDCD-094E-49A1-A83A-4DC8BAF99C96}" type="pres">
      <dgm:prSet presAssocID="{A2A8657C-EBBD-43C7-B8C6-EAD307149797}" presName="linNode" presStyleCnt="0"/>
      <dgm:spPr/>
    </dgm:pt>
    <dgm:pt modelId="{9ABAC8A4-1239-4CC1-840C-4CA63D010728}" type="pres">
      <dgm:prSet presAssocID="{A2A8657C-EBBD-43C7-B8C6-EAD30714979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9BDE644-2716-486E-84BA-D9B8A8C37AEF}" type="pres">
      <dgm:prSet presAssocID="{A2A8657C-EBBD-43C7-B8C6-EAD307149797}" presName="descendantText" presStyleLbl="alignAccFollowNode1" presStyleIdx="2" presStyleCnt="8">
        <dgm:presLayoutVars>
          <dgm:bulletEnabled val="1"/>
        </dgm:presLayoutVars>
      </dgm:prSet>
      <dgm:spPr/>
    </dgm:pt>
    <dgm:pt modelId="{31767365-2490-4D96-9134-215C07AA4079}" type="pres">
      <dgm:prSet presAssocID="{8854E63A-2737-418D-BADC-A9880735B5D4}" presName="sp" presStyleCnt="0"/>
      <dgm:spPr/>
    </dgm:pt>
    <dgm:pt modelId="{5EE2D694-18DA-4092-B36C-71163CF468B7}" type="pres">
      <dgm:prSet presAssocID="{822F0864-BD9A-41C4-9396-81170DEECCD9}" presName="linNode" presStyleCnt="0"/>
      <dgm:spPr/>
    </dgm:pt>
    <dgm:pt modelId="{0FAC3EA7-2E1D-4C98-8757-386B0E2BAE11}" type="pres">
      <dgm:prSet presAssocID="{822F0864-BD9A-41C4-9396-81170DEECCD9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7693A54-221C-431B-9E53-3C78DA8AD25D}" type="pres">
      <dgm:prSet presAssocID="{822F0864-BD9A-41C4-9396-81170DEECCD9}" presName="descendantText" presStyleLbl="alignAccFollowNode1" presStyleIdx="3" presStyleCnt="8">
        <dgm:presLayoutVars>
          <dgm:bulletEnabled val="1"/>
        </dgm:presLayoutVars>
      </dgm:prSet>
      <dgm:spPr/>
    </dgm:pt>
    <dgm:pt modelId="{2A29D125-12A9-4FA5-883D-8819DE432892}" type="pres">
      <dgm:prSet presAssocID="{13C614E3-86B3-47F8-8C41-42C1FFF86C6E}" presName="sp" presStyleCnt="0"/>
      <dgm:spPr/>
    </dgm:pt>
    <dgm:pt modelId="{056AD4B5-46B7-4151-BEE9-9A2366D6DE41}" type="pres">
      <dgm:prSet presAssocID="{3B5EA47E-DAEF-4570-A238-71D49DB56B19}" presName="linNode" presStyleCnt="0"/>
      <dgm:spPr/>
    </dgm:pt>
    <dgm:pt modelId="{C077CB09-E70A-4B8B-BEC9-4BB7205D2057}" type="pres">
      <dgm:prSet presAssocID="{3B5EA47E-DAEF-4570-A238-71D49DB56B1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4DACF67-C018-4B4A-9F2C-17BC8D5AF3D2}" type="pres">
      <dgm:prSet presAssocID="{3B5EA47E-DAEF-4570-A238-71D49DB56B19}" presName="descendantText" presStyleLbl="alignAccFollowNode1" presStyleIdx="4" presStyleCnt="8">
        <dgm:presLayoutVars>
          <dgm:bulletEnabled val="1"/>
        </dgm:presLayoutVars>
      </dgm:prSet>
      <dgm:spPr/>
    </dgm:pt>
    <dgm:pt modelId="{E41DFCA7-2770-4386-B0C2-6C862893F60B}" type="pres">
      <dgm:prSet presAssocID="{7448D2ED-6A57-4DA0-A1B3-32393917A02B}" presName="sp" presStyleCnt="0"/>
      <dgm:spPr/>
    </dgm:pt>
    <dgm:pt modelId="{D717F315-AC63-4A36-997D-9614CFC9FAE3}" type="pres">
      <dgm:prSet presAssocID="{1662382B-5351-4DB9-9879-938E8D76A6FA}" presName="linNode" presStyleCnt="0"/>
      <dgm:spPr/>
    </dgm:pt>
    <dgm:pt modelId="{03F89C6D-20C9-4AD8-8E79-3069CED84E56}" type="pres">
      <dgm:prSet presAssocID="{1662382B-5351-4DB9-9879-938E8D76A6F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15CEEAF-B89E-49A3-BCEF-3EFAA5E2C72A}" type="pres">
      <dgm:prSet presAssocID="{1662382B-5351-4DB9-9879-938E8D76A6FA}" presName="descendantText" presStyleLbl="alignAccFollowNode1" presStyleIdx="5" presStyleCnt="8">
        <dgm:presLayoutVars>
          <dgm:bulletEnabled val="1"/>
        </dgm:presLayoutVars>
      </dgm:prSet>
      <dgm:spPr/>
    </dgm:pt>
    <dgm:pt modelId="{2A06951F-5E6F-4CD9-A000-8D8B4FFEBB88}" type="pres">
      <dgm:prSet presAssocID="{339E416C-A70D-4A2E-B0A2-8050C964DC28}" presName="sp" presStyleCnt="0"/>
      <dgm:spPr/>
    </dgm:pt>
    <dgm:pt modelId="{0EEB440A-7CE2-43B4-9A2B-BB39AE14E796}" type="pres">
      <dgm:prSet presAssocID="{C37986CF-0ED8-48D5-8763-9D728329A3BC}" presName="linNode" presStyleCnt="0"/>
      <dgm:spPr/>
    </dgm:pt>
    <dgm:pt modelId="{9D3C4498-D6A1-426A-B03D-F190E885485A}" type="pres">
      <dgm:prSet presAssocID="{C37986CF-0ED8-48D5-8763-9D728329A3BC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36F84A8-1ABC-423B-A762-CF667F22C8FF}" type="pres">
      <dgm:prSet presAssocID="{C37986CF-0ED8-48D5-8763-9D728329A3BC}" presName="descendantText" presStyleLbl="alignAccFollowNode1" presStyleIdx="6" presStyleCnt="8" custScaleY="179530">
        <dgm:presLayoutVars>
          <dgm:bulletEnabled val="1"/>
        </dgm:presLayoutVars>
      </dgm:prSet>
      <dgm:spPr/>
    </dgm:pt>
    <dgm:pt modelId="{56BF66B4-4772-47E5-94C6-7C11B50D4278}" type="pres">
      <dgm:prSet presAssocID="{F38F0DE5-F460-4415-BBCB-2AABFCA299A6}" presName="sp" presStyleCnt="0"/>
      <dgm:spPr/>
    </dgm:pt>
    <dgm:pt modelId="{0A9600FB-34D5-4A96-BB31-1F400F3F0F8A}" type="pres">
      <dgm:prSet presAssocID="{3EE27170-AF7D-4C53-B999-ADD7A7E73D41}" presName="linNode" presStyleCnt="0"/>
      <dgm:spPr/>
    </dgm:pt>
    <dgm:pt modelId="{FEF84290-2DBD-46E7-A1C8-DB6389FCBAB3}" type="pres">
      <dgm:prSet presAssocID="{3EE27170-AF7D-4C53-B999-ADD7A7E73D41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7E93B450-FF8C-4B72-9AA1-CCD1E26AC4D3}" type="pres">
      <dgm:prSet presAssocID="{3EE27170-AF7D-4C53-B999-ADD7A7E73D41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72620A-8CAA-4D3F-87EE-D3CE1503FB53}" type="presOf" srcId="{A92DBACF-96EF-4303-A74A-F9A0588ACF84}" destId="{95CC933A-118E-4A53-9E1B-06AD910F7000}" srcOrd="0" destOrd="0" presId="urn:microsoft.com/office/officeart/2005/8/layout/vList5"/>
    <dgm:cxn modelId="{F20A8512-B219-42E9-8744-E99ED2DB30F7}" type="presOf" srcId="{822F0864-BD9A-41C4-9396-81170DEECCD9}" destId="{0FAC3EA7-2E1D-4C98-8757-386B0E2BAE11}" srcOrd="0" destOrd="0" presId="urn:microsoft.com/office/officeart/2005/8/layout/vList5"/>
    <dgm:cxn modelId="{363AFA1D-6331-4E7B-B5F3-162FDA02CEDC}" srcId="{C37986CF-0ED8-48D5-8763-9D728329A3BC}" destId="{1FD22D76-91FA-4FCD-BBE9-8C0FD0193AD3}" srcOrd="0" destOrd="0" parTransId="{0F84D6F4-A22B-481F-9DDA-E382A4DE3640}" sibTransId="{B8F18829-86EF-446A-9715-96CCC5D7332F}"/>
    <dgm:cxn modelId="{1A06CF1E-D8A5-4C72-8003-26FEB1CB3818}" srcId="{FFEDB602-ABD0-4EB5-99BC-EAEC034EB5EC}" destId="{822F0864-BD9A-41C4-9396-81170DEECCD9}" srcOrd="3" destOrd="0" parTransId="{96CAE51F-93D8-4F28-8CEE-9F26A2DFE08D}" sibTransId="{13C614E3-86B3-47F8-8C41-42C1FFF86C6E}"/>
    <dgm:cxn modelId="{22376826-E6AF-4A89-9ACC-A4B85015E064}" srcId="{FFEDB602-ABD0-4EB5-99BC-EAEC034EB5EC}" destId="{3B5EA47E-DAEF-4570-A238-71D49DB56B19}" srcOrd="4" destOrd="0" parTransId="{5C7F2D89-A3C5-4D03-9DD2-F5700FF2559A}" sibTransId="{7448D2ED-6A57-4DA0-A1B3-32393917A02B}"/>
    <dgm:cxn modelId="{85E2D238-0747-43A8-9EA9-EDF086A72E67}" type="presOf" srcId="{11470335-0B53-4E59-A25A-2E36EF3384D9}" destId="{D9BDE644-2716-486E-84BA-D9B8A8C37AEF}" srcOrd="0" destOrd="0" presId="urn:microsoft.com/office/officeart/2005/8/layout/vList5"/>
    <dgm:cxn modelId="{210B683F-7C0A-4DBC-8B24-FF3979AA85AA}" srcId="{FFEDB602-ABD0-4EB5-99BC-EAEC034EB5EC}" destId="{6E98C462-0ED0-4F1F-88E3-7FF88D655767}" srcOrd="1" destOrd="0" parTransId="{08AFB863-83C4-457B-AC29-A33845597B09}" sibTransId="{0E488D28-2FB2-4277-A083-8DC0A7A99D05}"/>
    <dgm:cxn modelId="{B74A7463-1FC6-46A9-A5F2-777EBC58C584}" type="presOf" srcId="{714D0618-EE72-479A-87DF-5BE330A6F92A}" destId="{7E93B450-FF8C-4B72-9AA1-CCD1E26AC4D3}" srcOrd="0" destOrd="0" presId="urn:microsoft.com/office/officeart/2005/8/layout/vList5"/>
    <dgm:cxn modelId="{05D2CA4D-E122-410B-8D36-DB05E79A5B35}" type="presOf" srcId="{7E5187ED-4F2A-412D-B3BF-182186B99C9C}" destId="{64DACF67-C018-4B4A-9F2C-17BC8D5AF3D2}" srcOrd="0" destOrd="0" presId="urn:microsoft.com/office/officeart/2005/8/layout/vList5"/>
    <dgm:cxn modelId="{B0959473-F281-4291-8E09-C2395EA53AEC}" type="presOf" srcId="{1FD22D76-91FA-4FCD-BBE9-8C0FD0193AD3}" destId="{B36F84A8-1ABC-423B-A762-CF667F22C8FF}" srcOrd="0" destOrd="0" presId="urn:microsoft.com/office/officeart/2005/8/layout/vList5"/>
    <dgm:cxn modelId="{A1A6D554-1F03-46E3-8755-A8BE77879508}" srcId="{3EE27170-AF7D-4C53-B999-ADD7A7E73D41}" destId="{714D0618-EE72-479A-87DF-5BE330A6F92A}" srcOrd="0" destOrd="0" parTransId="{8630D365-6B25-41A9-AFD8-804B463C741D}" sibTransId="{655F2D87-B4ED-477A-9941-3ACCF7AD803D}"/>
    <dgm:cxn modelId="{ACDF807B-7407-4659-9DB4-146007B0B9AD}" type="presOf" srcId="{90A595EB-BCE2-4A6A-BC49-2415D1310D1A}" destId="{D8B1E591-9D69-4924-876F-29259698612A}" srcOrd="0" destOrd="0" presId="urn:microsoft.com/office/officeart/2005/8/layout/vList5"/>
    <dgm:cxn modelId="{8FDC5381-55CB-45B9-9433-437A1A7E38EE}" type="presOf" srcId="{0B8E194F-87E5-4B04-8941-39D04A596C65}" destId="{D15CEEAF-B89E-49A3-BCEF-3EFAA5E2C72A}" srcOrd="0" destOrd="0" presId="urn:microsoft.com/office/officeart/2005/8/layout/vList5"/>
    <dgm:cxn modelId="{F123CC85-F015-42FE-A9EC-84C845E18C46}" srcId="{FFEDB602-ABD0-4EB5-99BC-EAEC034EB5EC}" destId="{A92DBACF-96EF-4303-A74A-F9A0588ACF84}" srcOrd="0" destOrd="0" parTransId="{DC5DA1CF-CAAB-476A-87DE-87FE75907742}" sibTransId="{46FAC758-0B84-4D08-85EE-E3DD43DC5EEA}"/>
    <dgm:cxn modelId="{BB46FE89-C2DF-4895-A243-3C6CAD279D3B}" srcId="{A2A8657C-EBBD-43C7-B8C6-EAD307149797}" destId="{11470335-0B53-4E59-A25A-2E36EF3384D9}" srcOrd="0" destOrd="0" parTransId="{56FC812D-9BB2-493E-AF59-DD1EF8C5F5EB}" sibTransId="{134E6895-40D0-4B25-AD96-427AF378D7FF}"/>
    <dgm:cxn modelId="{5F84D690-C766-4F99-8A03-554994F401F6}" srcId="{A92DBACF-96EF-4303-A74A-F9A0588ACF84}" destId="{90A595EB-BCE2-4A6A-BC49-2415D1310D1A}" srcOrd="0" destOrd="0" parTransId="{74FBBE66-4958-47F0-9065-29FBAABFD16A}" sibTransId="{CF759BD9-DDF5-4112-B426-CC3DFC562EE8}"/>
    <dgm:cxn modelId="{BB53FE97-C423-41FA-80D5-11325AC705E5}" srcId="{FFEDB602-ABD0-4EB5-99BC-EAEC034EB5EC}" destId="{A2A8657C-EBBD-43C7-B8C6-EAD307149797}" srcOrd="2" destOrd="0" parTransId="{4C13CDCA-0274-4A13-84CF-6664B33EBD12}" sibTransId="{8854E63A-2737-418D-BADC-A9880735B5D4}"/>
    <dgm:cxn modelId="{4C10E1A0-AFA8-4B09-9FD5-6329C7C0DF53}" srcId="{FFEDB602-ABD0-4EB5-99BC-EAEC034EB5EC}" destId="{1662382B-5351-4DB9-9879-938E8D76A6FA}" srcOrd="5" destOrd="0" parTransId="{ED0CB2A4-A6AE-4CDA-A2F5-12DDF1D5C7FB}" sibTransId="{339E416C-A70D-4A2E-B0A2-8050C964DC28}"/>
    <dgm:cxn modelId="{D78659A1-6EF8-40EC-80A4-3860F8F02F79}" type="presOf" srcId="{C37986CF-0ED8-48D5-8763-9D728329A3BC}" destId="{9D3C4498-D6A1-426A-B03D-F190E885485A}" srcOrd="0" destOrd="0" presId="urn:microsoft.com/office/officeart/2005/8/layout/vList5"/>
    <dgm:cxn modelId="{F7B056AA-1045-4F55-9EC5-2219CA2D150F}" srcId="{3B5EA47E-DAEF-4570-A238-71D49DB56B19}" destId="{7E5187ED-4F2A-412D-B3BF-182186B99C9C}" srcOrd="0" destOrd="0" parTransId="{1EDA7CFD-9A78-4800-920B-83A1C48C6FB1}" sibTransId="{053E366A-14F8-4214-8ED5-0B819C4D056A}"/>
    <dgm:cxn modelId="{7AD236B2-7408-4D26-B7F5-F9ACE68FC93D}" type="presOf" srcId="{6E98C462-0ED0-4F1F-88E3-7FF88D655767}" destId="{732F9D68-ACD9-4A50-8C71-1BD5171D5D54}" srcOrd="0" destOrd="0" presId="urn:microsoft.com/office/officeart/2005/8/layout/vList5"/>
    <dgm:cxn modelId="{A7F146B4-25B0-41AC-81F7-3FB590C498F2}" srcId="{6E98C462-0ED0-4F1F-88E3-7FF88D655767}" destId="{90F60092-7848-4C1A-9EAC-F47606CCE7DC}" srcOrd="0" destOrd="0" parTransId="{5B4552FD-EE46-4DE0-9867-7DF43B06BCBB}" sibTransId="{C4B18BE8-D3F7-4544-94BF-C2E567B049C9}"/>
    <dgm:cxn modelId="{BD6F71BB-0DD0-4899-BE4F-17A02F9DF9B1}" srcId="{822F0864-BD9A-41C4-9396-81170DEECCD9}" destId="{DC9487EA-7487-417F-B77A-5478D8FED895}" srcOrd="0" destOrd="0" parTransId="{478500B2-2E9F-4721-A376-D5B21CF85153}" sibTransId="{3A9654C9-043A-4099-A69D-EA00FF1BFEB6}"/>
    <dgm:cxn modelId="{6AC0C9C7-B6BD-4E8B-B594-749D4DB458F4}" type="presOf" srcId="{FFEDB602-ABD0-4EB5-99BC-EAEC034EB5EC}" destId="{0F4F9D04-BCE1-42E8-9DB1-F9A38C4B24A4}" srcOrd="0" destOrd="0" presId="urn:microsoft.com/office/officeart/2005/8/layout/vList5"/>
    <dgm:cxn modelId="{C8D516CB-429E-4126-A0F5-B5DA76D18F39}" type="presOf" srcId="{A2A8657C-EBBD-43C7-B8C6-EAD307149797}" destId="{9ABAC8A4-1239-4CC1-840C-4CA63D010728}" srcOrd="0" destOrd="0" presId="urn:microsoft.com/office/officeart/2005/8/layout/vList5"/>
    <dgm:cxn modelId="{A345A4CB-974F-4A6F-A9C8-5B15AFF2B402}" srcId="{FFEDB602-ABD0-4EB5-99BC-EAEC034EB5EC}" destId="{C37986CF-0ED8-48D5-8763-9D728329A3BC}" srcOrd="6" destOrd="0" parTransId="{EFFD9FC9-08F8-4BAE-9813-9D00EA971053}" sibTransId="{F38F0DE5-F460-4415-BBCB-2AABFCA299A6}"/>
    <dgm:cxn modelId="{5EB6F3D0-5765-4119-85B5-294A8044F49F}" type="presOf" srcId="{90F60092-7848-4C1A-9EAC-F47606CCE7DC}" destId="{251398B6-D94C-42BE-901C-39DA70C1ED9B}" srcOrd="0" destOrd="0" presId="urn:microsoft.com/office/officeart/2005/8/layout/vList5"/>
    <dgm:cxn modelId="{0FDF80DA-0D14-46A8-A2AB-4BBC7C06E551}" srcId="{1662382B-5351-4DB9-9879-938E8D76A6FA}" destId="{0B8E194F-87E5-4B04-8941-39D04A596C65}" srcOrd="0" destOrd="0" parTransId="{F6D00066-8206-4526-AE63-E0E6B0C6C4B7}" sibTransId="{38886AEC-B4BB-42EF-93C0-ACBF7432B51E}"/>
    <dgm:cxn modelId="{712D2CE7-DBE2-4465-B5B3-302AAC8926B2}" type="presOf" srcId="{1662382B-5351-4DB9-9879-938E8D76A6FA}" destId="{03F89C6D-20C9-4AD8-8E79-3069CED84E56}" srcOrd="0" destOrd="0" presId="urn:microsoft.com/office/officeart/2005/8/layout/vList5"/>
    <dgm:cxn modelId="{9B413CEB-F931-4742-B9FE-0AB0CEA81B02}" type="presOf" srcId="{DC9487EA-7487-417F-B77A-5478D8FED895}" destId="{07693A54-221C-431B-9E53-3C78DA8AD25D}" srcOrd="0" destOrd="0" presId="urn:microsoft.com/office/officeart/2005/8/layout/vList5"/>
    <dgm:cxn modelId="{5C11E2F3-DFCB-43B7-86C5-67930F46F310}" srcId="{FFEDB602-ABD0-4EB5-99BC-EAEC034EB5EC}" destId="{3EE27170-AF7D-4C53-B999-ADD7A7E73D41}" srcOrd="7" destOrd="0" parTransId="{F8B119B1-EAD4-435F-BC2B-029AB43940E0}" sibTransId="{BF176814-12F5-4C8D-BB02-1B55A92D19BD}"/>
    <dgm:cxn modelId="{6D34BCF7-25AF-4C03-A2AA-EE273C6E3E26}" type="presOf" srcId="{3EE27170-AF7D-4C53-B999-ADD7A7E73D41}" destId="{FEF84290-2DBD-46E7-A1C8-DB6389FCBAB3}" srcOrd="0" destOrd="0" presId="urn:microsoft.com/office/officeart/2005/8/layout/vList5"/>
    <dgm:cxn modelId="{40E121F9-6B41-41F1-94DF-BC97226DAEB1}" type="presOf" srcId="{3B5EA47E-DAEF-4570-A238-71D49DB56B19}" destId="{C077CB09-E70A-4B8B-BEC9-4BB7205D2057}" srcOrd="0" destOrd="0" presId="urn:microsoft.com/office/officeart/2005/8/layout/vList5"/>
    <dgm:cxn modelId="{497355AD-B59D-4CDA-867C-2F3616664E32}" type="presParOf" srcId="{0F4F9D04-BCE1-42E8-9DB1-F9A38C4B24A4}" destId="{C900F756-A73B-4674-B1A9-230DEE443D33}" srcOrd="0" destOrd="0" presId="urn:microsoft.com/office/officeart/2005/8/layout/vList5"/>
    <dgm:cxn modelId="{7D79EBB4-7CC9-4661-8F24-4E879779587E}" type="presParOf" srcId="{C900F756-A73B-4674-B1A9-230DEE443D33}" destId="{95CC933A-118E-4A53-9E1B-06AD910F7000}" srcOrd="0" destOrd="0" presId="urn:microsoft.com/office/officeart/2005/8/layout/vList5"/>
    <dgm:cxn modelId="{DE79E980-7112-4AEE-8A39-B78B1610B958}" type="presParOf" srcId="{C900F756-A73B-4674-B1A9-230DEE443D33}" destId="{D8B1E591-9D69-4924-876F-29259698612A}" srcOrd="1" destOrd="0" presId="urn:microsoft.com/office/officeart/2005/8/layout/vList5"/>
    <dgm:cxn modelId="{FA47D4E0-B08D-4DCC-8302-0F5F968B32C3}" type="presParOf" srcId="{0F4F9D04-BCE1-42E8-9DB1-F9A38C4B24A4}" destId="{D07796EA-15D3-4810-B4FC-66019165938F}" srcOrd="1" destOrd="0" presId="urn:microsoft.com/office/officeart/2005/8/layout/vList5"/>
    <dgm:cxn modelId="{324420C5-FA12-4890-B6CF-C1D6DA5A6A54}" type="presParOf" srcId="{0F4F9D04-BCE1-42E8-9DB1-F9A38C4B24A4}" destId="{1FE54C0A-5A56-43A3-AAAE-6C828961A594}" srcOrd="2" destOrd="0" presId="urn:microsoft.com/office/officeart/2005/8/layout/vList5"/>
    <dgm:cxn modelId="{2DDEE7A0-B368-49AB-AFC7-EBBF46EC1625}" type="presParOf" srcId="{1FE54C0A-5A56-43A3-AAAE-6C828961A594}" destId="{732F9D68-ACD9-4A50-8C71-1BD5171D5D54}" srcOrd="0" destOrd="0" presId="urn:microsoft.com/office/officeart/2005/8/layout/vList5"/>
    <dgm:cxn modelId="{93FD1843-043C-4509-8352-96D506F06D61}" type="presParOf" srcId="{1FE54C0A-5A56-43A3-AAAE-6C828961A594}" destId="{251398B6-D94C-42BE-901C-39DA70C1ED9B}" srcOrd="1" destOrd="0" presId="urn:microsoft.com/office/officeart/2005/8/layout/vList5"/>
    <dgm:cxn modelId="{DA2716ED-4BD4-43A5-8B16-D1EEF9893F80}" type="presParOf" srcId="{0F4F9D04-BCE1-42E8-9DB1-F9A38C4B24A4}" destId="{413DB65F-FD2F-4882-8047-92B31CF73487}" srcOrd="3" destOrd="0" presId="urn:microsoft.com/office/officeart/2005/8/layout/vList5"/>
    <dgm:cxn modelId="{FA2AA45B-9D5D-41B1-92BA-D8B11BACCC30}" type="presParOf" srcId="{0F4F9D04-BCE1-42E8-9DB1-F9A38C4B24A4}" destId="{37E8EDCD-094E-49A1-A83A-4DC8BAF99C96}" srcOrd="4" destOrd="0" presId="urn:microsoft.com/office/officeart/2005/8/layout/vList5"/>
    <dgm:cxn modelId="{2EC43466-94A3-4E2D-89A0-380DE4127467}" type="presParOf" srcId="{37E8EDCD-094E-49A1-A83A-4DC8BAF99C96}" destId="{9ABAC8A4-1239-4CC1-840C-4CA63D010728}" srcOrd="0" destOrd="0" presId="urn:microsoft.com/office/officeart/2005/8/layout/vList5"/>
    <dgm:cxn modelId="{39E8A5ED-693F-40FF-A424-D185817716D6}" type="presParOf" srcId="{37E8EDCD-094E-49A1-A83A-4DC8BAF99C96}" destId="{D9BDE644-2716-486E-84BA-D9B8A8C37AEF}" srcOrd="1" destOrd="0" presId="urn:microsoft.com/office/officeart/2005/8/layout/vList5"/>
    <dgm:cxn modelId="{450D031A-8D14-475F-BF59-940FC666FDCD}" type="presParOf" srcId="{0F4F9D04-BCE1-42E8-9DB1-F9A38C4B24A4}" destId="{31767365-2490-4D96-9134-215C07AA4079}" srcOrd="5" destOrd="0" presId="urn:microsoft.com/office/officeart/2005/8/layout/vList5"/>
    <dgm:cxn modelId="{7F550F17-B96C-4897-BE02-81108945062E}" type="presParOf" srcId="{0F4F9D04-BCE1-42E8-9DB1-F9A38C4B24A4}" destId="{5EE2D694-18DA-4092-B36C-71163CF468B7}" srcOrd="6" destOrd="0" presId="urn:microsoft.com/office/officeart/2005/8/layout/vList5"/>
    <dgm:cxn modelId="{6AB99CDE-6642-43F2-8E08-DAC04E933D2D}" type="presParOf" srcId="{5EE2D694-18DA-4092-B36C-71163CF468B7}" destId="{0FAC3EA7-2E1D-4C98-8757-386B0E2BAE11}" srcOrd="0" destOrd="0" presId="urn:microsoft.com/office/officeart/2005/8/layout/vList5"/>
    <dgm:cxn modelId="{CA5A3972-199A-4FCA-8406-A4314D1CCC48}" type="presParOf" srcId="{5EE2D694-18DA-4092-B36C-71163CF468B7}" destId="{07693A54-221C-431B-9E53-3C78DA8AD25D}" srcOrd="1" destOrd="0" presId="urn:microsoft.com/office/officeart/2005/8/layout/vList5"/>
    <dgm:cxn modelId="{B31B843B-5D26-4C3E-933B-6729C1CAE144}" type="presParOf" srcId="{0F4F9D04-BCE1-42E8-9DB1-F9A38C4B24A4}" destId="{2A29D125-12A9-4FA5-883D-8819DE432892}" srcOrd="7" destOrd="0" presId="urn:microsoft.com/office/officeart/2005/8/layout/vList5"/>
    <dgm:cxn modelId="{F65705A5-A181-4032-8EEB-1409D3BAF003}" type="presParOf" srcId="{0F4F9D04-BCE1-42E8-9DB1-F9A38C4B24A4}" destId="{056AD4B5-46B7-4151-BEE9-9A2366D6DE41}" srcOrd="8" destOrd="0" presId="urn:microsoft.com/office/officeart/2005/8/layout/vList5"/>
    <dgm:cxn modelId="{C088D5DC-97F8-4018-8CF8-F21F2BCFDA86}" type="presParOf" srcId="{056AD4B5-46B7-4151-BEE9-9A2366D6DE41}" destId="{C077CB09-E70A-4B8B-BEC9-4BB7205D2057}" srcOrd="0" destOrd="0" presId="urn:microsoft.com/office/officeart/2005/8/layout/vList5"/>
    <dgm:cxn modelId="{110D174A-E830-424A-B863-581EC896FE93}" type="presParOf" srcId="{056AD4B5-46B7-4151-BEE9-9A2366D6DE41}" destId="{64DACF67-C018-4B4A-9F2C-17BC8D5AF3D2}" srcOrd="1" destOrd="0" presId="urn:microsoft.com/office/officeart/2005/8/layout/vList5"/>
    <dgm:cxn modelId="{6214CDDE-B92A-4942-8225-2990CA46ADA5}" type="presParOf" srcId="{0F4F9D04-BCE1-42E8-9DB1-F9A38C4B24A4}" destId="{E41DFCA7-2770-4386-B0C2-6C862893F60B}" srcOrd="9" destOrd="0" presId="urn:microsoft.com/office/officeart/2005/8/layout/vList5"/>
    <dgm:cxn modelId="{DE1FEB5B-C14F-4ADB-AA14-3193F87D1F23}" type="presParOf" srcId="{0F4F9D04-BCE1-42E8-9DB1-F9A38C4B24A4}" destId="{D717F315-AC63-4A36-997D-9614CFC9FAE3}" srcOrd="10" destOrd="0" presId="urn:microsoft.com/office/officeart/2005/8/layout/vList5"/>
    <dgm:cxn modelId="{EC321643-613B-412E-BC6A-4EE7389D5F8C}" type="presParOf" srcId="{D717F315-AC63-4A36-997D-9614CFC9FAE3}" destId="{03F89C6D-20C9-4AD8-8E79-3069CED84E56}" srcOrd="0" destOrd="0" presId="urn:microsoft.com/office/officeart/2005/8/layout/vList5"/>
    <dgm:cxn modelId="{E05A6B0C-9AA1-435E-8A9A-01292051F39B}" type="presParOf" srcId="{D717F315-AC63-4A36-997D-9614CFC9FAE3}" destId="{D15CEEAF-B89E-49A3-BCEF-3EFAA5E2C72A}" srcOrd="1" destOrd="0" presId="urn:microsoft.com/office/officeart/2005/8/layout/vList5"/>
    <dgm:cxn modelId="{E35D5815-E1FC-4365-9BDC-9D04AC56A172}" type="presParOf" srcId="{0F4F9D04-BCE1-42E8-9DB1-F9A38C4B24A4}" destId="{2A06951F-5E6F-4CD9-A000-8D8B4FFEBB88}" srcOrd="11" destOrd="0" presId="urn:microsoft.com/office/officeart/2005/8/layout/vList5"/>
    <dgm:cxn modelId="{2D8E011D-0F72-49D4-B19F-F5504ADC59FC}" type="presParOf" srcId="{0F4F9D04-BCE1-42E8-9DB1-F9A38C4B24A4}" destId="{0EEB440A-7CE2-43B4-9A2B-BB39AE14E796}" srcOrd="12" destOrd="0" presId="urn:microsoft.com/office/officeart/2005/8/layout/vList5"/>
    <dgm:cxn modelId="{BDBAAC9D-753F-4CF6-93E2-464D2A5E655F}" type="presParOf" srcId="{0EEB440A-7CE2-43B4-9A2B-BB39AE14E796}" destId="{9D3C4498-D6A1-426A-B03D-F190E885485A}" srcOrd="0" destOrd="0" presId="urn:microsoft.com/office/officeart/2005/8/layout/vList5"/>
    <dgm:cxn modelId="{C22D3616-F613-41F7-AEA5-CE3B832AC498}" type="presParOf" srcId="{0EEB440A-7CE2-43B4-9A2B-BB39AE14E796}" destId="{B36F84A8-1ABC-423B-A762-CF667F22C8FF}" srcOrd="1" destOrd="0" presId="urn:microsoft.com/office/officeart/2005/8/layout/vList5"/>
    <dgm:cxn modelId="{D114DCE0-BA08-4415-935B-4FBE7205E2C1}" type="presParOf" srcId="{0F4F9D04-BCE1-42E8-9DB1-F9A38C4B24A4}" destId="{56BF66B4-4772-47E5-94C6-7C11B50D4278}" srcOrd="13" destOrd="0" presId="urn:microsoft.com/office/officeart/2005/8/layout/vList5"/>
    <dgm:cxn modelId="{B47B8072-AC74-477A-85F6-A2FFA8A815B0}" type="presParOf" srcId="{0F4F9D04-BCE1-42E8-9DB1-F9A38C4B24A4}" destId="{0A9600FB-34D5-4A96-BB31-1F400F3F0F8A}" srcOrd="14" destOrd="0" presId="urn:microsoft.com/office/officeart/2005/8/layout/vList5"/>
    <dgm:cxn modelId="{459FCF39-0F8B-4DBF-8093-7CF2A16B53E6}" type="presParOf" srcId="{0A9600FB-34D5-4A96-BB31-1F400F3F0F8A}" destId="{FEF84290-2DBD-46E7-A1C8-DB6389FCBAB3}" srcOrd="0" destOrd="0" presId="urn:microsoft.com/office/officeart/2005/8/layout/vList5"/>
    <dgm:cxn modelId="{49018BB6-C435-4607-B54B-3A83745BCACA}" type="presParOf" srcId="{0A9600FB-34D5-4A96-BB31-1F400F3F0F8A}" destId="{7E93B450-FF8C-4B72-9AA1-CCD1E26AC4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C495A5E-D562-4FA7-B1B3-0C8CAEBDB645}" type="doc">
      <dgm:prSet loTypeId="urn:microsoft.com/office/officeart/2005/8/layout/vList5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D47F169F-4CE0-46D4-BEA8-8AE3D493AC8F}">
      <dgm:prSet custT="1"/>
      <dgm:spPr/>
      <dgm:t>
        <a:bodyPr/>
        <a:lstStyle/>
        <a:p>
          <a:pPr rtl="0"/>
          <a:r>
            <a:rPr lang="pt-BR" sz="1800" b="1" dirty="0"/>
            <a:t>A00001-A99999</a:t>
          </a:r>
          <a:endParaRPr lang="pt-BR" sz="2000" dirty="0"/>
        </a:p>
      </dgm:t>
    </dgm:pt>
    <dgm:pt modelId="{5D71909E-FC45-4677-85B0-CBA209C09D9D}" type="parTrans" cxnId="{543DA17C-BD81-416F-AB60-6E0773C3A343}">
      <dgm:prSet/>
      <dgm:spPr/>
      <dgm:t>
        <a:bodyPr/>
        <a:lstStyle/>
        <a:p>
          <a:endParaRPr lang="pt-BR" sz="1800"/>
        </a:p>
      </dgm:t>
    </dgm:pt>
    <dgm:pt modelId="{5C3C247E-611F-4034-AB2E-86287D76358D}" type="sibTrans" cxnId="{543DA17C-BD81-416F-AB60-6E0773C3A343}">
      <dgm:prSet/>
      <dgm:spPr/>
      <dgm:t>
        <a:bodyPr/>
        <a:lstStyle/>
        <a:p>
          <a:endParaRPr lang="pt-BR" sz="1800"/>
        </a:p>
      </dgm:t>
    </dgm:pt>
    <dgm:pt modelId="{D10EE744-4424-4886-9B7E-A78329E970FB}">
      <dgm:prSet custT="1"/>
      <dgm:spPr/>
      <dgm:t>
        <a:bodyPr/>
        <a:lstStyle/>
        <a:p>
          <a:pPr rtl="0"/>
          <a:r>
            <a:rPr lang="pt-BR" sz="1800" b="1" dirty="0"/>
            <a:t>A93002-A95954</a:t>
          </a:r>
          <a:endParaRPr lang="pt-BR" sz="1800" dirty="0"/>
        </a:p>
      </dgm:t>
    </dgm:pt>
    <dgm:pt modelId="{3369A36E-945E-46DB-BF98-06C07733C179}" type="parTrans" cxnId="{80E6E4A2-10B7-498F-8455-9F62E02EB779}">
      <dgm:prSet/>
      <dgm:spPr/>
      <dgm:t>
        <a:bodyPr/>
        <a:lstStyle/>
        <a:p>
          <a:endParaRPr lang="pt-BR" sz="1800"/>
        </a:p>
      </dgm:t>
    </dgm:pt>
    <dgm:pt modelId="{B04ECD53-431C-489C-81E9-859882920F3B}" type="sibTrans" cxnId="{80E6E4A2-10B7-498F-8455-9F62E02EB779}">
      <dgm:prSet/>
      <dgm:spPr/>
      <dgm:t>
        <a:bodyPr/>
        <a:lstStyle/>
        <a:p>
          <a:endParaRPr lang="pt-BR" sz="1800"/>
        </a:p>
      </dgm:t>
    </dgm:pt>
    <dgm:pt modelId="{1C8BA6EB-2F79-40BA-AB5A-CD90058DBBFA}">
      <dgm:prSet custT="1"/>
      <dgm:spPr/>
      <dgm:t>
        <a:bodyPr/>
        <a:lstStyle/>
        <a:p>
          <a:r>
            <a:rPr lang="pt-BR" sz="1600" dirty="0"/>
            <a:t>Ligas de alumínio forjado, não tratáveis termicamente tratáveis</a:t>
          </a:r>
        </a:p>
      </dgm:t>
    </dgm:pt>
    <dgm:pt modelId="{BCA27EF4-FC7C-48A8-9FF7-89F5642DDA80}" type="parTrans" cxnId="{9349F63F-85F1-4FEE-A79E-5B7309AC4E10}">
      <dgm:prSet/>
      <dgm:spPr/>
      <dgm:t>
        <a:bodyPr/>
        <a:lstStyle/>
        <a:p>
          <a:endParaRPr lang="pt-BR" sz="1800"/>
        </a:p>
      </dgm:t>
    </dgm:pt>
    <dgm:pt modelId="{D2B0C3CE-6191-4F9A-8334-8E12A0A9039B}" type="sibTrans" cxnId="{9349F63F-85F1-4FEE-A79E-5B7309AC4E10}">
      <dgm:prSet/>
      <dgm:spPr/>
      <dgm:t>
        <a:bodyPr/>
        <a:lstStyle/>
        <a:p>
          <a:endParaRPr lang="pt-BR" sz="1800"/>
        </a:p>
      </dgm:t>
    </dgm:pt>
    <dgm:pt modelId="{50EEB619-4A88-472F-80BA-F6A3A8866A8D}">
      <dgm:prSet custT="1"/>
      <dgm:spPr/>
      <dgm:t>
        <a:bodyPr/>
        <a:lstStyle/>
        <a:p>
          <a:pPr rtl="0"/>
          <a:r>
            <a:rPr lang="pt-BR" sz="1800" b="1" dirty="0"/>
            <a:t>A91030-A91450</a:t>
          </a:r>
          <a:r>
            <a:rPr lang="pt-BR" sz="2000" dirty="0"/>
            <a:t> </a:t>
          </a:r>
        </a:p>
      </dgm:t>
    </dgm:pt>
    <dgm:pt modelId="{C17DB33E-14EE-4172-93AD-2846070B6446}" type="parTrans" cxnId="{BE25A25B-375D-437A-B242-E2E75DD2FC33}">
      <dgm:prSet/>
      <dgm:spPr/>
      <dgm:t>
        <a:bodyPr/>
        <a:lstStyle/>
        <a:p>
          <a:endParaRPr lang="pt-BR" sz="1800"/>
        </a:p>
      </dgm:t>
    </dgm:pt>
    <dgm:pt modelId="{5521F143-452A-4388-B49F-BA1F3D27AD49}" type="sibTrans" cxnId="{BE25A25B-375D-437A-B242-E2E75DD2FC33}">
      <dgm:prSet/>
      <dgm:spPr/>
      <dgm:t>
        <a:bodyPr/>
        <a:lstStyle/>
        <a:p>
          <a:endParaRPr lang="pt-BR" sz="1800"/>
        </a:p>
      </dgm:t>
    </dgm:pt>
    <dgm:pt modelId="{3B875D70-4F8F-4DFE-9099-46EF5A9B3357}">
      <dgm:prSet custT="1"/>
      <dgm:spPr/>
      <dgm:t>
        <a:bodyPr/>
        <a:lstStyle/>
        <a:p>
          <a:pPr rtl="0"/>
          <a:r>
            <a:rPr lang="pt-BR" sz="1600" dirty="0"/>
            <a:t>Ligas de alumínio forjado revestidas com ligas de alumínio forjado, não tratáveis ou termicamente tratáveis</a:t>
          </a:r>
        </a:p>
      </dgm:t>
    </dgm:pt>
    <dgm:pt modelId="{90E6D070-7E13-4DD5-A0C4-1C859F977814}" type="parTrans" cxnId="{E32D8ABC-0502-412F-B51E-3222D13DC088}">
      <dgm:prSet/>
      <dgm:spPr/>
      <dgm:t>
        <a:bodyPr/>
        <a:lstStyle/>
        <a:p>
          <a:endParaRPr lang="pt-BR" sz="1800"/>
        </a:p>
      </dgm:t>
    </dgm:pt>
    <dgm:pt modelId="{5A93D15C-1543-4EFA-9E0F-534E6C6C0000}" type="sibTrans" cxnId="{E32D8ABC-0502-412F-B51E-3222D13DC088}">
      <dgm:prSet/>
      <dgm:spPr/>
      <dgm:t>
        <a:bodyPr/>
        <a:lstStyle/>
        <a:p>
          <a:endParaRPr lang="pt-BR" sz="1800"/>
        </a:p>
      </dgm:t>
    </dgm:pt>
    <dgm:pt modelId="{7616CFA6-AE8A-41C8-9317-7C1222258421}">
      <dgm:prSet custT="1"/>
      <dgm:spPr/>
      <dgm:t>
        <a:bodyPr/>
        <a:lstStyle/>
        <a:p>
          <a:pPr rtl="0"/>
          <a:r>
            <a:rPr lang="pt-BR" sz="1800" b="1" dirty="0"/>
            <a:t>A82014-A87475</a:t>
          </a:r>
          <a:endParaRPr lang="pt-BR" sz="1800" dirty="0"/>
        </a:p>
      </dgm:t>
    </dgm:pt>
    <dgm:pt modelId="{3893BF53-3035-4E2F-B26A-7A3E552250D8}" type="parTrans" cxnId="{F973F61C-EEDB-44C5-ADBB-CA2A942CEF5A}">
      <dgm:prSet/>
      <dgm:spPr/>
      <dgm:t>
        <a:bodyPr/>
        <a:lstStyle/>
        <a:p>
          <a:endParaRPr lang="pt-BR" sz="1800"/>
        </a:p>
      </dgm:t>
    </dgm:pt>
    <dgm:pt modelId="{D53C15D4-9DCC-4D95-9D6A-ED94D6C87041}" type="sibTrans" cxnId="{F973F61C-EEDB-44C5-ADBB-CA2A942CEF5A}">
      <dgm:prSet/>
      <dgm:spPr/>
      <dgm:t>
        <a:bodyPr/>
        <a:lstStyle/>
        <a:p>
          <a:endParaRPr lang="pt-BR" sz="1800"/>
        </a:p>
      </dgm:t>
    </dgm:pt>
    <dgm:pt modelId="{8F184135-F835-4B12-BA69-C5196F29439D}">
      <dgm:prSet custT="1"/>
      <dgm:spPr/>
      <dgm:t>
        <a:bodyPr/>
        <a:lstStyle/>
        <a:p>
          <a:pPr rtl="0"/>
          <a:r>
            <a:rPr lang="pt-BR" sz="1600" dirty="0"/>
            <a:t>Ligas de fundição de alumínio, lingote ou fundição</a:t>
          </a:r>
        </a:p>
      </dgm:t>
    </dgm:pt>
    <dgm:pt modelId="{5CD71441-802B-43CD-8278-C524A18CCCAC}" type="parTrans" cxnId="{C61EFAAE-D43A-41B4-9573-29357C0C8E24}">
      <dgm:prSet/>
      <dgm:spPr/>
      <dgm:t>
        <a:bodyPr/>
        <a:lstStyle/>
        <a:p>
          <a:endParaRPr lang="pt-BR" sz="1800"/>
        </a:p>
      </dgm:t>
    </dgm:pt>
    <dgm:pt modelId="{0755B09F-880D-4907-A76A-C756E1971B7E}" type="sibTrans" cxnId="{C61EFAAE-D43A-41B4-9573-29357C0C8E24}">
      <dgm:prSet/>
      <dgm:spPr/>
      <dgm:t>
        <a:bodyPr/>
        <a:lstStyle/>
        <a:p>
          <a:endParaRPr lang="pt-BR" sz="1800"/>
        </a:p>
      </dgm:t>
    </dgm:pt>
    <dgm:pt modelId="{4FF44235-AA89-4AF6-AB8C-C7DD97AC848F}">
      <dgm:prSet custT="1"/>
      <dgm:spPr/>
      <dgm:t>
        <a:bodyPr/>
        <a:lstStyle/>
        <a:p>
          <a:pPr rtl="0"/>
          <a:r>
            <a:rPr lang="pt-BR" sz="1800" b="1" dirty="0"/>
            <a:t>A98001-A98280</a:t>
          </a:r>
          <a:endParaRPr lang="pt-BR" sz="1800" dirty="0"/>
        </a:p>
      </dgm:t>
    </dgm:pt>
    <dgm:pt modelId="{21ECA3C9-FCD1-42C6-8AFA-2CB2473D2C98}" type="parTrans" cxnId="{7F35F500-D8DA-4162-9917-34630A5AE7D0}">
      <dgm:prSet/>
      <dgm:spPr/>
      <dgm:t>
        <a:bodyPr/>
        <a:lstStyle/>
        <a:p>
          <a:endParaRPr lang="pt-BR" sz="1800"/>
        </a:p>
      </dgm:t>
    </dgm:pt>
    <dgm:pt modelId="{01277E09-B354-4335-9E8D-1096D6D1B2BA}" type="sibTrans" cxnId="{7F35F500-D8DA-4162-9917-34630A5AE7D0}">
      <dgm:prSet/>
      <dgm:spPr/>
      <dgm:t>
        <a:bodyPr/>
        <a:lstStyle/>
        <a:p>
          <a:endParaRPr lang="pt-BR" sz="1800"/>
        </a:p>
      </dgm:t>
    </dgm:pt>
    <dgm:pt modelId="{26FC8B03-7034-44A9-A0AC-74B367FA37E9}">
      <dgm:prSet custT="1"/>
      <dgm:spPr/>
      <dgm:t>
        <a:bodyPr/>
        <a:lstStyle/>
        <a:p>
          <a:pPr rtl="0"/>
          <a:r>
            <a:rPr lang="pt-BR" sz="1600" dirty="0"/>
            <a:t>Ligas de alumínio forjado, não tratáveis termicamente tratáveis</a:t>
          </a:r>
        </a:p>
      </dgm:t>
    </dgm:pt>
    <dgm:pt modelId="{6ED5116D-6A5E-43BF-95D9-DD57B1ADB218}" type="parTrans" cxnId="{2F44FF2B-15E0-4B01-B3A9-139038E3204B}">
      <dgm:prSet/>
      <dgm:spPr/>
      <dgm:t>
        <a:bodyPr/>
        <a:lstStyle/>
        <a:p>
          <a:endParaRPr lang="pt-BR" sz="1800"/>
        </a:p>
      </dgm:t>
    </dgm:pt>
    <dgm:pt modelId="{7002FF4F-DDAE-47B7-A2E6-86C92813F567}" type="sibTrans" cxnId="{2F44FF2B-15E0-4B01-B3A9-139038E3204B}">
      <dgm:prSet/>
      <dgm:spPr/>
      <dgm:t>
        <a:bodyPr/>
        <a:lstStyle/>
        <a:p>
          <a:endParaRPr lang="pt-BR" sz="1800"/>
        </a:p>
      </dgm:t>
    </dgm:pt>
    <dgm:pt modelId="{B9E7B0D2-FB15-46AB-8B2A-93516DB8B7B0}">
      <dgm:prSet custT="1"/>
      <dgm:spPr/>
      <dgm:t>
        <a:bodyPr/>
        <a:lstStyle/>
        <a:p>
          <a:pPr rtl="0"/>
          <a:r>
            <a:rPr lang="pt-BR" sz="1800" b="1" dirty="0"/>
            <a:t>A92001-A92618</a:t>
          </a:r>
          <a:endParaRPr lang="pt-BR" sz="1800" dirty="0"/>
        </a:p>
      </dgm:t>
    </dgm:pt>
    <dgm:pt modelId="{68091DBD-C8D7-4859-9B79-C73E969C5147}" type="parTrans" cxnId="{04181771-05A0-45DC-9F6A-B1620AADF547}">
      <dgm:prSet/>
      <dgm:spPr/>
      <dgm:t>
        <a:bodyPr/>
        <a:lstStyle/>
        <a:p>
          <a:endParaRPr lang="pt-BR" sz="1800"/>
        </a:p>
      </dgm:t>
    </dgm:pt>
    <dgm:pt modelId="{C7AA946F-9A10-458E-AA35-2AA9816C50C0}" type="sibTrans" cxnId="{04181771-05A0-45DC-9F6A-B1620AADF547}">
      <dgm:prSet/>
      <dgm:spPr/>
      <dgm:t>
        <a:bodyPr/>
        <a:lstStyle/>
        <a:p>
          <a:endParaRPr lang="pt-BR" sz="1800"/>
        </a:p>
      </dgm:t>
    </dgm:pt>
    <dgm:pt modelId="{A7E1A532-0AB5-4F48-B27F-6DA48E16D591}">
      <dgm:prSet custT="1"/>
      <dgm:spPr/>
      <dgm:t>
        <a:bodyPr/>
        <a:lstStyle/>
        <a:p>
          <a:pPr rtl="0"/>
          <a:r>
            <a:rPr lang="pt-BR" sz="1600" dirty="0"/>
            <a:t>Ligas de alumínio forjado, não tratáveis termicamente tratáveis</a:t>
          </a:r>
        </a:p>
      </dgm:t>
    </dgm:pt>
    <dgm:pt modelId="{E6417264-C89B-438D-830E-E80BA5B36AF9}" type="parTrans" cxnId="{2FA3A00F-EB51-4BFD-A995-AA9688FF9A12}">
      <dgm:prSet/>
      <dgm:spPr/>
      <dgm:t>
        <a:bodyPr/>
        <a:lstStyle/>
        <a:p>
          <a:endParaRPr lang="pt-BR" sz="1800"/>
        </a:p>
      </dgm:t>
    </dgm:pt>
    <dgm:pt modelId="{D10216CD-4E5E-47E4-A481-3FED25CDE91D}" type="sibTrans" cxnId="{2FA3A00F-EB51-4BFD-A995-AA9688FF9A12}">
      <dgm:prSet/>
      <dgm:spPr/>
      <dgm:t>
        <a:bodyPr/>
        <a:lstStyle/>
        <a:p>
          <a:endParaRPr lang="pt-BR" sz="1800"/>
        </a:p>
      </dgm:t>
    </dgm:pt>
    <dgm:pt modelId="{36C6C05D-0273-4FB9-8F88-6B276AFF2CF6}">
      <dgm:prSet custT="1"/>
      <dgm:spPr/>
      <dgm:t>
        <a:bodyPr/>
        <a:lstStyle/>
        <a:p>
          <a:pPr rtl="0"/>
          <a:r>
            <a:rPr lang="pt-BR" sz="1600" dirty="0"/>
            <a:t>  Ligas de alumínio forjado, tratáveis termicamente</a:t>
          </a:r>
        </a:p>
      </dgm:t>
    </dgm:pt>
    <dgm:pt modelId="{0537BBFB-9A13-4322-98D0-75864BA099BF}" type="parTrans" cxnId="{BCD16ECB-5D6C-4F0F-AA21-55F429D3D701}">
      <dgm:prSet/>
      <dgm:spPr/>
      <dgm:t>
        <a:bodyPr/>
        <a:lstStyle/>
        <a:p>
          <a:endParaRPr lang="pt-BR" sz="1800"/>
        </a:p>
      </dgm:t>
    </dgm:pt>
    <dgm:pt modelId="{493A751B-EA36-4D81-833B-61EC967C172C}" type="sibTrans" cxnId="{BCD16ECB-5D6C-4F0F-AA21-55F429D3D701}">
      <dgm:prSet/>
      <dgm:spPr/>
      <dgm:t>
        <a:bodyPr/>
        <a:lstStyle/>
        <a:p>
          <a:endParaRPr lang="pt-BR" sz="1800"/>
        </a:p>
      </dgm:t>
    </dgm:pt>
    <dgm:pt modelId="{9153CD80-BA46-48C4-81CA-D607466149A0}">
      <dgm:prSet custT="1"/>
      <dgm:spPr/>
      <dgm:t>
        <a:bodyPr/>
        <a:lstStyle/>
        <a:p>
          <a:pPr rtl="0"/>
          <a:r>
            <a:rPr lang="pt-BR" sz="1800" b="1" dirty="0"/>
            <a:t>A01001-A63562</a:t>
          </a:r>
          <a:endParaRPr lang="pt-BR" sz="1800" dirty="0"/>
        </a:p>
      </dgm:t>
    </dgm:pt>
    <dgm:pt modelId="{4D91C787-832A-45D5-AAD6-3CE2E969E0EE}" type="sibTrans" cxnId="{AF6937D7-F546-4945-BC98-B56DB2E2DF42}">
      <dgm:prSet/>
      <dgm:spPr/>
      <dgm:t>
        <a:bodyPr/>
        <a:lstStyle/>
        <a:p>
          <a:endParaRPr lang="pt-BR" sz="1800"/>
        </a:p>
      </dgm:t>
    </dgm:pt>
    <dgm:pt modelId="{33B9C3D8-B078-44EB-8F2F-35FFA8B53E24}" type="parTrans" cxnId="{AF6937D7-F546-4945-BC98-B56DB2E2DF42}">
      <dgm:prSet/>
      <dgm:spPr/>
      <dgm:t>
        <a:bodyPr/>
        <a:lstStyle/>
        <a:p>
          <a:endParaRPr lang="pt-BR" sz="1800"/>
        </a:p>
      </dgm:t>
    </dgm:pt>
    <dgm:pt modelId="{57C2BD64-077B-4313-BE06-77EA7534B6C8}">
      <dgm:prSet custT="1"/>
      <dgm:spPr/>
      <dgm:t>
        <a:bodyPr/>
        <a:lstStyle/>
        <a:p>
          <a:pPr rtl="0"/>
          <a:r>
            <a:rPr lang="pt-BR" sz="1600" dirty="0"/>
            <a:t>Alumínio e Ligas de Alumínio</a:t>
          </a:r>
        </a:p>
      </dgm:t>
    </dgm:pt>
    <dgm:pt modelId="{E2893763-F4C2-4ECD-BB98-733666376C0A}" type="sibTrans" cxnId="{C49EB5CF-287B-460D-B1E2-8285F4261064}">
      <dgm:prSet/>
      <dgm:spPr/>
      <dgm:t>
        <a:bodyPr/>
        <a:lstStyle/>
        <a:p>
          <a:endParaRPr lang="pt-BR" sz="1800"/>
        </a:p>
      </dgm:t>
    </dgm:pt>
    <dgm:pt modelId="{BD4B647E-FFCB-4792-BB1D-711A895A7F9B}" type="parTrans" cxnId="{C49EB5CF-287B-460D-B1E2-8285F4261064}">
      <dgm:prSet/>
      <dgm:spPr/>
      <dgm:t>
        <a:bodyPr/>
        <a:lstStyle/>
        <a:p>
          <a:endParaRPr lang="pt-BR" sz="1800"/>
        </a:p>
      </dgm:t>
    </dgm:pt>
    <dgm:pt modelId="{F2F8AE81-19A7-435A-A833-F2A343DEA53E}">
      <dgm:prSet custT="1"/>
      <dgm:spPr/>
      <dgm:t>
        <a:bodyPr/>
        <a:lstStyle/>
        <a:p>
          <a:pPr rtl="0"/>
          <a:r>
            <a:rPr lang="pt-BR" sz="1800" b="1" dirty="0"/>
            <a:t>A96002-A97472</a:t>
          </a:r>
          <a:endParaRPr lang="pt-BR" sz="1800" dirty="0"/>
        </a:p>
      </dgm:t>
    </dgm:pt>
    <dgm:pt modelId="{D9F58102-CD3B-49CC-A8B1-D394EA895C9D}" type="parTrans" cxnId="{9CB00F93-7D90-4528-A547-E3BD97A844AF}">
      <dgm:prSet/>
      <dgm:spPr/>
      <dgm:t>
        <a:bodyPr/>
        <a:lstStyle/>
        <a:p>
          <a:endParaRPr lang="pt-BR"/>
        </a:p>
      </dgm:t>
    </dgm:pt>
    <dgm:pt modelId="{872A7E90-FB68-4A85-9AA6-0B13051BE309}" type="sibTrans" cxnId="{9CB00F93-7D90-4528-A547-E3BD97A844AF}">
      <dgm:prSet/>
      <dgm:spPr/>
      <dgm:t>
        <a:bodyPr/>
        <a:lstStyle/>
        <a:p>
          <a:endParaRPr lang="pt-BR"/>
        </a:p>
      </dgm:t>
    </dgm:pt>
    <dgm:pt modelId="{FAB3D2E5-4971-44B2-AC08-E615FC92BE21}">
      <dgm:prSet custT="1"/>
      <dgm:spPr/>
      <dgm:t>
        <a:bodyPr/>
        <a:lstStyle/>
        <a:p>
          <a:pPr rtl="0"/>
          <a:r>
            <a:rPr lang="pt-BR" sz="1600" dirty="0"/>
            <a:t> Ligas de alumínio forjado, tratáveis termicamente</a:t>
          </a:r>
        </a:p>
      </dgm:t>
    </dgm:pt>
    <dgm:pt modelId="{57A160DE-5F9A-470C-A7C9-B7B7492DC11E}" type="parTrans" cxnId="{1C9831DC-DC93-4D90-BAB5-87FFDD6147DD}">
      <dgm:prSet/>
      <dgm:spPr/>
      <dgm:t>
        <a:bodyPr/>
        <a:lstStyle/>
        <a:p>
          <a:endParaRPr lang="pt-BR"/>
        </a:p>
      </dgm:t>
    </dgm:pt>
    <dgm:pt modelId="{C3A0FAA7-9F2B-4709-A57D-DB2653196F05}" type="sibTrans" cxnId="{1C9831DC-DC93-4D90-BAB5-87FFDD6147DD}">
      <dgm:prSet/>
      <dgm:spPr/>
      <dgm:t>
        <a:bodyPr/>
        <a:lstStyle/>
        <a:p>
          <a:endParaRPr lang="pt-BR"/>
        </a:p>
      </dgm:t>
    </dgm:pt>
    <dgm:pt modelId="{998C4BCB-7B59-478D-BFCB-D0FDFB0E988D}" type="pres">
      <dgm:prSet presAssocID="{7C495A5E-D562-4FA7-B1B3-0C8CAEBDB645}" presName="Name0" presStyleCnt="0">
        <dgm:presLayoutVars>
          <dgm:dir/>
          <dgm:animLvl val="lvl"/>
          <dgm:resizeHandles val="exact"/>
        </dgm:presLayoutVars>
      </dgm:prSet>
      <dgm:spPr/>
    </dgm:pt>
    <dgm:pt modelId="{96447CCF-1DB0-4B94-B6DE-72E135EE685B}" type="pres">
      <dgm:prSet presAssocID="{D47F169F-4CE0-46D4-BEA8-8AE3D493AC8F}" presName="linNode" presStyleCnt="0"/>
      <dgm:spPr/>
    </dgm:pt>
    <dgm:pt modelId="{3C1135C8-00E5-4930-BA7A-59D73D1236D3}" type="pres">
      <dgm:prSet presAssocID="{D47F169F-4CE0-46D4-BEA8-8AE3D493AC8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44DA6C4-D582-4DD3-A624-2449C7CA6984}" type="pres">
      <dgm:prSet presAssocID="{D47F169F-4CE0-46D4-BEA8-8AE3D493AC8F}" presName="descendantText" presStyleLbl="alignAccFollowNode1" presStyleIdx="0" presStyleCnt="8">
        <dgm:presLayoutVars>
          <dgm:bulletEnabled val="1"/>
        </dgm:presLayoutVars>
      </dgm:prSet>
      <dgm:spPr/>
    </dgm:pt>
    <dgm:pt modelId="{EEDF086D-4FAA-45FE-9741-2B9000525481}" type="pres">
      <dgm:prSet presAssocID="{5C3C247E-611F-4034-AB2E-86287D76358D}" presName="sp" presStyleCnt="0"/>
      <dgm:spPr/>
    </dgm:pt>
    <dgm:pt modelId="{59B22E7E-2B5D-440C-92E8-A80D0393B516}" type="pres">
      <dgm:prSet presAssocID="{9153CD80-BA46-48C4-81CA-D607466149A0}" presName="linNode" presStyleCnt="0"/>
      <dgm:spPr/>
    </dgm:pt>
    <dgm:pt modelId="{8027E6B7-EAE7-4EE4-9A7D-557E01ED7552}" type="pres">
      <dgm:prSet presAssocID="{9153CD80-BA46-48C4-81CA-D607466149A0}" presName="parentText" presStyleLbl="node1" presStyleIdx="1" presStyleCnt="8" custLinFactNeighborX="-48380">
        <dgm:presLayoutVars>
          <dgm:chMax val="1"/>
          <dgm:bulletEnabled val="1"/>
        </dgm:presLayoutVars>
      </dgm:prSet>
      <dgm:spPr/>
    </dgm:pt>
    <dgm:pt modelId="{22315960-0379-45DE-9D95-3FFDB1ADC4DF}" type="pres">
      <dgm:prSet presAssocID="{9153CD80-BA46-48C4-81CA-D607466149A0}" presName="descendantText" presStyleLbl="alignAccFollowNode1" presStyleIdx="1" presStyleCnt="8">
        <dgm:presLayoutVars>
          <dgm:bulletEnabled val="1"/>
        </dgm:presLayoutVars>
      </dgm:prSet>
      <dgm:spPr/>
    </dgm:pt>
    <dgm:pt modelId="{1E7E8C50-EB52-45DB-8D51-5BF1C1CA50F9}" type="pres">
      <dgm:prSet presAssocID="{4D91C787-832A-45D5-AAD6-3CE2E969E0EE}" presName="sp" presStyleCnt="0"/>
      <dgm:spPr/>
    </dgm:pt>
    <dgm:pt modelId="{88D7A020-DBB3-41CF-B1A3-A55DED6A1902}" type="pres">
      <dgm:prSet presAssocID="{7616CFA6-AE8A-41C8-9317-7C1222258421}" presName="linNode" presStyleCnt="0"/>
      <dgm:spPr/>
    </dgm:pt>
    <dgm:pt modelId="{9391934B-B1A3-48C9-B584-1E4DF8640408}" type="pres">
      <dgm:prSet presAssocID="{7616CFA6-AE8A-41C8-9317-7C1222258421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452BA6D1-EB6A-4B5C-8D63-E035FE3AA2C1}" type="pres">
      <dgm:prSet presAssocID="{7616CFA6-AE8A-41C8-9317-7C1222258421}" presName="descendantText" presStyleLbl="alignAccFollowNode1" presStyleIdx="2" presStyleCnt="8" custScaleY="173777">
        <dgm:presLayoutVars>
          <dgm:bulletEnabled val="1"/>
        </dgm:presLayoutVars>
      </dgm:prSet>
      <dgm:spPr/>
    </dgm:pt>
    <dgm:pt modelId="{528D2034-A32F-4BDD-BB0F-8A975D2A8601}" type="pres">
      <dgm:prSet presAssocID="{D53C15D4-9DCC-4D95-9D6A-ED94D6C87041}" presName="sp" presStyleCnt="0"/>
      <dgm:spPr/>
    </dgm:pt>
    <dgm:pt modelId="{12424A2E-4A8C-4BC3-AE02-ACEB764DA865}" type="pres">
      <dgm:prSet presAssocID="{50EEB619-4A88-472F-80BA-F6A3A8866A8D}" presName="linNode" presStyleCnt="0"/>
      <dgm:spPr/>
    </dgm:pt>
    <dgm:pt modelId="{6E5017F9-E4BB-402E-8895-F631C69FA0F8}" type="pres">
      <dgm:prSet presAssocID="{50EEB619-4A88-472F-80BA-F6A3A8866A8D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E9ACD04-9999-449F-8600-2D9D2D584F43}" type="pres">
      <dgm:prSet presAssocID="{50EEB619-4A88-472F-80BA-F6A3A8866A8D}" presName="descendantText" presStyleLbl="alignAccFollowNode1" presStyleIdx="3" presStyleCnt="8">
        <dgm:presLayoutVars>
          <dgm:bulletEnabled val="1"/>
        </dgm:presLayoutVars>
      </dgm:prSet>
      <dgm:spPr/>
    </dgm:pt>
    <dgm:pt modelId="{04AA42E6-AA62-4449-92E1-756A0D2BD214}" type="pres">
      <dgm:prSet presAssocID="{5521F143-452A-4388-B49F-BA1F3D27AD49}" presName="sp" presStyleCnt="0"/>
      <dgm:spPr/>
    </dgm:pt>
    <dgm:pt modelId="{E84A8448-7EC8-4448-B713-631B8839B7D5}" type="pres">
      <dgm:prSet presAssocID="{D10EE744-4424-4886-9B7E-A78329E970FB}" presName="linNode" presStyleCnt="0"/>
      <dgm:spPr/>
    </dgm:pt>
    <dgm:pt modelId="{CBFB3D15-A6D0-485E-BA41-48033D69C3D1}" type="pres">
      <dgm:prSet presAssocID="{D10EE744-4424-4886-9B7E-A78329E970FB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2110565-64FC-46D3-B019-6040DF29A4D6}" type="pres">
      <dgm:prSet presAssocID="{D10EE744-4424-4886-9B7E-A78329E970FB}" presName="descendantText" presStyleLbl="alignAccFollowNode1" presStyleIdx="4" presStyleCnt="8">
        <dgm:presLayoutVars>
          <dgm:bulletEnabled val="1"/>
        </dgm:presLayoutVars>
      </dgm:prSet>
      <dgm:spPr/>
    </dgm:pt>
    <dgm:pt modelId="{85C89295-36A1-4CC3-B3D1-B8A171915373}" type="pres">
      <dgm:prSet presAssocID="{B04ECD53-431C-489C-81E9-859882920F3B}" presName="sp" presStyleCnt="0"/>
      <dgm:spPr/>
    </dgm:pt>
    <dgm:pt modelId="{E71EE84D-3F52-4CE9-A3B2-4C6B861B7875}" type="pres">
      <dgm:prSet presAssocID="{4FF44235-AA89-4AF6-AB8C-C7DD97AC848F}" presName="linNode" presStyleCnt="0"/>
      <dgm:spPr/>
    </dgm:pt>
    <dgm:pt modelId="{59ABB7BB-58DC-4A26-8DB6-0CAF7B125B9C}" type="pres">
      <dgm:prSet presAssocID="{4FF44235-AA89-4AF6-AB8C-C7DD97AC848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9F40437-7659-48D7-B52F-D813639817F2}" type="pres">
      <dgm:prSet presAssocID="{4FF44235-AA89-4AF6-AB8C-C7DD97AC848F}" presName="descendantText" presStyleLbl="alignAccFollowNode1" presStyleIdx="5" presStyleCnt="8">
        <dgm:presLayoutVars>
          <dgm:bulletEnabled val="1"/>
        </dgm:presLayoutVars>
      </dgm:prSet>
      <dgm:spPr/>
    </dgm:pt>
    <dgm:pt modelId="{FA15C244-8347-4222-8ADF-9DA134F4E595}" type="pres">
      <dgm:prSet presAssocID="{01277E09-B354-4335-9E8D-1096D6D1B2BA}" presName="sp" presStyleCnt="0"/>
      <dgm:spPr/>
    </dgm:pt>
    <dgm:pt modelId="{46BD3584-7CF4-44D6-B048-DD15ED05F5DD}" type="pres">
      <dgm:prSet presAssocID="{B9E7B0D2-FB15-46AB-8B2A-93516DB8B7B0}" presName="linNode" presStyleCnt="0"/>
      <dgm:spPr/>
    </dgm:pt>
    <dgm:pt modelId="{F4474ACF-9E09-4DD5-81AB-D815E05A1237}" type="pres">
      <dgm:prSet presAssocID="{B9E7B0D2-FB15-46AB-8B2A-93516DB8B7B0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12DD2E5C-0BD5-4700-A10B-93013CCCC6BD}" type="pres">
      <dgm:prSet presAssocID="{B9E7B0D2-FB15-46AB-8B2A-93516DB8B7B0}" presName="descendantText" presStyleLbl="alignAccFollowNode1" presStyleIdx="6" presStyleCnt="8">
        <dgm:presLayoutVars>
          <dgm:bulletEnabled val="1"/>
        </dgm:presLayoutVars>
      </dgm:prSet>
      <dgm:spPr/>
    </dgm:pt>
    <dgm:pt modelId="{8C40EA9A-82A5-40E7-8DCD-ABB23F68A822}" type="pres">
      <dgm:prSet presAssocID="{C7AA946F-9A10-458E-AA35-2AA9816C50C0}" presName="sp" presStyleCnt="0"/>
      <dgm:spPr/>
    </dgm:pt>
    <dgm:pt modelId="{19E67B8B-C0C6-4958-9A16-513601DEEB9C}" type="pres">
      <dgm:prSet presAssocID="{F2F8AE81-19A7-435A-A833-F2A343DEA53E}" presName="linNode" presStyleCnt="0"/>
      <dgm:spPr/>
    </dgm:pt>
    <dgm:pt modelId="{E57E164C-FCCB-46B0-8361-ED3CDD36F0BA}" type="pres">
      <dgm:prSet presAssocID="{F2F8AE81-19A7-435A-A833-F2A343DEA53E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B79983AF-90F2-446F-8807-0AFA348C2E14}" type="pres">
      <dgm:prSet presAssocID="{F2F8AE81-19A7-435A-A833-F2A343DEA53E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7F35F500-D8DA-4162-9917-34630A5AE7D0}" srcId="{7C495A5E-D562-4FA7-B1B3-0C8CAEBDB645}" destId="{4FF44235-AA89-4AF6-AB8C-C7DD97AC848F}" srcOrd="5" destOrd="0" parTransId="{21ECA3C9-FCD1-42C6-8AFA-2CB2473D2C98}" sibTransId="{01277E09-B354-4335-9E8D-1096D6D1B2BA}"/>
    <dgm:cxn modelId="{2FA3A00F-EB51-4BFD-A995-AA9688FF9A12}" srcId="{4FF44235-AA89-4AF6-AB8C-C7DD97AC848F}" destId="{A7E1A532-0AB5-4F48-B27F-6DA48E16D591}" srcOrd="0" destOrd="0" parTransId="{E6417264-C89B-438D-830E-E80BA5B36AF9}" sibTransId="{D10216CD-4E5E-47E4-A481-3FED25CDE91D}"/>
    <dgm:cxn modelId="{F834BA16-F7BF-432E-AE06-21BE449A0F77}" type="presOf" srcId="{36C6C05D-0273-4FB9-8F88-6B276AFF2CF6}" destId="{12DD2E5C-0BD5-4700-A10B-93013CCCC6BD}" srcOrd="0" destOrd="0" presId="urn:microsoft.com/office/officeart/2005/8/layout/vList5"/>
    <dgm:cxn modelId="{F973F61C-EEDB-44C5-ADBB-CA2A942CEF5A}" srcId="{7C495A5E-D562-4FA7-B1B3-0C8CAEBDB645}" destId="{7616CFA6-AE8A-41C8-9317-7C1222258421}" srcOrd="2" destOrd="0" parTransId="{3893BF53-3035-4E2F-B26A-7A3E552250D8}" sibTransId="{D53C15D4-9DCC-4D95-9D6A-ED94D6C87041}"/>
    <dgm:cxn modelId="{75B4E81F-6D91-4C70-99E6-0DD367ABC34A}" type="presOf" srcId="{3B875D70-4F8F-4DFE-9099-46EF5A9B3357}" destId="{452BA6D1-EB6A-4B5C-8D63-E035FE3AA2C1}" srcOrd="0" destOrd="0" presId="urn:microsoft.com/office/officeart/2005/8/layout/vList5"/>
    <dgm:cxn modelId="{2F44FF2B-15E0-4B01-B3A9-139038E3204B}" srcId="{D10EE744-4424-4886-9B7E-A78329E970FB}" destId="{26FC8B03-7034-44A9-A0AC-74B367FA37E9}" srcOrd="0" destOrd="0" parTransId="{6ED5116D-6A5E-43BF-95D9-DD57B1ADB218}" sibTransId="{7002FF4F-DDAE-47B7-A2E6-86C92813F567}"/>
    <dgm:cxn modelId="{EBA1AD34-E8DE-485C-8F4E-37F86C302FA0}" type="presOf" srcId="{D10EE744-4424-4886-9B7E-A78329E970FB}" destId="{CBFB3D15-A6D0-485E-BA41-48033D69C3D1}" srcOrd="0" destOrd="0" presId="urn:microsoft.com/office/officeart/2005/8/layout/vList5"/>
    <dgm:cxn modelId="{7520AA3D-5BC5-4126-B8D0-070361FE91F7}" type="presOf" srcId="{1C8BA6EB-2F79-40BA-AB5A-CD90058DBBFA}" destId="{DE9ACD04-9999-449F-8600-2D9D2D584F43}" srcOrd="0" destOrd="0" presId="urn:microsoft.com/office/officeart/2005/8/layout/vList5"/>
    <dgm:cxn modelId="{9349F63F-85F1-4FEE-A79E-5B7309AC4E10}" srcId="{50EEB619-4A88-472F-80BA-F6A3A8866A8D}" destId="{1C8BA6EB-2F79-40BA-AB5A-CD90058DBBFA}" srcOrd="0" destOrd="0" parTransId="{BCA27EF4-FC7C-48A8-9FF7-89F5642DDA80}" sibTransId="{D2B0C3CE-6191-4F9A-8334-8E12A0A9039B}"/>
    <dgm:cxn modelId="{BE25A25B-375D-437A-B242-E2E75DD2FC33}" srcId="{7C495A5E-D562-4FA7-B1B3-0C8CAEBDB645}" destId="{50EEB619-4A88-472F-80BA-F6A3A8866A8D}" srcOrd="3" destOrd="0" parTransId="{C17DB33E-14EE-4172-93AD-2846070B6446}" sibTransId="{5521F143-452A-4388-B49F-BA1F3D27AD49}"/>
    <dgm:cxn modelId="{4B509562-DBE4-40F1-B309-D3375E28E26C}" type="presOf" srcId="{A7E1A532-0AB5-4F48-B27F-6DA48E16D591}" destId="{D9F40437-7659-48D7-B52F-D813639817F2}" srcOrd="0" destOrd="0" presId="urn:microsoft.com/office/officeart/2005/8/layout/vList5"/>
    <dgm:cxn modelId="{BDF31E4D-7673-40DA-B439-A6BE9B89CF53}" type="presOf" srcId="{9153CD80-BA46-48C4-81CA-D607466149A0}" destId="{8027E6B7-EAE7-4EE4-9A7D-557E01ED7552}" srcOrd="0" destOrd="0" presId="urn:microsoft.com/office/officeart/2005/8/layout/vList5"/>
    <dgm:cxn modelId="{04181771-05A0-45DC-9F6A-B1620AADF547}" srcId="{7C495A5E-D562-4FA7-B1B3-0C8CAEBDB645}" destId="{B9E7B0D2-FB15-46AB-8B2A-93516DB8B7B0}" srcOrd="6" destOrd="0" parTransId="{68091DBD-C8D7-4859-9B79-C73E969C5147}" sibTransId="{C7AA946F-9A10-458E-AA35-2AA9816C50C0}"/>
    <dgm:cxn modelId="{CE90DF7A-3C13-4766-87ED-CD1C943B19AD}" type="presOf" srcId="{D47F169F-4CE0-46D4-BEA8-8AE3D493AC8F}" destId="{3C1135C8-00E5-4930-BA7A-59D73D1236D3}" srcOrd="0" destOrd="0" presId="urn:microsoft.com/office/officeart/2005/8/layout/vList5"/>
    <dgm:cxn modelId="{49FF4A7C-64B2-4AB4-B80B-F01BEBE5E532}" type="presOf" srcId="{4FF44235-AA89-4AF6-AB8C-C7DD97AC848F}" destId="{59ABB7BB-58DC-4A26-8DB6-0CAF7B125B9C}" srcOrd="0" destOrd="0" presId="urn:microsoft.com/office/officeart/2005/8/layout/vList5"/>
    <dgm:cxn modelId="{543DA17C-BD81-416F-AB60-6E0773C3A343}" srcId="{7C495A5E-D562-4FA7-B1B3-0C8CAEBDB645}" destId="{D47F169F-4CE0-46D4-BEA8-8AE3D493AC8F}" srcOrd="0" destOrd="0" parTransId="{5D71909E-FC45-4677-85B0-CBA209C09D9D}" sibTransId="{5C3C247E-611F-4034-AB2E-86287D76358D}"/>
    <dgm:cxn modelId="{28DFA080-8A34-4339-889B-0A835B91771C}" type="presOf" srcId="{7616CFA6-AE8A-41C8-9317-7C1222258421}" destId="{9391934B-B1A3-48C9-B584-1E4DF8640408}" srcOrd="0" destOrd="0" presId="urn:microsoft.com/office/officeart/2005/8/layout/vList5"/>
    <dgm:cxn modelId="{8D7B4982-8046-42C6-9DCF-A9535675989B}" type="presOf" srcId="{F2F8AE81-19A7-435A-A833-F2A343DEA53E}" destId="{E57E164C-FCCB-46B0-8361-ED3CDD36F0BA}" srcOrd="0" destOrd="0" presId="urn:microsoft.com/office/officeart/2005/8/layout/vList5"/>
    <dgm:cxn modelId="{EC102D89-3F0D-4140-B8C9-9B1498F4D7C4}" type="presOf" srcId="{8F184135-F835-4B12-BA69-C5196F29439D}" destId="{22315960-0379-45DE-9D95-3FFDB1ADC4DF}" srcOrd="0" destOrd="0" presId="urn:microsoft.com/office/officeart/2005/8/layout/vList5"/>
    <dgm:cxn modelId="{B9936B8B-7D5D-45F7-B244-9ED77E50B38C}" type="presOf" srcId="{FAB3D2E5-4971-44B2-AC08-E615FC92BE21}" destId="{B79983AF-90F2-446F-8807-0AFA348C2E14}" srcOrd="0" destOrd="0" presId="urn:microsoft.com/office/officeart/2005/8/layout/vList5"/>
    <dgm:cxn modelId="{9CB00F93-7D90-4528-A547-E3BD97A844AF}" srcId="{7C495A5E-D562-4FA7-B1B3-0C8CAEBDB645}" destId="{F2F8AE81-19A7-435A-A833-F2A343DEA53E}" srcOrd="7" destOrd="0" parTransId="{D9F58102-CD3B-49CC-A8B1-D394EA895C9D}" sibTransId="{872A7E90-FB68-4A85-9AA6-0B13051BE309}"/>
    <dgm:cxn modelId="{80E6E4A2-10B7-498F-8455-9F62E02EB779}" srcId="{7C495A5E-D562-4FA7-B1B3-0C8CAEBDB645}" destId="{D10EE744-4424-4886-9B7E-A78329E970FB}" srcOrd="4" destOrd="0" parTransId="{3369A36E-945E-46DB-BF98-06C07733C179}" sibTransId="{B04ECD53-431C-489C-81E9-859882920F3B}"/>
    <dgm:cxn modelId="{B5608DA4-3356-4832-A928-CF2DF1D783C1}" type="presOf" srcId="{B9E7B0D2-FB15-46AB-8B2A-93516DB8B7B0}" destId="{F4474ACF-9E09-4DD5-81AB-D815E05A1237}" srcOrd="0" destOrd="0" presId="urn:microsoft.com/office/officeart/2005/8/layout/vList5"/>
    <dgm:cxn modelId="{C61EFAAE-D43A-41B4-9573-29357C0C8E24}" srcId="{9153CD80-BA46-48C4-81CA-D607466149A0}" destId="{8F184135-F835-4B12-BA69-C5196F29439D}" srcOrd="0" destOrd="0" parTransId="{5CD71441-802B-43CD-8278-C524A18CCCAC}" sibTransId="{0755B09F-880D-4907-A76A-C756E1971B7E}"/>
    <dgm:cxn modelId="{E32D8ABC-0502-412F-B51E-3222D13DC088}" srcId="{7616CFA6-AE8A-41C8-9317-7C1222258421}" destId="{3B875D70-4F8F-4DFE-9099-46EF5A9B3357}" srcOrd="0" destOrd="0" parTransId="{90E6D070-7E13-4DD5-A0C4-1C859F977814}" sibTransId="{5A93D15C-1543-4EFA-9E0F-534E6C6C0000}"/>
    <dgm:cxn modelId="{A641BFC3-00D6-454B-B8CF-C41179F89D6D}" type="presOf" srcId="{57C2BD64-077B-4313-BE06-77EA7534B6C8}" destId="{744DA6C4-D582-4DD3-A624-2449C7CA6984}" srcOrd="0" destOrd="0" presId="urn:microsoft.com/office/officeart/2005/8/layout/vList5"/>
    <dgm:cxn modelId="{F5A3EAC5-505F-4745-9625-D38CD2E6EFA9}" type="presOf" srcId="{7C495A5E-D562-4FA7-B1B3-0C8CAEBDB645}" destId="{998C4BCB-7B59-478D-BFCB-D0FDFB0E988D}" srcOrd="0" destOrd="0" presId="urn:microsoft.com/office/officeart/2005/8/layout/vList5"/>
    <dgm:cxn modelId="{BCD16ECB-5D6C-4F0F-AA21-55F429D3D701}" srcId="{B9E7B0D2-FB15-46AB-8B2A-93516DB8B7B0}" destId="{36C6C05D-0273-4FB9-8F88-6B276AFF2CF6}" srcOrd="0" destOrd="0" parTransId="{0537BBFB-9A13-4322-98D0-75864BA099BF}" sibTransId="{493A751B-EA36-4D81-833B-61EC967C172C}"/>
    <dgm:cxn modelId="{C49EB5CF-287B-460D-B1E2-8285F4261064}" srcId="{D47F169F-4CE0-46D4-BEA8-8AE3D493AC8F}" destId="{57C2BD64-077B-4313-BE06-77EA7534B6C8}" srcOrd="0" destOrd="0" parTransId="{BD4B647E-FFCB-4792-BB1D-711A895A7F9B}" sibTransId="{E2893763-F4C2-4ECD-BB98-733666376C0A}"/>
    <dgm:cxn modelId="{AF6937D7-F546-4945-BC98-B56DB2E2DF42}" srcId="{7C495A5E-D562-4FA7-B1B3-0C8CAEBDB645}" destId="{9153CD80-BA46-48C4-81CA-D607466149A0}" srcOrd="1" destOrd="0" parTransId="{33B9C3D8-B078-44EB-8F2F-35FFA8B53E24}" sibTransId="{4D91C787-832A-45D5-AAD6-3CE2E969E0EE}"/>
    <dgm:cxn modelId="{3B1912D8-17CB-4F80-916B-66E08FC8181D}" type="presOf" srcId="{26FC8B03-7034-44A9-A0AC-74B367FA37E9}" destId="{82110565-64FC-46D3-B019-6040DF29A4D6}" srcOrd="0" destOrd="0" presId="urn:microsoft.com/office/officeart/2005/8/layout/vList5"/>
    <dgm:cxn modelId="{1C9831DC-DC93-4D90-BAB5-87FFDD6147DD}" srcId="{F2F8AE81-19A7-435A-A833-F2A343DEA53E}" destId="{FAB3D2E5-4971-44B2-AC08-E615FC92BE21}" srcOrd="0" destOrd="0" parTransId="{57A160DE-5F9A-470C-A7C9-B7B7492DC11E}" sibTransId="{C3A0FAA7-9F2B-4709-A57D-DB2653196F05}"/>
    <dgm:cxn modelId="{8A73C5DE-509C-4287-B993-3F8F7D038647}" type="presOf" srcId="{50EEB619-4A88-472F-80BA-F6A3A8866A8D}" destId="{6E5017F9-E4BB-402E-8895-F631C69FA0F8}" srcOrd="0" destOrd="0" presId="urn:microsoft.com/office/officeart/2005/8/layout/vList5"/>
    <dgm:cxn modelId="{EE05FA79-E619-47A2-A79E-96A9BE38B7DD}" type="presParOf" srcId="{998C4BCB-7B59-478D-BFCB-D0FDFB0E988D}" destId="{96447CCF-1DB0-4B94-B6DE-72E135EE685B}" srcOrd="0" destOrd="0" presId="urn:microsoft.com/office/officeart/2005/8/layout/vList5"/>
    <dgm:cxn modelId="{87795FBE-D23C-4283-A2BF-D3EA02416638}" type="presParOf" srcId="{96447CCF-1DB0-4B94-B6DE-72E135EE685B}" destId="{3C1135C8-00E5-4930-BA7A-59D73D1236D3}" srcOrd="0" destOrd="0" presId="urn:microsoft.com/office/officeart/2005/8/layout/vList5"/>
    <dgm:cxn modelId="{700D6D5D-7C26-42C1-8898-EDD47F0062A4}" type="presParOf" srcId="{96447CCF-1DB0-4B94-B6DE-72E135EE685B}" destId="{744DA6C4-D582-4DD3-A624-2449C7CA6984}" srcOrd="1" destOrd="0" presId="urn:microsoft.com/office/officeart/2005/8/layout/vList5"/>
    <dgm:cxn modelId="{C65011B6-14D8-427A-A11D-A77BE0282583}" type="presParOf" srcId="{998C4BCB-7B59-478D-BFCB-D0FDFB0E988D}" destId="{EEDF086D-4FAA-45FE-9741-2B9000525481}" srcOrd="1" destOrd="0" presId="urn:microsoft.com/office/officeart/2005/8/layout/vList5"/>
    <dgm:cxn modelId="{86DBB7FA-ED8B-493C-9779-452F53A33D42}" type="presParOf" srcId="{998C4BCB-7B59-478D-BFCB-D0FDFB0E988D}" destId="{59B22E7E-2B5D-440C-92E8-A80D0393B516}" srcOrd="2" destOrd="0" presId="urn:microsoft.com/office/officeart/2005/8/layout/vList5"/>
    <dgm:cxn modelId="{6490E55E-EEBC-417D-9F77-B1BA20BAC1D1}" type="presParOf" srcId="{59B22E7E-2B5D-440C-92E8-A80D0393B516}" destId="{8027E6B7-EAE7-4EE4-9A7D-557E01ED7552}" srcOrd="0" destOrd="0" presId="urn:microsoft.com/office/officeart/2005/8/layout/vList5"/>
    <dgm:cxn modelId="{C14254A5-FFDF-4015-8815-1E1BF219C95A}" type="presParOf" srcId="{59B22E7E-2B5D-440C-92E8-A80D0393B516}" destId="{22315960-0379-45DE-9D95-3FFDB1ADC4DF}" srcOrd="1" destOrd="0" presId="urn:microsoft.com/office/officeart/2005/8/layout/vList5"/>
    <dgm:cxn modelId="{6528EC87-C274-4864-862A-673F4327F446}" type="presParOf" srcId="{998C4BCB-7B59-478D-BFCB-D0FDFB0E988D}" destId="{1E7E8C50-EB52-45DB-8D51-5BF1C1CA50F9}" srcOrd="3" destOrd="0" presId="urn:microsoft.com/office/officeart/2005/8/layout/vList5"/>
    <dgm:cxn modelId="{3720DE05-269C-48C8-8AE4-4E97B5E2DAB7}" type="presParOf" srcId="{998C4BCB-7B59-478D-BFCB-D0FDFB0E988D}" destId="{88D7A020-DBB3-41CF-B1A3-A55DED6A1902}" srcOrd="4" destOrd="0" presId="urn:microsoft.com/office/officeart/2005/8/layout/vList5"/>
    <dgm:cxn modelId="{2DDCC6CD-3D71-411D-B00C-D5FD7094B803}" type="presParOf" srcId="{88D7A020-DBB3-41CF-B1A3-A55DED6A1902}" destId="{9391934B-B1A3-48C9-B584-1E4DF8640408}" srcOrd="0" destOrd="0" presId="urn:microsoft.com/office/officeart/2005/8/layout/vList5"/>
    <dgm:cxn modelId="{057DF39D-4EE1-45F3-A168-09D5A4DBC4E5}" type="presParOf" srcId="{88D7A020-DBB3-41CF-B1A3-A55DED6A1902}" destId="{452BA6D1-EB6A-4B5C-8D63-E035FE3AA2C1}" srcOrd="1" destOrd="0" presId="urn:microsoft.com/office/officeart/2005/8/layout/vList5"/>
    <dgm:cxn modelId="{B7F76D76-9640-41C0-9760-A2D32C3B068F}" type="presParOf" srcId="{998C4BCB-7B59-478D-BFCB-D0FDFB0E988D}" destId="{528D2034-A32F-4BDD-BB0F-8A975D2A8601}" srcOrd="5" destOrd="0" presId="urn:microsoft.com/office/officeart/2005/8/layout/vList5"/>
    <dgm:cxn modelId="{97F59FB2-C1F0-437F-8FD3-2305BB96967F}" type="presParOf" srcId="{998C4BCB-7B59-478D-BFCB-D0FDFB0E988D}" destId="{12424A2E-4A8C-4BC3-AE02-ACEB764DA865}" srcOrd="6" destOrd="0" presId="urn:microsoft.com/office/officeart/2005/8/layout/vList5"/>
    <dgm:cxn modelId="{4C62357C-634F-4EA9-94A9-0BF514E8C359}" type="presParOf" srcId="{12424A2E-4A8C-4BC3-AE02-ACEB764DA865}" destId="{6E5017F9-E4BB-402E-8895-F631C69FA0F8}" srcOrd="0" destOrd="0" presId="urn:microsoft.com/office/officeart/2005/8/layout/vList5"/>
    <dgm:cxn modelId="{D3B05FDA-E60B-4E7B-97C7-ABE121EC49B6}" type="presParOf" srcId="{12424A2E-4A8C-4BC3-AE02-ACEB764DA865}" destId="{DE9ACD04-9999-449F-8600-2D9D2D584F43}" srcOrd="1" destOrd="0" presId="urn:microsoft.com/office/officeart/2005/8/layout/vList5"/>
    <dgm:cxn modelId="{48AFA45F-476B-48EA-BBDE-00B04B848D33}" type="presParOf" srcId="{998C4BCB-7B59-478D-BFCB-D0FDFB0E988D}" destId="{04AA42E6-AA62-4449-92E1-756A0D2BD214}" srcOrd="7" destOrd="0" presId="urn:microsoft.com/office/officeart/2005/8/layout/vList5"/>
    <dgm:cxn modelId="{3D61084B-5D4D-48F5-9165-B2C154510730}" type="presParOf" srcId="{998C4BCB-7B59-478D-BFCB-D0FDFB0E988D}" destId="{E84A8448-7EC8-4448-B713-631B8839B7D5}" srcOrd="8" destOrd="0" presId="urn:microsoft.com/office/officeart/2005/8/layout/vList5"/>
    <dgm:cxn modelId="{E98EC250-475A-4F59-AE86-9804B79F654C}" type="presParOf" srcId="{E84A8448-7EC8-4448-B713-631B8839B7D5}" destId="{CBFB3D15-A6D0-485E-BA41-48033D69C3D1}" srcOrd="0" destOrd="0" presId="urn:microsoft.com/office/officeart/2005/8/layout/vList5"/>
    <dgm:cxn modelId="{1732AA6A-0F2A-4F64-AF36-3F5BFCC42EEC}" type="presParOf" srcId="{E84A8448-7EC8-4448-B713-631B8839B7D5}" destId="{82110565-64FC-46D3-B019-6040DF29A4D6}" srcOrd="1" destOrd="0" presId="urn:microsoft.com/office/officeart/2005/8/layout/vList5"/>
    <dgm:cxn modelId="{B12998B5-E1D9-4BDA-AB43-523C211A27C0}" type="presParOf" srcId="{998C4BCB-7B59-478D-BFCB-D0FDFB0E988D}" destId="{85C89295-36A1-4CC3-B3D1-B8A171915373}" srcOrd="9" destOrd="0" presId="urn:microsoft.com/office/officeart/2005/8/layout/vList5"/>
    <dgm:cxn modelId="{6015B8BF-5B42-4BEB-84DA-0D63D020DB32}" type="presParOf" srcId="{998C4BCB-7B59-478D-BFCB-D0FDFB0E988D}" destId="{E71EE84D-3F52-4CE9-A3B2-4C6B861B7875}" srcOrd="10" destOrd="0" presId="urn:microsoft.com/office/officeart/2005/8/layout/vList5"/>
    <dgm:cxn modelId="{84409B01-D2FC-413D-8473-60EABF4E061C}" type="presParOf" srcId="{E71EE84D-3F52-4CE9-A3B2-4C6B861B7875}" destId="{59ABB7BB-58DC-4A26-8DB6-0CAF7B125B9C}" srcOrd="0" destOrd="0" presId="urn:microsoft.com/office/officeart/2005/8/layout/vList5"/>
    <dgm:cxn modelId="{25783482-C472-404D-A9FD-A23C2B4BCE67}" type="presParOf" srcId="{E71EE84D-3F52-4CE9-A3B2-4C6B861B7875}" destId="{D9F40437-7659-48D7-B52F-D813639817F2}" srcOrd="1" destOrd="0" presId="urn:microsoft.com/office/officeart/2005/8/layout/vList5"/>
    <dgm:cxn modelId="{3F2F5BC4-F32D-494D-B1D6-EE4A05305BB4}" type="presParOf" srcId="{998C4BCB-7B59-478D-BFCB-D0FDFB0E988D}" destId="{FA15C244-8347-4222-8ADF-9DA134F4E595}" srcOrd="11" destOrd="0" presId="urn:microsoft.com/office/officeart/2005/8/layout/vList5"/>
    <dgm:cxn modelId="{ADDABECD-A789-419C-9FC7-DEE84551C7EF}" type="presParOf" srcId="{998C4BCB-7B59-478D-BFCB-D0FDFB0E988D}" destId="{46BD3584-7CF4-44D6-B048-DD15ED05F5DD}" srcOrd="12" destOrd="0" presId="urn:microsoft.com/office/officeart/2005/8/layout/vList5"/>
    <dgm:cxn modelId="{4ADA2E59-7259-421A-89CD-A6486393920F}" type="presParOf" srcId="{46BD3584-7CF4-44D6-B048-DD15ED05F5DD}" destId="{F4474ACF-9E09-4DD5-81AB-D815E05A1237}" srcOrd="0" destOrd="0" presId="urn:microsoft.com/office/officeart/2005/8/layout/vList5"/>
    <dgm:cxn modelId="{FAF1AADF-942F-4BEE-9EA8-C94463540FB9}" type="presParOf" srcId="{46BD3584-7CF4-44D6-B048-DD15ED05F5DD}" destId="{12DD2E5C-0BD5-4700-A10B-93013CCCC6BD}" srcOrd="1" destOrd="0" presId="urn:microsoft.com/office/officeart/2005/8/layout/vList5"/>
    <dgm:cxn modelId="{02D28FEA-A1D0-4A38-82E9-B79E082921EA}" type="presParOf" srcId="{998C4BCB-7B59-478D-BFCB-D0FDFB0E988D}" destId="{8C40EA9A-82A5-40E7-8DCD-ABB23F68A822}" srcOrd="13" destOrd="0" presId="urn:microsoft.com/office/officeart/2005/8/layout/vList5"/>
    <dgm:cxn modelId="{7826D706-21AE-4C7D-AB56-D75E325927C9}" type="presParOf" srcId="{998C4BCB-7B59-478D-BFCB-D0FDFB0E988D}" destId="{19E67B8B-C0C6-4958-9A16-513601DEEB9C}" srcOrd="14" destOrd="0" presId="urn:microsoft.com/office/officeart/2005/8/layout/vList5"/>
    <dgm:cxn modelId="{C303BEBF-06B8-43DA-B7E7-CF43F5ED0879}" type="presParOf" srcId="{19E67B8B-C0C6-4958-9A16-513601DEEB9C}" destId="{E57E164C-FCCB-46B0-8361-ED3CDD36F0BA}" srcOrd="0" destOrd="0" presId="urn:microsoft.com/office/officeart/2005/8/layout/vList5"/>
    <dgm:cxn modelId="{3524BE3A-0539-43DD-A0F3-9BF2F28859AD}" type="presParOf" srcId="{19E67B8B-C0C6-4958-9A16-513601DEEB9C}" destId="{B79983AF-90F2-446F-8807-0AFA348C2E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7758E78-CF73-4947-8910-598074BC732F}" type="doc">
      <dgm:prSet loTypeId="urn:microsoft.com/office/officeart/2005/8/layout/vList5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2E7CA16E-45D2-4381-8012-0B749932FFEA}">
      <dgm:prSet/>
      <dgm:spPr/>
      <dgm:t>
        <a:bodyPr/>
        <a:lstStyle/>
        <a:p>
          <a:pPr rtl="0"/>
          <a:r>
            <a:rPr lang="pt-BR" b="1" dirty="0"/>
            <a:t>Ferro </a:t>
          </a:r>
        </a:p>
      </dgm:t>
    </dgm:pt>
    <dgm:pt modelId="{26D25D3C-71AF-471D-A02A-2D33429ED5CE}" type="parTrans" cxnId="{A07CBBAD-AFA2-4F9D-A2FB-1D20A39A47A1}">
      <dgm:prSet/>
      <dgm:spPr/>
      <dgm:t>
        <a:bodyPr/>
        <a:lstStyle/>
        <a:p>
          <a:endParaRPr lang="pt-BR" b="1"/>
        </a:p>
      </dgm:t>
    </dgm:pt>
    <dgm:pt modelId="{8CE469D2-836E-4F66-9B62-759D84CBF3D2}" type="sibTrans" cxnId="{A07CBBAD-AFA2-4F9D-A2FB-1D20A39A47A1}">
      <dgm:prSet/>
      <dgm:spPr/>
      <dgm:t>
        <a:bodyPr/>
        <a:lstStyle/>
        <a:p>
          <a:endParaRPr lang="pt-BR" b="1"/>
        </a:p>
      </dgm:t>
    </dgm:pt>
    <dgm:pt modelId="{F96194E4-E953-433C-9D27-D11110806E9C}">
      <dgm:prSet/>
      <dgm:spPr/>
      <dgm:t>
        <a:bodyPr/>
        <a:lstStyle/>
        <a:p>
          <a:pPr rtl="0"/>
          <a:r>
            <a:rPr lang="pt-BR" b="1" dirty="0"/>
            <a:t>Cobre </a:t>
          </a:r>
        </a:p>
      </dgm:t>
    </dgm:pt>
    <dgm:pt modelId="{4E7A5C78-C1A8-4AF6-B369-DA42C7DB1C0E}" type="parTrans" cxnId="{76ABDA89-0AE5-4229-AD24-3BCC09BC9232}">
      <dgm:prSet/>
      <dgm:spPr/>
      <dgm:t>
        <a:bodyPr/>
        <a:lstStyle/>
        <a:p>
          <a:endParaRPr lang="pt-BR" b="1"/>
        </a:p>
      </dgm:t>
    </dgm:pt>
    <dgm:pt modelId="{F62DD004-EF23-46E5-BD69-412147EE1718}" type="sibTrans" cxnId="{76ABDA89-0AE5-4229-AD24-3BCC09BC9232}">
      <dgm:prSet/>
      <dgm:spPr/>
      <dgm:t>
        <a:bodyPr/>
        <a:lstStyle/>
        <a:p>
          <a:endParaRPr lang="pt-BR" b="1"/>
        </a:p>
      </dgm:t>
    </dgm:pt>
    <dgm:pt modelId="{C7EFB6C4-B397-49A3-8A0A-A679C1C3C097}">
      <dgm:prSet/>
      <dgm:spPr/>
      <dgm:t>
        <a:bodyPr/>
        <a:lstStyle/>
        <a:p>
          <a:pPr rtl="0"/>
          <a:r>
            <a:rPr lang="pt-BR" b="1" dirty="0"/>
            <a:t>Manganês </a:t>
          </a:r>
        </a:p>
      </dgm:t>
    </dgm:pt>
    <dgm:pt modelId="{3B22BC6F-9F10-4F63-AE57-6AE31A22BF14}" type="parTrans" cxnId="{78B4A8BB-9B5D-4075-A9BD-8A68041D4BEA}">
      <dgm:prSet/>
      <dgm:spPr/>
      <dgm:t>
        <a:bodyPr/>
        <a:lstStyle/>
        <a:p>
          <a:endParaRPr lang="pt-BR" b="1"/>
        </a:p>
      </dgm:t>
    </dgm:pt>
    <dgm:pt modelId="{9669BD6F-F272-42F9-9753-DA2D324F942F}" type="sibTrans" cxnId="{78B4A8BB-9B5D-4075-A9BD-8A68041D4BEA}">
      <dgm:prSet/>
      <dgm:spPr/>
      <dgm:t>
        <a:bodyPr/>
        <a:lstStyle/>
        <a:p>
          <a:endParaRPr lang="pt-BR" b="1"/>
        </a:p>
      </dgm:t>
    </dgm:pt>
    <dgm:pt modelId="{B0B15485-F7B1-4C88-BEEA-53823D345D72}">
      <dgm:prSet/>
      <dgm:spPr/>
      <dgm:t>
        <a:bodyPr/>
        <a:lstStyle/>
        <a:p>
          <a:pPr rtl="0"/>
          <a:r>
            <a:rPr lang="pt-BR" b="1" dirty="0"/>
            <a:t>Silício </a:t>
          </a:r>
        </a:p>
      </dgm:t>
    </dgm:pt>
    <dgm:pt modelId="{5C6B5C30-0031-48D3-9150-18DD1EFC7C53}" type="parTrans" cxnId="{005DBA30-27E3-4302-A680-952CB4B8B769}">
      <dgm:prSet/>
      <dgm:spPr/>
      <dgm:t>
        <a:bodyPr/>
        <a:lstStyle/>
        <a:p>
          <a:endParaRPr lang="pt-BR" b="1"/>
        </a:p>
      </dgm:t>
    </dgm:pt>
    <dgm:pt modelId="{CF636460-357C-4E42-B93F-A600503BFAAE}" type="sibTrans" cxnId="{005DBA30-27E3-4302-A680-952CB4B8B769}">
      <dgm:prSet/>
      <dgm:spPr/>
      <dgm:t>
        <a:bodyPr/>
        <a:lstStyle/>
        <a:p>
          <a:endParaRPr lang="pt-BR" b="1"/>
        </a:p>
      </dgm:t>
    </dgm:pt>
    <dgm:pt modelId="{1FCE35FF-B399-4DF7-92E3-E4944C6D5B68}">
      <dgm:prSet/>
      <dgm:spPr/>
      <dgm:t>
        <a:bodyPr/>
        <a:lstStyle/>
        <a:p>
          <a:pPr rtl="0"/>
          <a:r>
            <a:rPr lang="pt-BR" b="1" dirty="0"/>
            <a:t>Níquel </a:t>
          </a:r>
        </a:p>
      </dgm:t>
    </dgm:pt>
    <dgm:pt modelId="{189470E2-2A3C-4D43-8B8D-E52FCFD449F5}" type="parTrans" cxnId="{7D0E2221-DEF3-43A5-A46F-3111F799A81A}">
      <dgm:prSet/>
      <dgm:spPr/>
      <dgm:t>
        <a:bodyPr/>
        <a:lstStyle/>
        <a:p>
          <a:endParaRPr lang="pt-BR" b="1"/>
        </a:p>
      </dgm:t>
    </dgm:pt>
    <dgm:pt modelId="{7025F628-8D98-4CF1-8731-D4DD968AA767}" type="sibTrans" cxnId="{7D0E2221-DEF3-43A5-A46F-3111F799A81A}">
      <dgm:prSet/>
      <dgm:spPr/>
      <dgm:t>
        <a:bodyPr/>
        <a:lstStyle/>
        <a:p>
          <a:endParaRPr lang="pt-BR" b="1"/>
        </a:p>
      </dgm:t>
    </dgm:pt>
    <dgm:pt modelId="{0D5DA061-9AB1-4965-AA0B-366FDEC78BAC}">
      <dgm:prSet/>
      <dgm:spPr/>
      <dgm:t>
        <a:bodyPr/>
        <a:lstStyle/>
        <a:p>
          <a:pPr rtl="0"/>
          <a:r>
            <a:rPr lang="pt-BR" b="1" dirty="0"/>
            <a:t>Titânio </a:t>
          </a:r>
        </a:p>
      </dgm:t>
    </dgm:pt>
    <dgm:pt modelId="{95130C8B-87F1-4CEE-91BA-8B2129FE7CF5}" type="parTrans" cxnId="{881D3A75-4024-46B5-A19E-0AC68D13E074}">
      <dgm:prSet/>
      <dgm:spPr/>
      <dgm:t>
        <a:bodyPr/>
        <a:lstStyle/>
        <a:p>
          <a:endParaRPr lang="pt-BR" b="1"/>
        </a:p>
      </dgm:t>
    </dgm:pt>
    <dgm:pt modelId="{CB422A36-A83F-4365-AB1C-BAE705F061E5}" type="sibTrans" cxnId="{881D3A75-4024-46B5-A19E-0AC68D13E074}">
      <dgm:prSet/>
      <dgm:spPr/>
      <dgm:t>
        <a:bodyPr/>
        <a:lstStyle/>
        <a:p>
          <a:endParaRPr lang="pt-BR" b="1"/>
        </a:p>
      </dgm:t>
    </dgm:pt>
    <dgm:pt modelId="{5AEB5249-9268-4831-86D4-9E31DF9F68DD}">
      <dgm:prSet/>
      <dgm:spPr/>
      <dgm:t>
        <a:bodyPr/>
        <a:lstStyle/>
        <a:p>
          <a:pPr rtl="0"/>
          <a:r>
            <a:rPr lang="pt-BR" b="1" dirty="0"/>
            <a:t>Boro </a:t>
          </a:r>
        </a:p>
      </dgm:t>
    </dgm:pt>
    <dgm:pt modelId="{8B784DAC-A260-4746-91AC-220D46313550}" type="parTrans" cxnId="{2558C566-9755-4108-94A8-A87FC8D801F3}">
      <dgm:prSet/>
      <dgm:spPr/>
      <dgm:t>
        <a:bodyPr/>
        <a:lstStyle/>
        <a:p>
          <a:endParaRPr lang="pt-BR" b="1"/>
        </a:p>
      </dgm:t>
    </dgm:pt>
    <dgm:pt modelId="{7820DC87-EB79-4BB8-A3A1-815E69F9C5D5}" type="sibTrans" cxnId="{2558C566-9755-4108-94A8-A87FC8D801F3}">
      <dgm:prSet/>
      <dgm:spPr/>
      <dgm:t>
        <a:bodyPr/>
        <a:lstStyle/>
        <a:p>
          <a:endParaRPr lang="pt-BR" b="1"/>
        </a:p>
      </dgm:t>
    </dgm:pt>
    <dgm:pt modelId="{9CB69143-DFD6-4436-9BBD-A735258CAF93}">
      <dgm:prSet/>
      <dgm:spPr/>
      <dgm:t>
        <a:bodyPr/>
        <a:lstStyle/>
        <a:p>
          <a:pPr rtl="0"/>
          <a:r>
            <a:rPr lang="pt-BR" b="1" dirty="0"/>
            <a:t>Cromo </a:t>
          </a:r>
        </a:p>
      </dgm:t>
    </dgm:pt>
    <dgm:pt modelId="{866E33A6-5B80-48C2-AC0B-C783726FA9F0}" type="parTrans" cxnId="{52DBD345-CD3C-42D6-BB42-B69C761C6DA2}">
      <dgm:prSet/>
      <dgm:spPr/>
      <dgm:t>
        <a:bodyPr/>
        <a:lstStyle/>
        <a:p>
          <a:endParaRPr lang="pt-BR" b="1"/>
        </a:p>
      </dgm:t>
    </dgm:pt>
    <dgm:pt modelId="{7D2F8534-A7EB-4AD9-AE9B-7D604C57B73E}" type="sibTrans" cxnId="{52DBD345-CD3C-42D6-BB42-B69C761C6DA2}">
      <dgm:prSet/>
      <dgm:spPr/>
      <dgm:t>
        <a:bodyPr/>
        <a:lstStyle/>
        <a:p>
          <a:endParaRPr lang="pt-BR" b="1"/>
        </a:p>
      </dgm:t>
    </dgm:pt>
    <dgm:pt modelId="{88912E0D-43A2-4116-871E-AD32677D741D}">
      <dgm:prSet/>
      <dgm:spPr/>
      <dgm:t>
        <a:bodyPr/>
        <a:lstStyle/>
        <a:p>
          <a:pPr rtl="0"/>
          <a:r>
            <a:rPr lang="pt-BR" b="1" dirty="0"/>
            <a:t>Outros</a:t>
          </a:r>
        </a:p>
      </dgm:t>
    </dgm:pt>
    <dgm:pt modelId="{AEB9C184-C44A-4304-BB3A-CBBBA963FD5B}" type="parTrans" cxnId="{B7E65521-242D-4B6C-952C-231474AF67CD}">
      <dgm:prSet/>
      <dgm:spPr/>
      <dgm:t>
        <a:bodyPr/>
        <a:lstStyle/>
        <a:p>
          <a:endParaRPr lang="pt-BR" b="1"/>
        </a:p>
      </dgm:t>
    </dgm:pt>
    <dgm:pt modelId="{8070AF34-C461-41D9-A22F-C5C5C41914D2}" type="sibTrans" cxnId="{B7E65521-242D-4B6C-952C-231474AF67CD}">
      <dgm:prSet/>
      <dgm:spPr/>
      <dgm:t>
        <a:bodyPr/>
        <a:lstStyle/>
        <a:p>
          <a:endParaRPr lang="pt-BR" b="1"/>
        </a:p>
      </dgm:t>
    </dgm:pt>
    <dgm:pt modelId="{BC0F9F11-C1DE-430E-B15F-343A746CA2B7}">
      <dgm:prSet/>
      <dgm:spPr/>
      <dgm:t>
        <a:bodyPr anchor="ctr"/>
        <a:lstStyle/>
        <a:p>
          <a:pPr algn="ctr" rtl="0"/>
          <a:r>
            <a:rPr lang="pt-BR" b="1" dirty="0"/>
            <a:t>XX1XX </a:t>
          </a:r>
        </a:p>
      </dgm:t>
    </dgm:pt>
    <dgm:pt modelId="{20C163F7-D22D-40F8-9094-12AE9F178CB6}" type="parTrans" cxnId="{A4032EC1-CF95-433E-918E-A0DA76D2A361}">
      <dgm:prSet/>
      <dgm:spPr/>
      <dgm:t>
        <a:bodyPr/>
        <a:lstStyle/>
        <a:p>
          <a:endParaRPr lang="pt-BR" b="1"/>
        </a:p>
      </dgm:t>
    </dgm:pt>
    <dgm:pt modelId="{65E2EB1F-168E-4C8E-A52E-90F40F934EEE}" type="sibTrans" cxnId="{A4032EC1-CF95-433E-918E-A0DA76D2A361}">
      <dgm:prSet/>
      <dgm:spPr/>
      <dgm:t>
        <a:bodyPr/>
        <a:lstStyle/>
        <a:p>
          <a:endParaRPr lang="pt-BR" b="1"/>
        </a:p>
      </dgm:t>
    </dgm:pt>
    <dgm:pt modelId="{EE2DBA90-913F-4A0C-95E1-35D3D98697ED}">
      <dgm:prSet/>
      <dgm:spPr/>
      <dgm:t>
        <a:bodyPr anchor="ctr"/>
        <a:lstStyle/>
        <a:p>
          <a:pPr algn="ctr"/>
          <a:r>
            <a:rPr lang="pt-BR" b="1" dirty="0"/>
            <a:t>XX2XX</a:t>
          </a:r>
        </a:p>
      </dgm:t>
    </dgm:pt>
    <dgm:pt modelId="{9BD3C600-0EEF-460B-95A3-51CD45F138E7}" type="parTrans" cxnId="{D8CFDF31-F018-4AB6-9A4C-D17F4323807D}">
      <dgm:prSet/>
      <dgm:spPr/>
      <dgm:t>
        <a:bodyPr/>
        <a:lstStyle/>
        <a:p>
          <a:endParaRPr lang="pt-BR" b="1"/>
        </a:p>
      </dgm:t>
    </dgm:pt>
    <dgm:pt modelId="{6DF6E2C5-7FF0-477A-B168-E97718EBA266}" type="sibTrans" cxnId="{D8CFDF31-F018-4AB6-9A4C-D17F4323807D}">
      <dgm:prSet/>
      <dgm:spPr/>
      <dgm:t>
        <a:bodyPr/>
        <a:lstStyle/>
        <a:p>
          <a:endParaRPr lang="pt-BR" b="1"/>
        </a:p>
      </dgm:t>
    </dgm:pt>
    <dgm:pt modelId="{6C783A07-BE42-47E5-BAFD-894D25E5FFB6}">
      <dgm:prSet/>
      <dgm:spPr/>
      <dgm:t>
        <a:bodyPr anchor="ctr"/>
        <a:lstStyle/>
        <a:p>
          <a:pPr algn="ctr"/>
          <a:r>
            <a:rPr lang="pt-BR" b="1"/>
            <a:t>XX3XX</a:t>
          </a:r>
        </a:p>
      </dgm:t>
    </dgm:pt>
    <dgm:pt modelId="{D34B097F-9260-40AD-A3B5-F32E409E6729}" type="parTrans" cxnId="{DD81369C-04AB-411A-BC91-FB3F3FC83F52}">
      <dgm:prSet/>
      <dgm:spPr/>
      <dgm:t>
        <a:bodyPr/>
        <a:lstStyle/>
        <a:p>
          <a:endParaRPr lang="pt-BR" b="1"/>
        </a:p>
      </dgm:t>
    </dgm:pt>
    <dgm:pt modelId="{12E60720-155F-402B-9929-4A52669E80EC}" type="sibTrans" cxnId="{DD81369C-04AB-411A-BC91-FB3F3FC83F52}">
      <dgm:prSet/>
      <dgm:spPr/>
      <dgm:t>
        <a:bodyPr/>
        <a:lstStyle/>
        <a:p>
          <a:endParaRPr lang="pt-BR" b="1"/>
        </a:p>
      </dgm:t>
    </dgm:pt>
    <dgm:pt modelId="{341B1CA4-98B2-483A-A97D-FF205A0246FC}">
      <dgm:prSet/>
      <dgm:spPr/>
      <dgm:t>
        <a:bodyPr anchor="ctr"/>
        <a:lstStyle/>
        <a:p>
          <a:pPr algn="ctr"/>
          <a:r>
            <a:rPr lang="pt-BR" b="1"/>
            <a:t>XX4XX</a:t>
          </a:r>
        </a:p>
      </dgm:t>
    </dgm:pt>
    <dgm:pt modelId="{D6F0449D-72DD-456E-8165-8DE0827C1DAC}" type="parTrans" cxnId="{DB9D720D-657A-479D-86EA-274AB86B6D03}">
      <dgm:prSet/>
      <dgm:spPr/>
      <dgm:t>
        <a:bodyPr/>
        <a:lstStyle/>
        <a:p>
          <a:endParaRPr lang="pt-BR" b="1"/>
        </a:p>
      </dgm:t>
    </dgm:pt>
    <dgm:pt modelId="{0FAB10A4-79E7-4552-AE91-4A0DE79DD689}" type="sibTrans" cxnId="{DB9D720D-657A-479D-86EA-274AB86B6D03}">
      <dgm:prSet/>
      <dgm:spPr/>
      <dgm:t>
        <a:bodyPr/>
        <a:lstStyle/>
        <a:p>
          <a:endParaRPr lang="pt-BR" b="1"/>
        </a:p>
      </dgm:t>
    </dgm:pt>
    <dgm:pt modelId="{5EAFE3EE-B72B-423C-A163-D6EA0EAB325E}">
      <dgm:prSet/>
      <dgm:spPr/>
      <dgm:t>
        <a:bodyPr anchor="ctr"/>
        <a:lstStyle/>
        <a:p>
          <a:pPr algn="ctr"/>
          <a:r>
            <a:rPr lang="pt-BR" b="1" dirty="0"/>
            <a:t>XX5XX</a:t>
          </a:r>
        </a:p>
      </dgm:t>
    </dgm:pt>
    <dgm:pt modelId="{A0C35E3C-603C-4B01-B8B6-57AF129EE451}" type="parTrans" cxnId="{3E6465F9-1958-451B-AA78-AA330E416B62}">
      <dgm:prSet/>
      <dgm:spPr/>
      <dgm:t>
        <a:bodyPr/>
        <a:lstStyle/>
        <a:p>
          <a:endParaRPr lang="pt-BR" b="1"/>
        </a:p>
      </dgm:t>
    </dgm:pt>
    <dgm:pt modelId="{40485BD7-F647-403B-B87F-F337248D4194}" type="sibTrans" cxnId="{3E6465F9-1958-451B-AA78-AA330E416B62}">
      <dgm:prSet/>
      <dgm:spPr/>
      <dgm:t>
        <a:bodyPr/>
        <a:lstStyle/>
        <a:p>
          <a:endParaRPr lang="pt-BR" b="1"/>
        </a:p>
      </dgm:t>
    </dgm:pt>
    <dgm:pt modelId="{C9D2FAE9-4559-40E8-B344-E25FC8EA2970}">
      <dgm:prSet/>
      <dgm:spPr/>
      <dgm:t>
        <a:bodyPr anchor="ctr"/>
        <a:lstStyle/>
        <a:p>
          <a:pPr algn="ctr"/>
          <a:r>
            <a:rPr lang="pt-BR" b="1" dirty="0"/>
            <a:t>XX6XX</a:t>
          </a:r>
        </a:p>
      </dgm:t>
    </dgm:pt>
    <dgm:pt modelId="{BF278723-62A9-45F6-A79D-62FCC3D08726}" type="parTrans" cxnId="{9946885D-86D7-4BE4-B8E7-4E46CE093AA4}">
      <dgm:prSet/>
      <dgm:spPr/>
      <dgm:t>
        <a:bodyPr/>
        <a:lstStyle/>
        <a:p>
          <a:endParaRPr lang="pt-BR" b="1"/>
        </a:p>
      </dgm:t>
    </dgm:pt>
    <dgm:pt modelId="{ED0E9BBA-532A-423E-A113-6F074FB3342E}" type="sibTrans" cxnId="{9946885D-86D7-4BE4-B8E7-4E46CE093AA4}">
      <dgm:prSet/>
      <dgm:spPr/>
      <dgm:t>
        <a:bodyPr/>
        <a:lstStyle/>
        <a:p>
          <a:endParaRPr lang="pt-BR" b="1"/>
        </a:p>
      </dgm:t>
    </dgm:pt>
    <dgm:pt modelId="{19A938BE-7263-4E2E-845A-445DE79D6EB9}">
      <dgm:prSet/>
      <dgm:spPr/>
      <dgm:t>
        <a:bodyPr anchor="ctr"/>
        <a:lstStyle/>
        <a:p>
          <a:pPr algn="ctr"/>
          <a:r>
            <a:rPr lang="pt-BR" b="1"/>
            <a:t>XX7XX</a:t>
          </a:r>
        </a:p>
      </dgm:t>
    </dgm:pt>
    <dgm:pt modelId="{968560F1-3236-41AD-BA3E-62D5CAE5EC9F}" type="parTrans" cxnId="{72BCFC4D-4B5A-4A1A-BCB8-C3E264728C93}">
      <dgm:prSet/>
      <dgm:spPr/>
      <dgm:t>
        <a:bodyPr/>
        <a:lstStyle/>
        <a:p>
          <a:endParaRPr lang="pt-BR" b="1"/>
        </a:p>
      </dgm:t>
    </dgm:pt>
    <dgm:pt modelId="{9EE1663D-34BE-4447-BE8A-A3C68209EFAA}" type="sibTrans" cxnId="{72BCFC4D-4B5A-4A1A-BCB8-C3E264728C93}">
      <dgm:prSet/>
      <dgm:spPr/>
      <dgm:t>
        <a:bodyPr/>
        <a:lstStyle/>
        <a:p>
          <a:endParaRPr lang="pt-BR" b="1"/>
        </a:p>
      </dgm:t>
    </dgm:pt>
    <dgm:pt modelId="{453FFA29-0C50-4C1F-B32A-17B6D3C7F163}">
      <dgm:prSet/>
      <dgm:spPr/>
      <dgm:t>
        <a:bodyPr anchor="ctr"/>
        <a:lstStyle/>
        <a:p>
          <a:pPr algn="ctr"/>
          <a:r>
            <a:rPr lang="pt-BR" b="1" dirty="0"/>
            <a:t>XX8XX</a:t>
          </a:r>
        </a:p>
      </dgm:t>
    </dgm:pt>
    <dgm:pt modelId="{B7824A2B-B57B-4780-9539-5E0DAE8009E4}" type="parTrans" cxnId="{FF7D2D1F-5A70-490E-A1D1-677FFAC1344E}">
      <dgm:prSet/>
      <dgm:spPr/>
      <dgm:t>
        <a:bodyPr/>
        <a:lstStyle/>
        <a:p>
          <a:endParaRPr lang="pt-BR" b="1"/>
        </a:p>
      </dgm:t>
    </dgm:pt>
    <dgm:pt modelId="{E0BEB755-711C-4B56-9AF8-2B5EAD6D0F4D}" type="sibTrans" cxnId="{FF7D2D1F-5A70-490E-A1D1-677FFAC1344E}">
      <dgm:prSet/>
      <dgm:spPr/>
      <dgm:t>
        <a:bodyPr/>
        <a:lstStyle/>
        <a:p>
          <a:endParaRPr lang="pt-BR" b="1"/>
        </a:p>
      </dgm:t>
    </dgm:pt>
    <dgm:pt modelId="{AF0C02C6-8727-41A4-ACA6-BBDF071208A3}">
      <dgm:prSet/>
      <dgm:spPr/>
      <dgm:t>
        <a:bodyPr anchor="ctr"/>
        <a:lstStyle/>
        <a:p>
          <a:pPr algn="ctr"/>
          <a:r>
            <a:rPr lang="pt-BR" b="1" dirty="0"/>
            <a:t>XX9XX</a:t>
          </a:r>
        </a:p>
      </dgm:t>
    </dgm:pt>
    <dgm:pt modelId="{17AB3BFF-4FD9-4E1D-93CD-1D4CCF60E3E5}" type="parTrans" cxnId="{244190DE-F0A8-4A23-A556-7850AA801F91}">
      <dgm:prSet/>
      <dgm:spPr/>
      <dgm:t>
        <a:bodyPr/>
        <a:lstStyle/>
        <a:p>
          <a:endParaRPr lang="pt-BR" b="1"/>
        </a:p>
      </dgm:t>
    </dgm:pt>
    <dgm:pt modelId="{829DA1AB-0636-4E02-B68D-F58327CD491A}" type="sibTrans" cxnId="{244190DE-F0A8-4A23-A556-7850AA801F91}">
      <dgm:prSet/>
      <dgm:spPr/>
      <dgm:t>
        <a:bodyPr/>
        <a:lstStyle/>
        <a:p>
          <a:endParaRPr lang="pt-BR" b="1"/>
        </a:p>
      </dgm:t>
    </dgm:pt>
    <dgm:pt modelId="{133B6296-6A45-433D-A862-FDB87D962F23}" type="pres">
      <dgm:prSet presAssocID="{87758E78-CF73-4947-8910-598074BC732F}" presName="Name0" presStyleCnt="0">
        <dgm:presLayoutVars>
          <dgm:dir/>
          <dgm:animLvl val="lvl"/>
          <dgm:resizeHandles val="exact"/>
        </dgm:presLayoutVars>
      </dgm:prSet>
      <dgm:spPr/>
    </dgm:pt>
    <dgm:pt modelId="{29C28FFE-9C57-452E-9E68-799EC3306C09}" type="pres">
      <dgm:prSet presAssocID="{2E7CA16E-45D2-4381-8012-0B749932FFEA}" presName="linNode" presStyleCnt="0"/>
      <dgm:spPr/>
    </dgm:pt>
    <dgm:pt modelId="{956BFB88-659C-485E-AE8C-BC4A1F0BBF3D}" type="pres">
      <dgm:prSet presAssocID="{2E7CA16E-45D2-4381-8012-0B749932FFEA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5E6B3A0C-6967-4DA4-93C9-67C90F051B69}" type="pres">
      <dgm:prSet presAssocID="{2E7CA16E-45D2-4381-8012-0B749932FFEA}" presName="descendantText" presStyleLbl="alignAccFollowNode1" presStyleIdx="0" presStyleCnt="9" custScaleX="48049">
        <dgm:presLayoutVars>
          <dgm:bulletEnabled val="1"/>
        </dgm:presLayoutVars>
      </dgm:prSet>
      <dgm:spPr/>
    </dgm:pt>
    <dgm:pt modelId="{BD3C77B0-768B-4EF3-8CEB-62D162116A30}" type="pres">
      <dgm:prSet presAssocID="{8CE469D2-836E-4F66-9B62-759D84CBF3D2}" presName="sp" presStyleCnt="0"/>
      <dgm:spPr/>
    </dgm:pt>
    <dgm:pt modelId="{D4B56A57-A363-4313-86E5-4811E7A2F87C}" type="pres">
      <dgm:prSet presAssocID="{F96194E4-E953-433C-9D27-D11110806E9C}" presName="linNode" presStyleCnt="0"/>
      <dgm:spPr/>
    </dgm:pt>
    <dgm:pt modelId="{FD604677-31F2-440E-8A09-82878E6BF5F4}" type="pres">
      <dgm:prSet presAssocID="{F96194E4-E953-433C-9D27-D11110806E9C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8A9A135-2C5F-45ED-B2FB-9AB721EE6BE2}" type="pres">
      <dgm:prSet presAssocID="{F96194E4-E953-433C-9D27-D11110806E9C}" presName="descendantText" presStyleLbl="alignAccFollowNode1" presStyleIdx="1" presStyleCnt="9" custScaleX="46785">
        <dgm:presLayoutVars>
          <dgm:bulletEnabled val="1"/>
        </dgm:presLayoutVars>
      </dgm:prSet>
      <dgm:spPr/>
    </dgm:pt>
    <dgm:pt modelId="{B437A511-165A-4283-A283-06D48EF11119}" type="pres">
      <dgm:prSet presAssocID="{F62DD004-EF23-46E5-BD69-412147EE1718}" presName="sp" presStyleCnt="0"/>
      <dgm:spPr/>
    </dgm:pt>
    <dgm:pt modelId="{5A6F893D-EC3D-42BE-9EE8-A5201A9215CA}" type="pres">
      <dgm:prSet presAssocID="{C7EFB6C4-B397-49A3-8A0A-A679C1C3C097}" presName="linNode" presStyleCnt="0"/>
      <dgm:spPr/>
    </dgm:pt>
    <dgm:pt modelId="{7FA31900-111A-4407-BDA2-FC15503312AE}" type="pres">
      <dgm:prSet presAssocID="{C7EFB6C4-B397-49A3-8A0A-A679C1C3C097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7E0BEA8B-0311-453A-9347-43A0417223B3}" type="pres">
      <dgm:prSet presAssocID="{C7EFB6C4-B397-49A3-8A0A-A679C1C3C097}" presName="descendantText" presStyleLbl="alignAccFollowNode1" presStyleIdx="2" presStyleCnt="9" custScaleX="47040">
        <dgm:presLayoutVars>
          <dgm:bulletEnabled val="1"/>
        </dgm:presLayoutVars>
      </dgm:prSet>
      <dgm:spPr/>
    </dgm:pt>
    <dgm:pt modelId="{EB999CD5-A1CD-4330-8EC1-F57B7DC2E462}" type="pres">
      <dgm:prSet presAssocID="{9669BD6F-F272-42F9-9753-DA2D324F942F}" presName="sp" presStyleCnt="0"/>
      <dgm:spPr/>
    </dgm:pt>
    <dgm:pt modelId="{A8A97847-F5A2-4B2B-A69C-E370F3F8720E}" type="pres">
      <dgm:prSet presAssocID="{B0B15485-F7B1-4C88-BEEA-53823D345D72}" presName="linNode" presStyleCnt="0"/>
      <dgm:spPr/>
    </dgm:pt>
    <dgm:pt modelId="{3F7E7AAF-632F-4A25-9C3A-13B3C46A2FBD}" type="pres">
      <dgm:prSet presAssocID="{B0B15485-F7B1-4C88-BEEA-53823D345D72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18D6CE60-BC56-4997-A8FD-1BDBB9AA57B4}" type="pres">
      <dgm:prSet presAssocID="{B0B15485-F7B1-4C88-BEEA-53823D345D72}" presName="descendantText" presStyleLbl="alignAccFollowNode1" presStyleIdx="3" presStyleCnt="9" custScaleX="46558">
        <dgm:presLayoutVars>
          <dgm:bulletEnabled val="1"/>
        </dgm:presLayoutVars>
      </dgm:prSet>
      <dgm:spPr/>
    </dgm:pt>
    <dgm:pt modelId="{8BEE93DB-2E4A-41C0-A145-BB8C9FA6D732}" type="pres">
      <dgm:prSet presAssocID="{CF636460-357C-4E42-B93F-A600503BFAAE}" presName="sp" presStyleCnt="0"/>
      <dgm:spPr/>
    </dgm:pt>
    <dgm:pt modelId="{50E8B3CD-24AF-4BD5-A250-E53B6AC88EA9}" type="pres">
      <dgm:prSet presAssocID="{1FCE35FF-B399-4DF7-92E3-E4944C6D5B68}" presName="linNode" presStyleCnt="0"/>
      <dgm:spPr/>
    </dgm:pt>
    <dgm:pt modelId="{DD18B918-712A-4B1E-B345-C02997ADA80C}" type="pres">
      <dgm:prSet presAssocID="{1FCE35FF-B399-4DF7-92E3-E4944C6D5B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F35BABFB-5FC8-49A8-B463-465C83D823D1}" type="pres">
      <dgm:prSet presAssocID="{1FCE35FF-B399-4DF7-92E3-E4944C6D5B68}" presName="descendantText" presStyleLbl="alignAccFollowNode1" presStyleIdx="4" presStyleCnt="9" custScaleX="46732" custLinFactNeighborX="896">
        <dgm:presLayoutVars>
          <dgm:bulletEnabled val="1"/>
        </dgm:presLayoutVars>
      </dgm:prSet>
      <dgm:spPr/>
    </dgm:pt>
    <dgm:pt modelId="{4162F895-7BD7-4BD0-A4C6-F16749E58735}" type="pres">
      <dgm:prSet presAssocID="{7025F628-8D98-4CF1-8731-D4DD968AA767}" presName="sp" presStyleCnt="0"/>
      <dgm:spPr/>
    </dgm:pt>
    <dgm:pt modelId="{F0BE3278-7338-42E6-991E-563BE9CDEE52}" type="pres">
      <dgm:prSet presAssocID="{0D5DA061-9AB1-4965-AA0B-366FDEC78BAC}" presName="linNode" presStyleCnt="0"/>
      <dgm:spPr/>
    </dgm:pt>
    <dgm:pt modelId="{6CD856B2-8A52-4138-9799-21B05B6D601B}" type="pres">
      <dgm:prSet presAssocID="{0D5DA061-9AB1-4965-AA0B-366FDEC78BAC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A6619B75-B379-40DE-BC9F-3F5FDA36AFB8}" type="pres">
      <dgm:prSet presAssocID="{0D5DA061-9AB1-4965-AA0B-366FDEC78BAC}" presName="descendantText" presStyleLbl="alignAccFollowNode1" presStyleIdx="5" presStyleCnt="9" custScaleX="46785">
        <dgm:presLayoutVars>
          <dgm:bulletEnabled val="1"/>
        </dgm:presLayoutVars>
      </dgm:prSet>
      <dgm:spPr/>
    </dgm:pt>
    <dgm:pt modelId="{3752AEB6-52B8-4E10-B76F-0F872A08D9F0}" type="pres">
      <dgm:prSet presAssocID="{CB422A36-A83F-4365-AB1C-BAE705F061E5}" presName="sp" presStyleCnt="0"/>
      <dgm:spPr/>
    </dgm:pt>
    <dgm:pt modelId="{F4AE54BF-3D2E-4981-82A9-02B80AD70C5B}" type="pres">
      <dgm:prSet presAssocID="{5AEB5249-9268-4831-86D4-9E31DF9F68DD}" presName="linNode" presStyleCnt="0"/>
      <dgm:spPr/>
    </dgm:pt>
    <dgm:pt modelId="{E72122D2-6F19-42AB-8597-E4804FFE7EBA}" type="pres">
      <dgm:prSet presAssocID="{5AEB5249-9268-4831-86D4-9E31DF9F68DD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A64950BC-5D35-45AE-A406-781ABCEA92E3}" type="pres">
      <dgm:prSet presAssocID="{5AEB5249-9268-4831-86D4-9E31DF9F68DD}" presName="descendantText" presStyleLbl="alignAccFollowNode1" presStyleIdx="6" presStyleCnt="9" custScaleX="45806" custLinFactNeighborX="0" custLinFactNeighborY="3480">
        <dgm:presLayoutVars>
          <dgm:bulletEnabled val="1"/>
        </dgm:presLayoutVars>
      </dgm:prSet>
      <dgm:spPr/>
    </dgm:pt>
    <dgm:pt modelId="{F0B07D6D-D04A-470D-9583-BD0130B49F96}" type="pres">
      <dgm:prSet presAssocID="{7820DC87-EB79-4BB8-A3A1-815E69F9C5D5}" presName="sp" presStyleCnt="0"/>
      <dgm:spPr/>
    </dgm:pt>
    <dgm:pt modelId="{0397A07D-AEE1-4A78-B8CA-80B716E49793}" type="pres">
      <dgm:prSet presAssocID="{9CB69143-DFD6-4436-9BBD-A735258CAF93}" presName="linNode" presStyleCnt="0"/>
      <dgm:spPr/>
    </dgm:pt>
    <dgm:pt modelId="{B1E8CC95-EA81-49E1-864E-DE7E76358A86}" type="pres">
      <dgm:prSet presAssocID="{9CB69143-DFD6-4436-9BBD-A735258CAF93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AC037E56-1583-478B-9793-2A1D02E22AE3}" type="pres">
      <dgm:prSet presAssocID="{9CB69143-DFD6-4436-9BBD-A735258CAF93}" presName="descendantText" presStyleLbl="alignAccFollowNode1" presStyleIdx="7" presStyleCnt="9" custScaleX="45549" custLinFactNeighborX="386">
        <dgm:presLayoutVars>
          <dgm:bulletEnabled val="1"/>
        </dgm:presLayoutVars>
      </dgm:prSet>
      <dgm:spPr/>
    </dgm:pt>
    <dgm:pt modelId="{8F1F237F-5434-4CF6-BADE-12C6FE8B1AF4}" type="pres">
      <dgm:prSet presAssocID="{7D2F8534-A7EB-4AD9-AE9B-7D604C57B73E}" presName="sp" presStyleCnt="0"/>
      <dgm:spPr/>
    </dgm:pt>
    <dgm:pt modelId="{412B5BA5-20AA-4BAA-9F94-6C2DFA9D68D2}" type="pres">
      <dgm:prSet presAssocID="{88912E0D-43A2-4116-871E-AD32677D741D}" presName="linNode" presStyleCnt="0"/>
      <dgm:spPr/>
    </dgm:pt>
    <dgm:pt modelId="{8026CB78-3F48-4926-A81B-FB735FAA8AD6}" type="pres">
      <dgm:prSet presAssocID="{88912E0D-43A2-4116-871E-AD32677D741D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8C87EE35-2DB5-40DD-890F-BA32B3A9FC33}" type="pres">
      <dgm:prSet presAssocID="{88912E0D-43A2-4116-871E-AD32677D741D}" presName="descendantText" presStyleLbl="alignAccFollowNode1" presStyleIdx="8" presStyleCnt="9" custScaleX="44541" custLinFactNeighborX="1282" custLinFactNeighborY="0">
        <dgm:presLayoutVars>
          <dgm:bulletEnabled val="1"/>
        </dgm:presLayoutVars>
      </dgm:prSet>
      <dgm:spPr/>
    </dgm:pt>
  </dgm:ptLst>
  <dgm:cxnLst>
    <dgm:cxn modelId="{8B5B3C01-CFF8-41B7-9972-12F939D31BAA}" type="presOf" srcId="{5AEB5249-9268-4831-86D4-9E31DF9F68DD}" destId="{E72122D2-6F19-42AB-8597-E4804FFE7EBA}" srcOrd="0" destOrd="0" presId="urn:microsoft.com/office/officeart/2005/8/layout/vList5"/>
    <dgm:cxn modelId="{B6B9BE01-703B-4759-B9AB-A46756B906D5}" type="presOf" srcId="{0D5DA061-9AB1-4965-AA0B-366FDEC78BAC}" destId="{6CD856B2-8A52-4138-9799-21B05B6D601B}" srcOrd="0" destOrd="0" presId="urn:microsoft.com/office/officeart/2005/8/layout/vList5"/>
    <dgm:cxn modelId="{DB9D720D-657A-479D-86EA-274AB86B6D03}" srcId="{B0B15485-F7B1-4C88-BEEA-53823D345D72}" destId="{341B1CA4-98B2-483A-A97D-FF205A0246FC}" srcOrd="0" destOrd="0" parTransId="{D6F0449D-72DD-456E-8165-8DE0827C1DAC}" sibTransId="{0FAB10A4-79E7-4552-AE91-4A0DE79DD689}"/>
    <dgm:cxn modelId="{84C76D11-0EE9-4CD5-9580-E9EC27009EC1}" type="presOf" srcId="{19A938BE-7263-4E2E-845A-445DE79D6EB9}" destId="{A64950BC-5D35-45AE-A406-781ABCEA92E3}" srcOrd="0" destOrd="0" presId="urn:microsoft.com/office/officeart/2005/8/layout/vList5"/>
    <dgm:cxn modelId="{2E96B912-E3DC-4FC5-85D6-D779AFBAD7A5}" type="presOf" srcId="{9CB69143-DFD6-4436-9BBD-A735258CAF93}" destId="{B1E8CC95-EA81-49E1-864E-DE7E76358A86}" srcOrd="0" destOrd="0" presId="urn:microsoft.com/office/officeart/2005/8/layout/vList5"/>
    <dgm:cxn modelId="{A1FE3318-00DD-40C8-896B-FE483F0B62E1}" type="presOf" srcId="{453FFA29-0C50-4C1F-B32A-17B6D3C7F163}" destId="{AC037E56-1583-478B-9793-2A1D02E22AE3}" srcOrd="0" destOrd="0" presId="urn:microsoft.com/office/officeart/2005/8/layout/vList5"/>
    <dgm:cxn modelId="{006D0B19-1078-4980-8EE7-6E227670073C}" type="presOf" srcId="{6C783A07-BE42-47E5-BAFD-894D25E5FFB6}" destId="{7E0BEA8B-0311-453A-9347-43A0417223B3}" srcOrd="0" destOrd="0" presId="urn:microsoft.com/office/officeart/2005/8/layout/vList5"/>
    <dgm:cxn modelId="{FF7D2D1F-5A70-490E-A1D1-677FFAC1344E}" srcId="{9CB69143-DFD6-4436-9BBD-A735258CAF93}" destId="{453FFA29-0C50-4C1F-B32A-17B6D3C7F163}" srcOrd="0" destOrd="0" parTransId="{B7824A2B-B57B-4780-9539-5E0DAE8009E4}" sibTransId="{E0BEB755-711C-4B56-9AF8-2B5EAD6D0F4D}"/>
    <dgm:cxn modelId="{7D0E2221-DEF3-43A5-A46F-3111F799A81A}" srcId="{87758E78-CF73-4947-8910-598074BC732F}" destId="{1FCE35FF-B399-4DF7-92E3-E4944C6D5B68}" srcOrd="4" destOrd="0" parTransId="{189470E2-2A3C-4D43-8B8D-E52FCFD449F5}" sibTransId="{7025F628-8D98-4CF1-8731-D4DD968AA767}"/>
    <dgm:cxn modelId="{B7E65521-242D-4B6C-952C-231474AF67CD}" srcId="{87758E78-CF73-4947-8910-598074BC732F}" destId="{88912E0D-43A2-4116-871E-AD32677D741D}" srcOrd="8" destOrd="0" parTransId="{AEB9C184-C44A-4304-BB3A-CBBBA963FD5B}" sibTransId="{8070AF34-C461-41D9-A22F-C5C5C41914D2}"/>
    <dgm:cxn modelId="{D12E1127-2D01-48B9-9545-180313C88137}" type="presOf" srcId="{87758E78-CF73-4947-8910-598074BC732F}" destId="{133B6296-6A45-433D-A862-FDB87D962F23}" srcOrd="0" destOrd="0" presId="urn:microsoft.com/office/officeart/2005/8/layout/vList5"/>
    <dgm:cxn modelId="{0E853B28-8AB2-4CFD-95BB-E7DB687CDF3E}" type="presOf" srcId="{5EAFE3EE-B72B-423C-A163-D6EA0EAB325E}" destId="{F35BABFB-5FC8-49A8-B463-465C83D823D1}" srcOrd="0" destOrd="0" presId="urn:microsoft.com/office/officeart/2005/8/layout/vList5"/>
    <dgm:cxn modelId="{005DBA30-27E3-4302-A680-952CB4B8B769}" srcId="{87758E78-CF73-4947-8910-598074BC732F}" destId="{B0B15485-F7B1-4C88-BEEA-53823D345D72}" srcOrd="3" destOrd="0" parTransId="{5C6B5C30-0031-48D3-9150-18DD1EFC7C53}" sibTransId="{CF636460-357C-4E42-B93F-A600503BFAAE}"/>
    <dgm:cxn modelId="{D8CFDF31-F018-4AB6-9A4C-D17F4323807D}" srcId="{F96194E4-E953-433C-9D27-D11110806E9C}" destId="{EE2DBA90-913F-4A0C-95E1-35D3D98697ED}" srcOrd="0" destOrd="0" parTransId="{9BD3C600-0EEF-460B-95A3-51CD45F138E7}" sibTransId="{6DF6E2C5-7FF0-477A-B168-E97718EBA266}"/>
    <dgm:cxn modelId="{74868C3C-F1E4-46E2-9348-03711517F2BC}" type="presOf" srcId="{88912E0D-43A2-4116-871E-AD32677D741D}" destId="{8026CB78-3F48-4926-A81B-FB735FAA8AD6}" srcOrd="0" destOrd="0" presId="urn:microsoft.com/office/officeart/2005/8/layout/vList5"/>
    <dgm:cxn modelId="{9946885D-86D7-4BE4-B8E7-4E46CE093AA4}" srcId="{0D5DA061-9AB1-4965-AA0B-366FDEC78BAC}" destId="{C9D2FAE9-4559-40E8-B344-E25FC8EA2970}" srcOrd="0" destOrd="0" parTransId="{BF278723-62A9-45F6-A79D-62FCC3D08726}" sibTransId="{ED0E9BBA-532A-423E-A113-6F074FB3342E}"/>
    <dgm:cxn modelId="{B876AF41-25AB-41F4-ACDB-8ACF9525F42B}" type="presOf" srcId="{C7EFB6C4-B397-49A3-8A0A-A679C1C3C097}" destId="{7FA31900-111A-4407-BDA2-FC15503312AE}" srcOrd="0" destOrd="0" presId="urn:microsoft.com/office/officeart/2005/8/layout/vList5"/>
    <dgm:cxn modelId="{F5A8FA63-E736-4177-BE57-18B715704D9B}" type="presOf" srcId="{2E7CA16E-45D2-4381-8012-0B749932FFEA}" destId="{956BFB88-659C-485E-AE8C-BC4A1F0BBF3D}" srcOrd="0" destOrd="0" presId="urn:microsoft.com/office/officeart/2005/8/layout/vList5"/>
    <dgm:cxn modelId="{52DBD345-CD3C-42D6-BB42-B69C761C6DA2}" srcId="{87758E78-CF73-4947-8910-598074BC732F}" destId="{9CB69143-DFD6-4436-9BBD-A735258CAF93}" srcOrd="7" destOrd="0" parTransId="{866E33A6-5B80-48C2-AC0B-C783726FA9F0}" sibTransId="{7D2F8534-A7EB-4AD9-AE9B-7D604C57B73E}"/>
    <dgm:cxn modelId="{2558C566-9755-4108-94A8-A87FC8D801F3}" srcId="{87758E78-CF73-4947-8910-598074BC732F}" destId="{5AEB5249-9268-4831-86D4-9E31DF9F68DD}" srcOrd="6" destOrd="0" parTransId="{8B784DAC-A260-4746-91AC-220D46313550}" sibTransId="{7820DC87-EB79-4BB8-A3A1-815E69F9C5D5}"/>
    <dgm:cxn modelId="{72BCFC4D-4B5A-4A1A-BCB8-C3E264728C93}" srcId="{5AEB5249-9268-4831-86D4-9E31DF9F68DD}" destId="{19A938BE-7263-4E2E-845A-445DE79D6EB9}" srcOrd="0" destOrd="0" parTransId="{968560F1-3236-41AD-BA3E-62D5CAE5EC9F}" sibTransId="{9EE1663D-34BE-4447-BE8A-A3C68209EFAA}"/>
    <dgm:cxn modelId="{C6FE4974-307D-4D34-AB0D-52E231E158F0}" type="presOf" srcId="{AF0C02C6-8727-41A4-ACA6-BBDF071208A3}" destId="{8C87EE35-2DB5-40DD-890F-BA32B3A9FC33}" srcOrd="0" destOrd="0" presId="urn:microsoft.com/office/officeart/2005/8/layout/vList5"/>
    <dgm:cxn modelId="{881D3A75-4024-46B5-A19E-0AC68D13E074}" srcId="{87758E78-CF73-4947-8910-598074BC732F}" destId="{0D5DA061-9AB1-4965-AA0B-366FDEC78BAC}" srcOrd="5" destOrd="0" parTransId="{95130C8B-87F1-4CEE-91BA-8B2129FE7CF5}" sibTransId="{CB422A36-A83F-4365-AB1C-BAE705F061E5}"/>
    <dgm:cxn modelId="{EF3E0E81-B50E-45A3-8A49-57976B6907C1}" type="presOf" srcId="{EE2DBA90-913F-4A0C-95E1-35D3D98697ED}" destId="{B8A9A135-2C5F-45ED-B2FB-9AB721EE6BE2}" srcOrd="0" destOrd="0" presId="urn:microsoft.com/office/officeart/2005/8/layout/vList5"/>
    <dgm:cxn modelId="{76ABDA89-0AE5-4229-AD24-3BCC09BC9232}" srcId="{87758E78-CF73-4947-8910-598074BC732F}" destId="{F96194E4-E953-433C-9D27-D11110806E9C}" srcOrd="1" destOrd="0" parTransId="{4E7A5C78-C1A8-4AF6-B369-DA42C7DB1C0E}" sibTransId="{F62DD004-EF23-46E5-BD69-412147EE1718}"/>
    <dgm:cxn modelId="{997D5A94-CFD7-4910-AAD3-2D79AD15275F}" type="presOf" srcId="{C9D2FAE9-4559-40E8-B344-E25FC8EA2970}" destId="{A6619B75-B379-40DE-BC9F-3F5FDA36AFB8}" srcOrd="0" destOrd="0" presId="urn:microsoft.com/office/officeart/2005/8/layout/vList5"/>
    <dgm:cxn modelId="{DD81369C-04AB-411A-BC91-FB3F3FC83F52}" srcId="{C7EFB6C4-B397-49A3-8A0A-A679C1C3C097}" destId="{6C783A07-BE42-47E5-BAFD-894D25E5FFB6}" srcOrd="0" destOrd="0" parTransId="{D34B097F-9260-40AD-A3B5-F32E409E6729}" sibTransId="{12E60720-155F-402B-9929-4A52669E80EC}"/>
    <dgm:cxn modelId="{E7A8119D-6601-40C7-A5D1-AD9AD6D2008A}" type="presOf" srcId="{1FCE35FF-B399-4DF7-92E3-E4944C6D5B68}" destId="{DD18B918-712A-4B1E-B345-C02997ADA80C}" srcOrd="0" destOrd="0" presId="urn:microsoft.com/office/officeart/2005/8/layout/vList5"/>
    <dgm:cxn modelId="{358A73A8-BE1B-4098-806C-3B79721A21DA}" type="presOf" srcId="{F96194E4-E953-433C-9D27-D11110806E9C}" destId="{FD604677-31F2-440E-8A09-82878E6BF5F4}" srcOrd="0" destOrd="0" presId="urn:microsoft.com/office/officeart/2005/8/layout/vList5"/>
    <dgm:cxn modelId="{A07CBBAD-AFA2-4F9D-A2FB-1D20A39A47A1}" srcId="{87758E78-CF73-4947-8910-598074BC732F}" destId="{2E7CA16E-45D2-4381-8012-0B749932FFEA}" srcOrd="0" destOrd="0" parTransId="{26D25D3C-71AF-471D-A02A-2D33429ED5CE}" sibTransId="{8CE469D2-836E-4F66-9B62-759D84CBF3D2}"/>
    <dgm:cxn modelId="{7D6A28B9-45A2-4C2C-8F67-CA70C182A0FE}" type="presOf" srcId="{BC0F9F11-C1DE-430E-B15F-343A746CA2B7}" destId="{5E6B3A0C-6967-4DA4-93C9-67C90F051B69}" srcOrd="0" destOrd="0" presId="urn:microsoft.com/office/officeart/2005/8/layout/vList5"/>
    <dgm:cxn modelId="{78B4A8BB-9B5D-4075-A9BD-8A68041D4BEA}" srcId="{87758E78-CF73-4947-8910-598074BC732F}" destId="{C7EFB6C4-B397-49A3-8A0A-A679C1C3C097}" srcOrd="2" destOrd="0" parTransId="{3B22BC6F-9F10-4F63-AE57-6AE31A22BF14}" sibTransId="{9669BD6F-F272-42F9-9753-DA2D324F942F}"/>
    <dgm:cxn modelId="{A4032EC1-CF95-433E-918E-A0DA76D2A361}" srcId="{2E7CA16E-45D2-4381-8012-0B749932FFEA}" destId="{BC0F9F11-C1DE-430E-B15F-343A746CA2B7}" srcOrd="0" destOrd="0" parTransId="{20C163F7-D22D-40F8-9094-12AE9F178CB6}" sibTransId="{65E2EB1F-168E-4C8E-A52E-90F40F934EEE}"/>
    <dgm:cxn modelId="{9885CAD4-0424-4FBF-8C62-83CD9AFF55CC}" type="presOf" srcId="{B0B15485-F7B1-4C88-BEEA-53823D345D72}" destId="{3F7E7AAF-632F-4A25-9C3A-13B3C46A2FBD}" srcOrd="0" destOrd="0" presId="urn:microsoft.com/office/officeart/2005/8/layout/vList5"/>
    <dgm:cxn modelId="{35EA54DD-09CB-4300-9E98-B118B24A7AA8}" type="presOf" srcId="{341B1CA4-98B2-483A-A97D-FF205A0246FC}" destId="{18D6CE60-BC56-4997-A8FD-1BDBB9AA57B4}" srcOrd="0" destOrd="0" presId="urn:microsoft.com/office/officeart/2005/8/layout/vList5"/>
    <dgm:cxn modelId="{244190DE-F0A8-4A23-A556-7850AA801F91}" srcId="{88912E0D-43A2-4116-871E-AD32677D741D}" destId="{AF0C02C6-8727-41A4-ACA6-BBDF071208A3}" srcOrd="0" destOrd="0" parTransId="{17AB3BFF-4FD9-4E1D-93CD-1D4CCF60E3E5}" sibTransId="{829DA1AB-0636-4E02-B68D-F58327CD491A}"/>
    <dgm:cxn modelId="{3E6465F9-1958-451B-AA78-AA330E416B62}" srcId="{1FCE35FF-B399-4DF7-92E3-E4944C6D5B68}" destId="{5EAFE3EE-B72B-423C-A163-D6EA0EAB325E}" srcOrd="0" destOrd="0" parTransId="{A0C35E3C-603C-4B01-B8B6-57AF129EE451}" sibTransId="{40485BD7-F647-403B-B87F-F337248D4194}"/>
    <dgm:cxn modelId="{562928B8-60BA-4ECE-8559-302FA7384B1E}" type="presParOf" srcId="{133B6296-6A45-433D-A862-FDB87D962F23}" destId="{29C28FFE-9C57-452E-9E68-799EC3306C09}" srcOrd="0" destOrd="0" presId="urn:microsoft.com/office/officeart/2005/8/layout/vList5"/>
    <dgm:cxn modelId="{D8EC23E4-757C-42A4-AFAD-EF4172727B67}" type="presParOf" srcId="{29C28FFE-9C57-452E-9E68-799EC3306C09}" destId="{956BFB88-659C-485E-AE8C-BC4A1F0BBF3D}" srcOrd="0" destOrd="0" presId="urn:microsoft.com/office/officeart/2005/8/layout/vList5"/>
    <dgm:cxn modelId="{A54BF657-4806-4215-B50A-B0D55D783BD8}" type="presParOf" srcId="{29C28FFE-9C57-452E-9E68-799EC3306C09}" destId="{5E6B3A0C-6967-4DA4-93C9-67C90F051B69}" srcOrd="1" destOrd="0" presId="urn:microsoft.com/office/officeart/2005/8/layout/vList5"/>
    <dgm:cxn modelId="{13E26C8E-64AD-40FE-9351-DBBFCD750EE7}" type="presParOf" srcId="{133B6296-6A45-433D-A862-FDB87D962F23}" destId="{BD3C77B0-768B-4EF3-8CEB-62D162116A30}" srcOrd="1" destOrd="0" presId="urn:microsoft.com/office/officeart/2005/8/layout/vList5"/>
    <dgm:cxn modelId="{1EBF675E-256C-4695-B040-D98EC09C2F11}" type="presParOf" srcId="{133B6296-6A45-433D-A862-FDB87D962F23}" destId="{D4B56A57-A363-4313-86E5-4811E7A2F87C}" srcOrd="2" destOrd="0" presId="urn:microsoft.com/office/officeart/2005/8/layout/vList5"/>
    <dgm:cxn modelId="{A4261235-6109-495F-A42C-94A8A202CB9D}" type="presParOf" srcId="{D4B56A57-A363-4313-86E5-4811E7A2F87C}" destId="{FD604677-31F2-440E-8A09-82878E6BF5F4}" srcOrd="0" destOrd="0" presId="urn:microsoft.com/office/officeart/2005/8/layout/vList5"/>
    <dgm:cxn modelId="{17B185C6-98C7-4F71-BB15-878239EB651F}" type="presParOf" srcId="{D4B56A57-A363-4313-86E5-4811E7A2F87C}" destId="{B8A9A135-2C5F-45ED-B2FB-9AB721EE6BE2}" srcOrd="1" destOrd="0" presId="urn:microsoft.com/office/officeart/2005/8/layout/vList5"/>
    <dgm:cxn modelId="{82A397AD-5271-40E5-879B-8592500677BC}" type="presParOf" srcId="{133B6296-6A45-433D-A862-FDB87D962F23}" destId="{B437A511-165A-4283-A283-06D48EF11119}" srcOrd="3" destOrd="0" presId="urn:microsoft.com/office/officeart/2005/8/layout/vList5"/>
    <dgm:cxn modelId="{A5C21789-47D8-4BC1-9CBC-D967A943BA91}" type="presParOf" srcId="{133B6296-6A45-433D-A862-FDB87D962F23}" destId="{5A6F893D-EC3D-42BE-9EE8-A5201A9215CA}" srcOrd="4" destOrd="0" presId="urn:microsoft.com/office/officeart/2005/8/layout/vList5"/>
    <dgm:cxn modelId="{CED915CE-F0FA-4D33-A80F-09D7ADDD1BED}" type="presParOf" srcId="{5A6F893D-EC3D-42BE-9EE8-A5201A9215CA}" destId="{7FA31900-111A-4407-BDA2-FC15503312AE}" srcOrd="0" destOrd="0" presId="urn:microsoft.com/office/officeart/2005/8/layout/vList5"/>
    <dgm:cxn modelId="{9C495434-DB59-476C-9743-727438FE5C37}" type="presParOf" srcId="{5A6F893D-EC3D-42BE-9EE8-A5201A9215CA}" destId="{7E0BEA8B-0311-453A-9347-43A0417223B3}" srcOrd="1" destOrd="0" presId="urn:microsoft.com/office/officeart/2005/8/layout/vList5"/>
    <dgm:cxn modelId="{72935147-13FB-49EC-869E-01000B7446E3}" type="presParOf" srcId="{133B6296-6A45-433D-A862-FDB87D962F23}" destId="{EB999CD5-A1CD-4330-8EC1-F57B7DC2E462}" srcOrd="5" destOrd="0" presId="urn:microsoft.com/office/officeart/2005/8/layout/vList5"/>
    <dgm:cxn modelId="{FEDAE464-154E-4D0F-A6E2-AC1D265DE3F0}" type="presParOf" srcId="{133B6296-6A45-433D-A862-FDB87D962F23}" destId="{A8A97847-F5A2-4B2B-A69C-E370F3F8720E}" srcOrd="6" destOrd="0" presId="urn:microsoft.com/office/officeart/2005/8/layout/vList5"/>
    <dgm:cxn modelId="{89261845-A4CD-444B-93DE-9DB10219F9FE}" type="presParOf" srcId="{A8A97847-F5A2-4B2B-A69C-E370F3F8720E}" destId="{3F7E7AAF-632F-4A25-9C3A-13B3C46A2FBD}" srcOrd="0" destOrd="0" presId="urn:microsoft.com/office/officeart/2005/8/layout/vList5"/>
    <dgm:cxn modelId="{49C1DF6C-501A-4EEF-BC0D-937DD9E382BC}" type="presParOf" srcId="{A8A97847-F5A2-4B2B-A69C-E370F3F8720E}" destId="{18D6CE60-BC56-4997-A8FD-1BDBB9AA57B4}" srcOrd="1" destOrd="0" presId="urn:microsoft.com/office/officeart/2005/8/layout/vList5"/>
    <dgm:cxn modelId="{2779AB8D-23E6-443A-A1ED-C23A13EF6071}" type="presParOf" srcId="{133B6296-6A45-433D-A862-FDB87D962F23}" destId="{8BEE93DB-2E4A-41C0-A145-BB8C9FA6D732}" srcOrd="7" destOrd="0" presId="urn:microsoft.com/office/officeart/2005/8/layout/vList5"/>
    <dgm:cxn modelId="{57FDD534-3BE4-4626-AD1D-2A5131672008}" type="presParOf" srcId="{133B6296-6A45-433D-A862-FDB87D962F23}" destId="{50E8B3CD-24AF-4BD5-A250-E53B6AC88EA9}" srcOrd="8" destOrd="0" presId="urn:microsoft.com/office/officeart/2005/8/layout/vList5"/>
    <dgm:cxn modelId="{740BC41C-466F-486C-A48C-C88BCB705642}" type="presParOf" srcId="{50E8B3CD-24AF-4BD5-A250-E53B6AC88EA9}" destId="{DD18B918-712A-4B1E-B345-C02997ADA80C}" srcOrd="0" destOrd="0" presId="urn:microsoft.com/office/officeart/2005/8/layout/vList5"/>
    <dgm:cxn modelId="{EB9B7FBC-397B-4FEC-92AB-24DCF9448359}" type="presParOf" srcId="{50E8B3CD-24AF-4BD5-A250-E53B6AC88EA9}" destId="{F35BABFB-5FC8-49A8-B463-465C83D823D1}" srcOrd="1" destOrd="0" presId="urn:microsoft.com/office/officeart/2005/8/layout/vList5"/>
    <dgm:cxn modelId="{46B091C5-17FC-43A2-8668-EC43F4DF2FD6}" type="presParOf" srcId="{133B6296-6A45-433D-A862-FDB87D962F23}" destId="{4162F895-7BD7-4BD0-A4C6-F16749E58735}" srcOrd="9" destOrd="0" presId="urn:microsoft.com/office/officeart/2005/8/layout/vList5"/>
    <dgm:cxn modelId="{2CAE2BE1-D49D-4726-970D-05964652B42F}" type="presParOf" srcId="{133B6296-6A45-433D-A862-FDB87D962F23}" destId="{F0BE3278-7338-42E6-991E-563BE9CDEE52}" srcOrd="10" destOrd="0" presId="urn:microsoft.com/office/officeart/2005/8/layout/vList5"/>
    <dgm:cxn modelId="{BF4A2652-6703-483A-AA4C-5845BD1E1A2E}" type="presParOf" srcId="{F0BE3278-7338-42E6-991E-563BE9CDEE52}" destId="{6CD856B2-8A52-4138-9799-21B05B6D601B}" srcOrd="0" destOrd="0" presId="urn:microsoft.com/office/officeart/2005/8/layout/vList5"/>
    <dgm:cxn modelId="{24363AAE-EC4C-4FEB-9EBF-D2465E99D1AB}" type="presParOf" srcId="{F0BE3278-7338-42E6-991E-563BE9CDEE52}" destId="{A6619B75-B379-40DE-BC9F-3F5FDA36AFB8}" srcOrd="1" destOrd="0" presId="urn:microsoft.com/office/officeart/2005/8/layout/vList5"/>
    <dgm:cxn modelId="{78F9DAE6-37DA-483C-9B1D-023B2BD6EB7A}" type="presParOf" srcId="{133B6296-6A45-433D-A862-FDB87D962F23}" destId="{3752AEB6-52B8-4E10-B76F-0F872A08D9F0}" srcOrd="11" destOrd="0" presId="urn:microsoft.com/office/officeart/2005/8/layout/vList5"/>
    <dgm:cxn modelId="{71681BD5-ED6E-454D-AFB6-983F297036E5}" type="presParOf" srcId="{133B6296-6A45-433D-A862-FDB87D962F23}" destId="{F4AE54BF-3D2E-4981-82A9-02B80AD70C5B}" srcOrd="12" destOrd="0" presId="urn:microsoft.com/office/officeart/2005/8/layout/vList5"/>
    <dgm:cxn modelId="{662FA07F-17FB-48AC-9374-60614C2C6829}" type="presParOf" srcId="{F4AE54BF-3D2E-4981-82A9-02B80AD70C5B}" destId="{E72122D2-6F19-42AB-8597-E4804FFE7EBA}" srcOrd="0" destOrd="0" presId="urn:microsoft.com/office/officeart/2005/8/layout/vList5"/>
    <dgm:cxn modelId="{839E1D2B-081D-4322-B98D-8BF4EACEF2C1}" type="presParOf" srcId="{F4AE54BF-3D2E-4981-82A9-02B80AD70C5B}" destId="{A64950BC-5D35-45AE-A406-781ABCEA92E3}" srcOrd="1" destOrd="0" presId="urn:microsoft.com/office/officeart/2005/8/layout/vList5"/>
    <dgm:cxn modelId="{D7CF1653-D7FD-43BC-928F-3AE687661852}" type="presParOf" srcId="{133B6296-6A45-433D-A862-FDB87D962F23}" destId="{F0B07D6D-D04A-470D-9583-BD0130B49F96}" srcOrd="13" destOrd="0" presId="urn:microsoft.com/office/officeart/2005/8/layout/vList5"/>
    <dgm:cxn modelId="{1E4A0773-4EF5-4F9E-80F5-7679621F1EAD}" type="presParOf" srcId="{133B6296-6A45-433D-A862-FDB87D962F23}" destId="{0397A07D-AEE1-4A78-B8CA-80B716E49793}" srcOrd="14" destOrd="0" presId="urn:microsoft.com/office/officeart/2005/8/layout/vList5"/>
    <dgm:cxn modelId="{D9220A6A-F127-4D55-BA09-9C3FC985509C}" type="presParOf" srcId="{0397A07D-AEE1-4A78-B8CA-80B716E49793}" destId="{B1E8CC95-EA81-49E1-864E-DE7E76358A86}" srcOrd="0" destOrd="0" presId="urn:microsoft.com/office/officeart/2005/8/layout/vList5"/>
    <dgm:cxn modelId="{3F8CFFC3-076F-495E-9008-6423E5B046BF}" type="presParOf" srcId="{0397A07D-AEE1-4A78-B8CA-80B716E49793}" destId="{AC037E56-1583-478B-9793-2A1D02E22AE3}" srcOrd="1" destOrd="0" presId="urn:microsoft.com/office/officeart/2005/8/layout/vList5"/>
    <dgm:cxn modelId="{3D2346D1-AF57-4B1D-B0F4-9AFAA4F9B350}" type="presParOf" srcId="{133B6296-6A45-433D-A862-FDB87D962F23}" destId="{8F1F237F-5434-4CF6-BADE-12C6FE8B1AF4}" srcOrd="15" destOrd="0" presId="urn:microsoft.com/office/officeart/2005/8/layout/vList5"/>
    <dgm:cxn modelId="{E4D78A85-8AFF-4106-8B8A-42EACE053FB6}" type="presParOf" srcId="{133B6296-6A45-433D-A862-FDB87D962F23}" destId="{412B5BA5-20AA-4BAA-9F94-6C2DFA9D68D2}" srcOrd="16" destOrd="0" presId="urn:microsoft.com/office/officeart/2005/8/layout/vList5"/>
    <dgm:cxn modelId="{66708143-D668-43CE-A329-7E855B1AB022}" type="presParOf" srcId="{412B5BA5-20AA-4BAA-9F94-6C2DFA9D68D2}" destId="{8026CB78-3F48-4926-A81B-FB735FAA8AD6}" srcOrd="0" destOrd="0" presId="urn:microsoft.com/office/officeart/2005/8/layout/vList5"/>
    <dgm:cxn modelId="{C6B4FB05-3A74-4C52-AD4D-99C4895897B5}" type="presParOf" srcId="{412B5BA5-20AA-4BAA-9F94-6C2DFA9D68D2}" destId="{8C87EE35-2DB5-40DD-890F-BA32B3A9FC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7CAD960-BFDD-4561-93A7-8CD9287D18B5}" type="doc">
      <dgm:prSet loTypeId="urn:microsoft.com/office/officeart/2005/8/layout/hierarchy3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AC008159-B032-4416-B81A-CD43A26A020B}">
      <dgm:prSet custT="1"/>
      <dgm:spPr/>
      <dgm:t>
        <a:bodyPr/>
        <a:lstStyle/>
        <a:p>
          <a:pPr algn="ctr" rtl="0"/>
          <a:r>
            <a:rPr lang="pt-BR" sz="1800" b="1" dirty="0"/>
            <a:t>Alumínio &gt; 99% de pureza </a:t>
          </a:r>
          <a:endParaRPr lang="pt-BR" sz="1800" dirty="0"/>
        </a:p>
      </dgm:t>
    </dgm:pt>
    <dgm:pt modelId="{DFE38581-5D8B-42B5-BA4C-4C84CAD17FC4}" type="parTrans" cxnId="{8CBD06DE-01B8-49A8-AB0E-5E1014463D89}">
      <dgm:prSet/>
      <dgm:spPr/>
      <dgm:t>
        <a:bodyPr/>
        <a:lstStyle/>
        <a:p>
          <a:pPr algn="ctr"/>
          <a:endParaRPr lang="pt-BR"/>
        </a:p>
      </dgm:t>
    </dgm:pt>
    <dgm:pt modelId="{233333FE-6516-4D45-AF8E-DEC2E0B8C39E}" type="sibTrans" cxnId="{8CBD06DE-01B8-49A8-AB0E-5E1014463D89}">
      <dgm:prSet/>
      <dgm:spPr/>
      <dgm:t>
        <a:bodyPr/>
        <a:lstStyle/>
        <a:p>
          <a:pPr algn="ctr"/>
          <a:endParaRPr lang="pt-BR"/>
        </a:p>
      </dgm:t>
    </dgm:pt>
    <dgm:pt modelId="{591228D4-588C-4D94-A2F4-2079FE0AB612}">
      <dgm:prSet custT="1"/>
      <dgm:spPr/>
      <dgm:t>
        <a:bodyPr/>
        <a:lstStyle/>
        <a:p>
          <a:pPr algn="ctr" rtl="0"/>
          <a:r>
            <a:rPr lang="pt-BR" sz="1800" b="1" dirty="0"/>
            <a:t>Cobre</a:t>
          </a:r>
          <a:endParaRPr lang="pt-BR" sz="1800" dirty="0"/>
        </a:p>
      </dgm:t>
    </dgm:pt>
    <dgm:pt modelId="{ECA43F07-78D4-41BA-A1E8-B5FF107261AC}" type="parTrans" cxnId="{448BD540-DC35-4F0E-8A9B-78A09B1BB2C2}">
      <dgm:prSet/>
      <dgm:spPr/>
      <dgm:t>
        <a:bodyPr/>
        <a:lstStyle/>
        <a:p>
          <a:pPr algn="ctr"/>
          <a:endParaRPr lang="pt-BR"/>
        </a:p>
      </dgm:t>
    </dgm:pt>
    <dgm:pt modelId="{2A48EBD6-E188-4F29-AF5B-74F6D5DB927B}" type="sibTrans" cxnId="{448BD540-DC35-4F0E-8A9B-78A09B1BB2C2}">
      <dgm:prSet/>
      <dgm:spPr/>
      <dgm:t>
        <a:bodyPr/>
        <a:lstStyle/>
        <a:p>
          <a:pPr algn="ctr"/>
          <a:endParaRPr lang="pt-BR"/>
        </a:p>
      </dgm:t>
    </dgm:pt>
    <dgm:pt modelId="{B5D79109-A7CB-4834-B0B3-7CA144E64D44}">
      <dgm:prSet custT="1"/>
      <dgm:spPr/>
      <dgm:t>
        <a:bodyPr/>
        <a:lstStyle/>
        <a:p>
          <a:pPr algn="ctr" rtl="0"/>
          <a:r>
            <a:rPr lang="pt-BR" sz="1800" b="1" dirty="0"/>
            <a:t>Silício e Cobre e/ou Magnésio </a:t>
          </a:r>
          <a:endParaRPr lang="pt-BR" sz="1800" dirty="0"/>
        </a:p>
      </dgm:t>
    </dgm:pt>
    <dgm:pt modelId="{65B06A1B-6E7F-4A0A-BF07-FE4AC14C7397}" type="parTrans" cxnId="{8B0CAC51-91C5-4D1E-9EA1-CDF56F8F4165}">
      <dgm:prSet/>
      <dgm:spPr/>
      <dgm:t>
        <a:bodyPr/>
        <a:lstStyle/>
        <a:p>
          <a:pPr algn="ctr"/>
          <a:endParaRPr lang="pt-BR"/>
        </a:p>
      </dgm:t>
    </dgm:pt>
    <dgm:pt modelId="{06F65118-4C1B-4748-86E9-47AA6952517D}" type="sibTrans" cxnId="{8B0CAC51-91C5-4D1E-9EA1-CDF56F8F4165}">
      <dgm:prSet/>
      <dgm:spPr/>
      <dgm:t>
        <a:bodyPr/>
        <a:lstStyle/>
        <a:p>
          <a:pPr algn="ctr"/>
          <a:endParaRPr lang="pt-BR"/>
        </a:p>
      </dgm:t>
    </dgm:pt>
    <dgm:pt modelId="{27BAB064-3965-4479-80EF-89275BB6C310}">
      <dgm:prSet custT="1"/>
      <dgm:spPr/>
      <dgm:t>
        <a:bodyPr/>
        <a:lstStyle/>
        <a:p>
          <a:pPr algn="ctr" rtl="0"/>
          <a:r>
            <a:rPr lang="pt-BR" sz="1800" b="1" dirty="0"/>
            <a:t>Silício </a:t>
          </a:r>
          <a:endParaRPr lang="pt-BR" sz="1800" dirty="0"/>
        </a:p>
      </dgm:t>
    </dgm:pt>
    <dgm:pt modelId="{F2D7E049-5294-4444-8491-7B9287684189}" type="parTrans" cxnId="{63DAE583-26B9-4D05-990C-6B65B485B080}">
      <dgm:prSet/>
      <dgm:spPr/>
      <dgm:t>
        <a:bodyPr/>
        <a:lstStyle/>
        <a:p>
          <a:pPr algn="ctr"/>
          <a:endParaRPr lang="pt-BR"/>
        </a:p>
      </dgm:t>
    </dgm:pt>
    <dgm:pt modelId="{5BB2B9B3-F8CC-4369-807D-A1080D6F7A8C}" type="sibTrans" cxnId="{63DAE583-26B9-4D05-990C-6B65B485B080}">
      <dgm:prSet/>
      <dgm:spPr/>
      <dgm:t>
        <a:bodyPr/>
        <a:lstStyle/>
        <a:p>
          <a:pPr algn="ctr"/>
          <a:endParaRPr lang="pt-BR"/>
        </a:p>
      </dgm:t>
    </dgm:pt>
    <dgm:pt modelId="{47513425-80BC-458D-AA1F-3370E79D925D}">
      <dgm:prSet custT="1"/>
      <dgm:spPr/>
      <dgm:t>
        <a:bodyPr/>
        <a:lstStyle/>
        <a:p>
          <a:pPr algn="ctr" rtl="0"/>
          <a:r>
            <a:rPr lang="pt-BR" sz="1800" b="1" dirty="0"/>
            <a:t>Magnésio </a:t>
          </a:r>
          <a:endParaRPr lang="pt-BR" sz="1800" dirty="0"/>
        </a:p>
      </dgm:t>
    </dgm:pt>
    <dgm:pt modelId="{F354429A-5F96-485A-8BB1-142CC9D5080B}" type="parTrans" cxnId="{F09FF72E-F234-4F47-90C7-E4FBECE9EF06}">
      <dgm:prSet/>
      <dgm:spPr/>
      <dgm:t>
        <a:bodyPr/>
        <a:lstStyle/>
        <a:p>
          <a:pPr algn="ctr"/>
          <a:endParaRPr lang="pt-BR"/>
        </a:p>
      </dgm:t>
    </dgm:pt>
    <dgm:pt modelId="{52018D06-38D8-498D-8A20-9D48DBAD118C}" type="sibTrans" cxnId="{F09FF72E-F234-4F47-90C7-E4FBECE9EF06}">
      <dgm:prSet/>
      <dgm:spPr/>
      <dgm:t>
        <a:bodyPr/>
        <a:lstStyle/>
        <a:p>
          <a:pPr algn="ctr"/>
          <a:endParaRPr lang="pt-BR"/>
        </a:p>
      </dgm:t>
    </dgm:pt>
    <dgm:pt modelId="{BC24AEB2-2B87-4158-8552-07323B334753}">
      <dgm:prSet custT="1"/>
      <dgm:spPr/>
      <dgm:t>
        <a:bodyPr/>
        <a:lstStyle/>
        <a:p>
          <a:pPr algn="ctr" rtl="0"/>
          <a:r>
            <a:rPr lang="pt-BR" sz="1800" b="1" dirty="0"/>
            <a:t>Zinco </a:t>
          </a:r>
          <a:endParaRPr lang="pt-BR" sz="1800" dirty="0"/>
        </a:p>
      </dgm:t>
    </dgm:pt>
    <dgm:pt modelId="{9AC75EFB-787B-4EFD-BB67-90BDA00F38E1}" type="parTrans" cxnId="{C90E2C20-D5BD-4191-8D7C-382DEA53035B}">
      <dgm:prSet/>
      <dgm:spPr/>
      <dgm:t>
        <a:bodyPr/>
        <a:lstStyle/>
        <a:p>
          <a:pPr algn="ctr"/>
          <a:endParaRPr lang="pt-BR"/>
        </a:p>
      </dgm:t>
    </dgm:pt>
    <dgm:pt modelId="{F89F5814-E320-4987-83DB-66980EECED0D}" type="sibTrans" cxnId="{C90E2C20-D5BD-4191-8D7C-382DEA53035B}">
      <dgm:prSet/>
      <dgm:spPr/>
      <dgm:t>
        <a:bodyPr/>
        <a:lstStyle/>
        <a:p>
          <a:pPr algn="ctr"/>
          <a:endParaRPr lang="pt-BR"/>
        </a:p>
      </dgm:t>
    </dgm:pt>
    <dgm:pt modelId="{6570B4F7-5D4F-4F90-9931-18B5C3551205}">
      <dgm:prSet custT="1"/>
      <dgm:spPr/>
      <dgm:t>
        <a:bodyPr/>
        <a:lstStyle/>
        <a:p>
          <a:pPr algn="ctr" rtl="0"/>
          <a:r>
            <a:rPr lang="pt-BR" sz="1800" b="1" dirty="0"/>
            <a:t>Estanho</a:t>
          </a:r>
          <a:endParaRPr lang="pt-BR" sz="1800" dirty="0"/>
        </a:p>
      </dgm:t>
    </dgm:pt>
    <dgm:pt modelId="{040589E2-8A01-4312-BE0A-CF6661571A3B}" type="parTrans" cxnId="{0F21946B-0CE6-481B-9FCC-159262D7FFD6}">
      <dgm:prSet/>
      <dgm:spPr/>
      <dgm:t>
        <a:bodyPr/>
        <a:lstStyle/>
        <a:p>
          <a:pPr algn="ctr"/>
          <a:endParaRPr lang="pt-BR"/>
        </a:p>
      </dgm:t>
    </dgm:pt>
    <dgm:pt modelId="{10E7A563-20F9-4400-8A4F-C75F3BDFB90D}" type="sibTrans" cxnId="{0F21946B-0CE6-481B-9FCC-159262D7FFD6}">
      <dgm:prSet/>
      <dgm:spPr/>
      <dgm:t>
        <a:bodyPr/>
        <a:lstStyle/>
        <a:p>
          <a:pPr algn="ctr"/>
          <a:endParaRPr lang="pt-BR"/>
        </a:p>
      </dgm:t>
    </dgm:pt>
    <dgm:pt modelId="{6DE6F2B9-67E9-4165-8632-86242D6DD7C2}">
      <dgm:prSet/>
      <dgm:spPr/>
      <dgm:t>
        <a:bodyPr/>
        <a:lstStyle/>
        <a:p>
          <a:pPr algn="ctr"/>
          <a:r>
            <a:rPr lang="pt-BR" b="1" dirty="0"/>
            <a:t>1XX.X</a:t>
          </a:r>
        </a:p>
      </dgm:t>
    </dgm:pt>
    <dgm:pt modelId="{698B500B-9E29-4249-B5FC-5C3D9EAA6DCC}" type="parTrans" cxnId="{646CC72A-2DD1-4542-9C59-642AE55F45A9}">
      <dgm:prSet/>
      <dgm:spPr/>
      <dgm:t>
        <a:bodyPr/>
        <a:lstStyle/>
        <a:p>
          <a:pPr algn="ctr"/>
          <a:endParaRPr lang="pt-BR"/>
        </a:p>
      </dgm:t>
    </dgm:pt>
    <dgm:pt modelId="{25A0CEAA-4B64-404C-B135-E26DDCC63A68}" type="sibTrans" cxnId="{646CC72A-2DD1-4542-9C59-642AE55F45A9}">
      <dgm:prSet/>
      <dgm:spPr/>
      <dgm:t>
        <a:bodyPr/>
        <a:lstStyle/>
        <a:p>
          <a:pPr algn="ctr"/>
          <a:endParaRPr lang="pt-BR"/>
        </a:p>
      </dgm:t>
    </dgm:pt>
    <dgm:pt modelId="{42E2CEF9-BC3D-464B-B593-23400991ABC3}">
      <dgm:prSet/>
      <dgm:spPr/>
      <dgm:t>
        <a:bodyPr/>
        <a:lstStyle/>
        <a:p>
          <a:pPr algn="ctr"/>
          <a:r>
            <a:rPr lang="pt-BR" b="1" dirty="0"/>
            <a:t>2XX.X</a:t>
          </a:r>
        </a:p>
      </dgm:t>
    </dgm:pt>
    <dgm:pt modelId="{F77790C2-5600-4032-846B-E4EE49C0C4F0}" type="parTrans" cxnId="{1787087E-F825-4FFB-BE90-683D505F30CE}">
      <dgm:prSet/>
      <dgm:spPr/>
      <dgm:t>
        <a:bodyPr/>
        <a:lstStyle/>
        <a:p>
          <a:pPr algn="ctr"/>
          <a:endParaRPr lang="pt-BR"/>
        </a:p>
      </dgm:t>
    </dgm:pt>
    <dgm:pt modelId="{4AE2EEBD-9314-4935-A7DD-4CC57AFE3D28}" type="sibTrans" cxnId="{1787087E-F825-4FFB-BE90-683D505F30CE}">
      <dgm:prSet/>
      <dgm:spPr/>
      <dgm:t>
        <a:bodyPr/>
        <a:lstStyle/>
        <a:p>
          <a:pPr algn="ctr"/>
          <a:endParaRPr lang="pt-BR"/>
        </a:p>
      </dgm:t>
    </dgm:pt>
    <dgm:pt modelId="{D435C444-7E86-469A-B55B-BB27A6A59F98}">
      <dgm:prSet/>
      <dgm:spPr/>
      <dgm:t>
        <a:bodyPr/>
        <a:lstStyle/>
        <a:p>
          <a:pPr algn="ctr"/>
          <a:r>
            <a:rPr lang="pt-BR" b="1" dirty="0"/>
            <a:t>3XX.X</a:t>
          </a:r>
        </a:p>
      </dgm:t>
    </dgm:pt>
    <dgm:pt modelId="{BE42A703-1BA9-48C2-BA26-7CE3CDD58667}" type="parTrans" cxnId="{E08F38D9-2DE7-49E8-919D-5CD8157FE5F2}">
      <dgm:prSet/>
      <dgm:spPr/>
      <dgm:t>
        <a:bodyPr/>
        <a:lstStyle/>
        <a:p>
          <a:pPr algn="ctr"/>
          <a:endParaRPr lang="pt-BR"/>
        </a:p>
      </dgm:t>
    </dgm:pt>
    <dgm:pt modelId="{A4F77EC0-3C89-44B4-AB58-E0BF8A69E714}" type="sibTrans" cxnId="{E08F38D9-2DE7-49E8-919D-5CD8157FE5F2}">
      <dgm:prSet/>
      <dgm:spPr/>
      <dgm:t>
        <a:bodyPr/>
        <a:lstStyle/>
        <a:p>
          <a:pPr algn="ctr"/>
          <a:endParaRPr lang="pt-BR"/>
        </a:p>
      </dgm:t>
    </dgm:pt>
    <dgm:pt modelId="{415C4BEE-C7EB-4691-B1D0-A4D70C1F402F}">
      <dgm:prSet/>
      <dgm:spPr/>
      <dgm:t>
        <a:bodyPr/>
        <a:lstStyle/>
        <a:p>
          <a:pPr algn="ctr"/>
          <a:r>
            <a:rPr lang="pt-BR" b="1" dirty="0"/>
            <a:t>5XX.X</a:t>
          </a:r>
        </a:p>
      </dgm:t>
    </dgm:pt>
    <dgm:pt modelId="{351FC39F-F39F-4457-8470-BE7554C488C8}" type="parTrans" cxnId="{C272A02B-1909-49A0-8082-87742B55A6E1}">
      <dgm:prSet/>
      <dgm:spPr/>
      <dgm:t>
        <a:bodyPr/>
        <a:lstStyle/>
        <a:p>
          <a:pPr algn="ctr"/>
          <a:endParaRPr lang="pt-BR"/>
        </a:p>
      </dgm:t>
    </dgm:pt>
    <dgm:pt modelId="{7FF91035-F612-4497-9197-E8C502AD67C5}" type="sibTrans" cxnId="{C272A02B-1909-49A0-8082-87742B55A6E1}">
      <dgm:prSet/>
      <dgm:spPr/>
      <dgm:t>
        <a:bodyPr/>
        <a:lstStyle/>
        <a:p>
          <a:pPr algn="ctr"/>
          <a:endParaRPr lang="pt-BR"/>
        </a:p>
      </dgm:t>
    </dgm:pt>
    <dgm:pt modelId="{61ECB489-C285-4441-B3F5-F920375D2D88}">
      <dgm:prSet/>
      <dgm:spPr/>
      <dgm:t>
        <a:bodyPr/>
        <a:lstStyle/>
        <a:p>
          <a:pPr algn="ctr"/>
          <a:r>
            <a:rPr lang="pt-BR" b="1" dirty="0"/>
            <a:t>4XX.X</a:t>
          </a:r>
        </a:p>
      </dgm:t>
    </dgm:pt>
    <dgm:pt modelId="{9ACE53D8-706D-40F6-A8FF-F520FEB24DA1}" type="parTrans" cxnId="{05EE295D-624F-403E-87D3-35665F204B83}">
      <dgm:prSet/>
      <dgm:spPr/>
      <dgm:t>
        <a:bodyPr/>
        <a:lstStyle/>
        <a:p>
          <a:pPr algn="ctr"/>
          <a:endParaRPr lang="pt-BR"/>
        </a:p>
      </dgm:t>
    </dgm:pt>
    <dgm:pt modelId="{A4C8F159-B15F-48FA-A852-DCEC67CA0440}" type="sibTrans" cxnId="{05EE295D-624F-403E-87D3-35665F204B83}">
      <dgm:prSet/>
      <dgm:spPr/>
      <dgm:t>
        <a:bodyPr/>
        <a:lstStyle/>
        <a:p>
          <a:pPr algn="ctr"/>
          <a:endParaRPr lang="pt-BR"/>
        </a:p>
      </dgm:t>
    </dgm:pt>
    <dgm:pt modelId="{0428C968-8F01-42BF-8121-A806539E88A4}">
      <dgm:prSet/>
      <dgm:spPr/>
      <dgm:t>
        <a:bodyPr/>
        <a:lstStyle/>
        <a:p>
          <a:pPr algn="ctr"/>
          <a:r>
            <a:rPr lang="pt-BR" b="1" dirty="0"/>
            <a:t>7XX.X</a:t>
          </a:r>
        </a:p>
      </dgm:t>
    </dgm:pt>
    <dgm:pt modelId="{45C525A8-F91E-4E5E-BC0F-8C7581079FBB}" type="parTrans" cxnId="{2AA83816-685D-428B-AFB7-281B0C01DF0D}">
      <dgm:prSet/>
      <dgm:spPr/>
      <dgm:t>
        <a:bodyPr/>
        <a:lstStyle/>
        <a:p>
          <a:pPr algn="ctr"/>
          <a:endParaRPr lang="pt-BR"/>
        </a:p>
      </dgm:t>
    </dgm:pt>
    <dgm:pt modelId="{727F94B7-AA75-44E7-9F23-3AADF9FAD615}" type="sibTrans" cxnId="{2AA83816-685D-428B-AFB7-281B0C01DF0D}">
      <dgm:prSet/>
      <dgm:spPr/>
      <dgm:t>
        <a:bodyPr/>
        <a:lstStyle/>
        <a:p>
          <a:pPr algn="ctr"/>
          <a:endParaRPr lang="pt-BR"/>
        </a:p>
      </dgm:t>
    </dgm:pt>
    <dgm:pt modelId="{34CD65E4-8816-451E-B11F-04F8423774AB}">
      <dgm:prSet/>
      <dgm:spPr/>
      <dgm:t>
        <a:bodyPr/>
        <a:lstStyle/>
        <a:p>
          <a:pPr algn="ctr"/>
          <a:r>
            <a:rPr lang="pt-BR" b="1" dirty="0"/>
            <a:t>8XX.X</a:t>
          </a:r>
        </a:p>
      </dgm:t>
    </dgm:pt>
    <dgm:pt modelId="{D1860C0C-B0EA-445C-81B6-E31CBDE8B408}" type="parTrans" cxnId="{C1B44722-F362-4210-B3EC-41DD0BA72FF0}">
      <dgm:prSet/>
      <dgm:spPr/>
      <dgm:t>
        <a:bodyPr/>
        <a:lstStyle/>
        <a:p>
          <a:pPr algn="ctr"/>
          <a:endParaRPr lang="pt-BR"/>
        </a:p>
      </dgm:t>
    </dgm:pt>
    <dgm:pt modelId="{26F32E20-F62D-4755-A262-46E42C7DCA19}" type="sibTrans" cxnId="{C1B44722-F362-4210-B3EC-41DD0BA72FF0}">
      <dgm:prSet/>
      <dgm:spPr/>
      <dgm:t>
        <a:bodyPr/>
        <a:lstStyle/>
        <a:p>
          <a:pPr algn="ctr"/>
          <a:endParaRPr lang="pt-BR"/>
        </a:p>
      </dgm:t>
    </dgm:pt>
    <dgm:pt modelId="{A63776A4-E5AA-4CA0-9D8D-3319ADF56DCD}">
      <dgm:prSet custT="1"/>
      <dgm:spPr/>
      <dgm:t>
        <a:bodyPr/>
        <a:lstStyle/>
        <a:p>
          <a:pPr algn="ctr"/>
          <a:r>
            <a:rPr lang="pt-BR" sz="1800" b="1" dirty="0"/>
            <a:t>Outros elementos</a:t>
          </a:r>
          <a:r>
            <a:rPr lang="pt-BR" sz="1500" b="1" dirty="0"/>
            <a:t> </a:t>
          </a:r>
        </a:p>
      </dgm:t>
    </dgm:pt>
    <dgm:pt modelId="{C46614F6-FEDD-4093-9238-14B7416F7779}" type="parTrans" cxnId="{4CC3FB31-0819-4E98-919A-A8DDCAA8E8B4}">
      <dgm:prSet/>
      <dgm:spPr/>
      <dgm:t>
        <a:bodyPr/>
        <a:lstStyle/>
        <a:p>
          <a:endParaRPr lang="pt-BR"/>
        </a:p>
      </dgm:t>
    </dgm:pt>
    <dgm:pt modelId="{620FE266-FE24-404C-977B-F45AD8161668}" type="sibTrans" cxnId="{4CC3FB31-0819-4E98-919A-A8DDCAA8E8B4}">
      <dgm:prSet/>
      <dgm:spPr/>
      <dgm:t>
        <a:bodyPr/>
        <a:lstStyle/>
        <a:p>
          <a:endParaRPr lang="pt-BR"/>
        </a:p>
      </dgm:t>
    </dgm:pt>
    <dgm:pt modelId="{32DAAC96-74A0-474D-9A9C-A517C2842E04}">
      <dgm:prSet/>
      <dgm:spPr/>
      <dgm:t>
        <a:bodyPr/>
        <a:lstStyle/>
        <a:p>
          <a:r>
            <a:rPr lang="pt-BR" b="1" dirty="0"/>
            <a:t>9XX.X</a:t>
          </a:r>
        </a:p>
      </dgm:t>
    </dgm:pt>
    <dgm:pt modelId="{F109FF18-9356-459D-8CCB-E684258A6495}" type="parTrans" cxnId="{87FFC4EB-D018-49B2-B4D2-11FA387D5501}">
      <dgm:prSet/>
      <dgm:spPr/>
      <dgm:t>
        <a:bodyPr/>
        <a:lstStyle/>
        <a:p>
          <a:endParaRPr lang="pt-BR"/>
        </a:p>
      </dgm:t>
    </dgm:pt>
    <dgm:pt modelId="{5592DEE9-6A6A-42E9-8AD5-D4BEB4494950}" type="sibTrans" cxnId="{87FFC4EB-D018-49B2-B4D2-11FA387D5501}">
      <dgm:prSet/>
      <dgm:spPr/>
      <dgm:t>
        <a:bodyPr/>
        <a:lstStyle/>
        <a:p>
          <a:endParaRPr lang="pt-BR"/>
        </a:p>
      </dgm:t>
    </dgm:pt>
    <dgm:pt modelId="{C40B9522-5D44-414F-8530-60F06C009828}" type="pres">
      <dgm:prSet presAssocID="{C7CAD960-BFDD-4561-93A7-8CD9287D18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C0B0F2-D9A4-4FE7-9E98-FFF56F7BB937}" type="pres">
      <dgm:prSet presAssocID="{AC008159-B032-4416-B81A-CD43A26A020B}" presName="root" presStyleCnt="0"/>
      <dgm:spPr/>
    </dgm:pt>
    <dgm:pt modelId="{1ABEE898-6FBC-4C4D-8191-2505C921AFF6}" type="pres">
      <dgm:prSet presAssocID="{AC008159-B032-4416-B81A-CD43A26A020B}" presName="rootComposite" presStyleCnt="0"/>
      <dgm:spPr/>
    </dgm:pt>
    <dgm:pt modelId="{25E51EFC-DCC6-4926-9FBA-6534F5D27E46}" type="pres">
      <dgm:prSet presAssocID="{AC008159-B032-4416-B81A-CD43A26A020B}" presName="rootText" presStyleLbl="node1" presStyleIdx="0" presStyleCnt="8" custScaleX="199887" custScaleY="100000"/>
      <dgm:spPr/>
    </dgm:pt>
    <dgm:pt modelId="{B7916916-7DF6-42D2-97E8-63C72139DC5B}" type="pres">
      <dgm:prSet presAssocID="{AC008159-B032-4416-B81A-CD43A26A020B}" presName="rootConnector" presStyleLbl="node1" presStyleIdx="0" presStyleCnt="8"/>
      <dgm:spPr/>
    </dgm:pt>
    <dgm:pt modelId="{29D016F8-69ED-45BA-8A98-8415F410793E}" type="pres">
      <dgm:prSet presAssocID="{AC008159-B032-4416-B81A-CD43A26A020B}" presName="childShape" presStyleCnt="0"/>
      <dgm:spPr/>
    </dgm:pt>
    <dgm:pt modelId="{A6E968CD-E972-40E0-AF64-5E14D25DFB0B}" type="pres">
      <dgm:prSet presAssocID="{698B500B-9E29-4249-B5FC-5C3D9EAA6DCC}" presName="Name13" presStyleLbl="parChTrans1D2" presStyleIdx="0" presStyleCnt="8"/>
      <dgm:spPr/>
    </dgm:pt>
    <dgm:pt modelId="{DAEDE4DC-6540-460A-9001-0978D1A3C922}" type="pres">
      <dgm:prSet presAssocID="{6DE6F2B9-67E9-4165-8632-86242D6DD7C2}" presName="childText" presStyleLbl="bgAcc1" presStyleIdx="0" presStyleCnt="8">
        <dgm:presLayoutVars>
          <dgm:bulletEnabled val="1"/>
        </dgm:presLayoutVars>
      </dgm:prSet>
      <dgm:spPr/>
    </dgm:pt>
    <dgm:pt modelId="{102B42BC-9653-4EE2-A784-2EC12C470369}" type="pres">
      <dgm:prSet presAssocID="{591228D4-588C-4D94-A2F4-2079FE0AB612}" presName="root" presStyleCnt="0"/>
      <dgm:spPr/>
    </dgm:pt>
    <dgm:pt modelId="{F7B097E6-D3D3-44A0-AB21-6F3D13DB877F}" type="pres">
      <dgm:prSet presAssocID="{591228D4-588C-4D94-A2F4-2079FE0AB612}" presName="rootComposite" presStyleCnt="0"/>
      <dgm:spPr/>
    </dgm:pt>
    <dgm:pt modelId="{7EB7C5C5-528A-4F15-AAB5-A9BF3AA24268}" type="pres">
      <dgm:prSet presAssocID="{591228D4-588C-4D94-A2F4-2079FE0AB612}" presName="rootText" presStyleLbl="node1" presStyleIdx="1" presStyleCnt="8"/>
      <dgm:spPr/>
    </dgm:pt>
    <dgm:pt modelId="{CE5352CD-5E52-4C44-9D8F-58174C968284}" type="pres">
      <dgm:prSet presAssocID="{591228D4-588C-4D94-A2F4-2079FE0AB612}" presName="rootConnector" presStyleLbl="node1" presStyleIdx="1" presStyleCnt="8"/>
      <dgm:spPr/>
    </dgm:pt>
    <dgm:pt modelId="{6370BE8F-15C4-49D4-8AC8-AAF98A366380}" type="pres">
      <dgm:prSet presAssocID="{591228D4-588C-4D94-A2F4-2079FE0AB612}" presName="childShape" presStyleCnt="0"/>
      <dgm:spPr/>
    </dgm:pt>
    <dgm:pt modelId="{4AED8559-CC50-4A54-9CA1-E52EC8D52A72}" type="pres">
      <dgm:prSet presAssocID="{F77790C2-5600-4032-846B-E4EE49C0C4F0}" presName="Name13" presStyleLbl="parChTrans1D2" presStyleIdx="1" presStyleCnt="8"/>
      <dgm:spPr/>
    </dgm:pt>
    <dgm:pt modelId="{49D17C79-63DD-44C4-B9C1-0ECEFFB5CE92}" type="pres">
      <dgm:prSet presAssocID="{42E2CEF9-BC3D-464B-B593-23400991ABC3}" presName="childText" presStyleLbl="bgAcc1" presStyleIdx="1" presStyleCnt="8">
        <dgm:presLayoutVars>
          <dgm:bulletEnabled val="1"/>
        </dgm:presLayoutVars>
      </dgm:prSet>
      <dgm:spPr/>
    </dgm:pt>
    <dgm:pt modelId="{9C18638F-43FD-4D0B-A757-DFD50450DA97}" type="pres">
      <dgm:prSet presAssocID="{B5D79109-A7CB-4834-B0B3-7CA144E64D44}" presName="root" presStyleCnt="0"/>
      <dgm:spPr/>
    </dgm:pt>
    <dgm:pt modelId="{4D643024-CE18-4FB0-8531-3E1DF70F4B58}" type="pres">
      <dgm:prSet presAssocID="{B5D79109-A7CB-4834-B0B3-7CA144E64D44}" presName="rootComposite" presStyleCnt="0"/>
      <dgm:spPr/>
    </dgm:pt>
    <dgm:pt modelId="{F8C068A2-D892-4E06-8842-991105BABAA0}" type="pres">
      <dgm:prSet presAssocID="{B5D79109-A7CB-4834-B0B3-7CA144E64D44}" presName="rootText" presStyleLbl="node1" presStyleIdx="2" presStyleCnt="8" custScaleX="186737"/>
      <dgm:spPr/>
    </dgm:pt>
    <dgm:pt modelId="{151E1958-CAAB-43A6-9B80-8394BD6B5F04}" type="pres">
      <dgm:prSet presAssocID="{B5D79109-A7CB-4834-B0B3-7CA144E64D44}" presName="rootConnector" presStyleLbl="node1" presStyleIdx="2" presStyleCnt="8"/>
      <dgm:spPr/>
    </dgm:pt>
    <dgm:pt modelId="{92BAA809-94F6-477D-99F3-8A048565D146}" type="pres">
      <dgm:prSet presAssocID="{B5D79109-A7CB-4834-B0B3-7CA144E64D44}" presName="childShape" presStyleCnt="0"/>
      <dgm:spPr/>
    </dgm:pt>
    <dgm:pt modelId="{A19079F7-CB8E-42D7-866C-605D8300C0D4}" type="pres">
      <dgm:prSet presAssocID="{BE42A703-1BA9-48C2-BA26-7CE3CDD58667}" presName="Name13" presStyleLbl="parChTrans1D2" presStyleIdx="2" presStyleCnt="8"/>
      <dgm:spPr/>
    </dgm:pt>
    <dgm:pt modelId="{7324CC10-D10B-4D4D-835D-8B659DB7CED9}" type="pres">
      <dgm:prSet presAssocID="{D435C444-7E86-469A-B55B-BB27A6A59F98}" presName="childText" presStyleLbl="bgAcc1" presStyleIdx="2" presStyleCnt="8">
        <dgm:presLayoutVars>
          <dgm:bulletEnabled val="1"/>
        </dgm:presLayoutVars>
      </dgm:prSet>
      <dgm:spPr/>
    </dgm:pt>
    <dgm:pt modelId="{32AF687E-EEFF-4F27-B1AB-3C308BB219B7}" type="pres">
      <dgm:prSet presAssocID="{27BAB064-3965-4479-80EF-89275BB6C310}" presName="root" presStyleCnt="0"/>
      <dgm:spPr/>
    </dgm:pt>
    <dgm:pt modelId="{81E2157E-40D5-4785-8929-67D04F2B1BDE}" type="pres">
      <dgm:prSet presAssocID="{27BAB064-3965-4479-80EF-89275BB6C310}" presName="rootComposite" presStyleCnt="0"/>
      <dgm:spPr/>
    </dgm:pt>
    <dgm:pt modelId="{7FEAD28B-F658-44E7-A25B-771446469106}" type="pres">
      <dgm:prSet presAssocID="{27BAB064-3965-4479-80EF-89275BB6C310}" presName="rootText" presStyleLbl="node1" presStyleIdx="3" presStyleCnt="8"/>
      <dgm:spPr/>
    </dgm:pt>
    <dgm:pt modelId="{0A3E70D8-9702-490C-829D-BC75E7237BEA}" type="pres">
      <dgm:prSet presAssocID="{27BAB064-3965-4479-80EF-89275BB6C310}" presName="rootConnector" presStyleLbl="node1" presStyleIdx="3" presStyleCnt="8"/>
      <dgm:spPr/>
    </dgm:pt>
    <dgm:pt modelId="{A9ECE7E8-E73B-453A-819E-046AF5FFDD7F}" type="pres">
      <dgm:prSet presAssocID="{27BAB064-3965-4479-80EF-89275BB6C310}" presName="childShape" presStyleCnt="0"/>
      <dgm:spPr/>
    </dgm:pt>
    <dgm:pt modelId="{B5DD9ED8-FD81-4452-BADB-7756F4030599}" type="pres">
      <dgm:prSet presAssocID="{9ACE53D8-706D-40F6-A8FF-F520FEB24DA1}" presName="Name13" presStyleLbl="parChTrans1D2" presStyleIdx="3" presStyleCnt="8"/>
      <dgm:spPr/>
    </dgm:pt>
    <dgm:pt modelId="{74245937-DE75-4DCB-9CBD-86A700FFA9BA}" type="pres">
      <dgm:prSet presAssocID="{61ECB489-C285-4441-B3F5-F920375D2D88}" presName="childText" presStyleLbl="bgAcc1" presStyleIdx="3" presStyleCnt="8">
        <dgm:presLayoutVars>
          <dgm:bulletEnabled val="1"/>
        </dgm:presLayoutVars>
      </dgm:prSet>
      <dgm:spPr/>
    </dgm:pt>
    <dgm:pt modelId="{9C78225B-4D02-463C-A549-FC51BD98DB77}" type="pres">
      <dgm:prSet presAssocID="{47513425-80BC-458D-AA1F-3370E79D925D}" presName="root" presStyleCnt="0"/>
      <dgm:spPr/>
    </dgm:pt>
    <dgm:pt modelId="{45E5D888-C784-4F09-A31D-CE2E5E7025E6}" type="pres">
      <dgm:prSet presAssocID="{47513425-80BC-458D-AA1F-3370E79D925D}" presName="rootComposite" presStyleCnt="0"/>
      <dgm:spPr/>
    </dgm:pt>
    <dgm:pt modelId="{94CEB677-762A-4065-BF49-75C7C9EC6278}" type="pres">
      <dgm:prSet presAssocID="{47513425-80BC-458D-AA1F-3370E79D925D}" presName="rootText" presStyleLbl="node1" presStyleIdx="4" presStyleCnt="8" custScaleX="114603"/>
      <dgm:spPr/>
    </dgm:pt>
    <dgm:pt modelId="{0B92EC18-C2DC-4E9B-8A49-C82310D99BE3}" type="pres">
      <dgm:prSet presAssocID="{47513425-80BC-458D-AA1F-3370E79D925D}" presName="rootConnector" presStyleLbl="node1" presStyleIdx="4" presStyleCnt="8"/>
      <dgm:spPr/>
    </dgm:pt>
    <dgm:pt modelId="{7454225E-A735-4304-85E4-C548B06E65C5}" type="pres">
      <dgm:prSet presAssocID="{47513425-80BC-458D-AA1F-3370E79D925D}" presName="childShape" presStyleCnt="0"/>
      <dgm:spPr/>
    </dgm:pt>
    <dgm:pt modelId="{80B6C1F4-3F43-48B2-8A42-A50218B7FA48}" type="pres">
      <dgm:prSet presAssocID="{351FC39F-F39F-4457-8470-BE7554C488C8}" presName="Name13" presStyleLbl="parChTrans1D2" presStyleIdx="4" presStyleCnt="8"/>
      <dgm:spPr/>
    </dgm:pt>
    <dgm:pt modelId="{713E2840-BDCB-45A8-8688-D0A3E391D6CE}" type="pres">
      <dgm:prSet presAssocID="{415C4BEE-C7EB-4691-B1D0-A4D70C1F402F}" presName="childText" presStyleLbl="bgAcc1" presStyleIdx="4" presStyleCnt="8">
        <dgm:presLayoutVars>
          <dgm:bulletEnabled val="1"/>
        </dgm:presLayoutVars>
      </dgm:prSet>
      <dgm:spPr/>
    </dgm:pt>
    <dgm:pt modelId="{39E157A2-F22B-4FFD-8A9D-54036AED4D90}" type="pres">
      <dgm:prSet presAssocID="{BC24AEB2-2B87-4158-8552-07323B334753}" presName="root" presStyleCnt="0"/>
      <dgm:spPr/>
    </dgm:pt>
    <dgm:pt modelId="{921CDB23-EDA2-474F-91A4-308EED75E1C9}" type="pres">
      <dgm:prSet presAssocID="{BC24AEB2-2B87-4158-8552-07323B334753}" presName="rootComposite" presStyleCnt="0"/>
      <dgm:spPr/>
    </dgm:pt>
    <dgm:pt modelId="{FFFD9717-F110-4427-AFE4-65789E425256}" type="pres">
      <dgm:prSet presAssocID="{BC24AEB2-2B87-4158-8552-07323B334753}" presName="rootText" presStyleLbl="node1" presStyleIdx="5" presStyleCnt="8"/>
      <dgm:spPr/>
    </dgm:pt>
    <dgm:pt modelId="{2BF5E641-D0F4-4476-AB55-8467923BF32E}" type="pres">
      <dgm:prSet presAssocID="{BC24AEB2-2B87-4158-8552-07323B334753}" presName="rootConnector" presStyleLbl="node1" presStyleIdx="5" presStyleCnt="8"/>
      <dgm:spPr/>
    </dgm:pt>
    <dgm:pt modelId="{7F524580-9683-4FBD-8931-8B58F111662D}" type="pres">
      <dgm:prSet presAssocID="{BC24AEB2-2B87-4158-8552-07323B334753}" presName="childShape" presStyleCnt="0"/>
      <dgm:spPr/>
    </dgm:pt>
    <dgm:pt modelId="{079B8C38-84A4-4AE8-AE27-B30B80F59720}" type="pres">
      <dgm:prSet presAssocID="{45C525A8-F91E-4E5E-BC0F-8C7581079FBB}" presName="Name13" presStyleLbl="parChTrans1D2" presStyleIdx="5" presStyleCnt="8"/>
      <dgm:spPr/>
    </dgm:pt>
    <dgm:pt modelId="{BFAFA69B-3112-417E-B348-09FE75C5F6CD}" type="pres">
      <dgm:prSet presAssocID="{0428C968-8F01-42BF-8121-A806539E88A4}" presName="childText" presStyleLbl="bgAcc1" presStyleIdx="5" presStyleCnt="8">
        <dgm:presLayoutVars>
          <dgm:bulletEnabled val="1"/>
        </dgm:presLayoutVars>
      </dgm:prSet>
      <dgm:spPr/>
    </dgm:pt>
    <dgm:pt modelId="{90A17E95-2D4C-4BDD-B7E2-76D61CB90BB0}" type="pres">
      <dgm:prSet presAssocID="{6570B4F7-5D4F-4F90-9931-18B5C3551205}" presName="root" presStyleCnt="0"/>
      <dgm:spPr/>
    </dgm:pt>
    <dgm:pt modelId="{154C2874-576C-4B4A-803B-6C9FAB45EAB1}" type="pres">
      <dgm:prSet presAssocID="{6570B4F7-5D4F-4F90-9931-18B5C3551205}" presName="rootComposite" presStyleCnt="0"/>
      <dgm:spPr/>
    </dgm:pt>
    <dgm:pt modelId="{672D8434-6BF9-47AC-97D6-46E7EAF222C3}" type="pres">
      <dgm:prSet presAssocID="{6570B4F7-5D4F-4F90-9931-18B5C3551205}" presName="rootText" presStyleLbl="node1" presStyleIdx="6" presStyleCnt="8"/>
      <dgm:spPr/>
    </dgm:pt>
    <dgm:pt modelId="{59649020-C07E-4877-800F-1F56C3B98F84}" type="pres">
      <dgm:prSet presAssocID="{6570B4F7-5D4F-4F90-9931-18B5C3551205}" presName="rootConnector" presStyleLbl="node1" presStyleIdx="6" presStyleCnt="8"/>
      <dgm:spPr/>
    </dgm:pt>
    <dgm:pt modelId="{D98AE032-29AB-4168-8643-A6595A25B0E2}" type="pres">
      <dgm:prSet presAssocID="{6570B4F7-5D4F-4F90-9931-18B5C3551205}" presName="childShape" presStyleCnt="0"/>
      <dgm:spPr/>
    </dgm:pt>
    <dgm:pt modelId="{8DB2FA53-38F4-453E-9A38-716E8C4B0A06}" type="pres">
      <dgm:prSet presAssocID="{D1860C0C-B0EA-445C-81B6-E31CBDE8B408}" presName="Name13" presStyleLbl="parChTrans1D2" presStyleIdx="6" presStyleCnt="8"/>
      <dgm:spPr/>
    </dgm:pt>
    <dgm:pt modelId="{AECFD3A8-3131-454F-AEF8-83AC0A552288}" type="pres">
      <dgm:prSet presAssocID="{34CD65E4-8816-451E-B11F-04F8423774AB}" presName="childText" presStyleLbl="bgAcc1" presStyleIdx="6" presStyleCnt="8">
        <dgm:presLayoutVars>
          <dgm:bulletEnabled val="1"/>
        </dgm:presLayoutVars>
      </dgm:prSet>
      <dgm:spPr/>
    </dgm:pt>
    <dgm:pt modelId="{2E740806-2AB3-46BC-AD7E-05DAE392515E}" type="pres">
      <dgm:prSet presAssocID="{A63776A4-E5AA-4CA0-9D8D-3319ADF56DCD}" presName="root" presStyleCnt="0"/>
      <dgm:spPr/>
    </dgm:pt>
    <dgm:pt modelId="{D5B6626E-2819-416D-8137-7328125FC55F}" type="pres">
      <dgm:prSet presAssocID="{A63776A4-E5AA-4CA0-9D8D-3319ADF56DCD}" presName="rootComposite" presStyleCnt="0"/>
      <dgm:spPr/>
    </dgm:pt>
    <dgm:pt modelId="{9969BA09-3AE9-466E-8F2B-0FE8A0C91424}" type="pres">
      <dgm:prSet presAssocID="{A63776A4-E5AA-4CA0-9D8D-3319ADF56DCD}" presName="rootText" presStyleLbl="node1" presStyleIdx="7" presStyleCnt="8" custScaleX="123182"/>
      <dgm:spPr/>
    </dgm:pt>
    <dgm:pt modelId="{3B59DC27-F099-4B6E-8CDE-958C6006E220}" type="pres">
      <dgm:prSet presAssocID="{A63776A4-E5AA-4CA0-9D8D-3319ADF56DCD}" presName="rootConnector" presStyleLbl="node1" presStyleIdx="7" presStyleCnt="8"/>
      <dgm:spPr/>
    </dgm:pt>
    <dgm:pt modelId="{917B59E8-65A3-4CF5-8B1E-6AA8B193D944}" type="pres">
      <dgm:prSet presAssocID="{A63776A4-E5AA-4CA0-9D8D-3319ADF56DCD}" presName="childShape" presStyleCnt="0"/>
      <dgm:spPr/>
    </dgm:pt>
    <dgm:pt modelId="{F427E601-B476-4287-B60E-E6F81B94E152}" type="pres">
      <dgm:prSet presAssocID="{F109FF18-9356-459D-8CCB-E684258A6495}" presName="Name13" presStyleLbl="parChTrans1D2" presStyleIdx="7" presStyleCnt="8"/>
      <dgm:spPr/>
    </dgm:pt>
    <dgm:pt modelId="{7C63B2FB-F497-449B-8EB3-7F2FD06BF124}" type="pres">
      <dgm:prSet presAssocID="{32DAAC96-74A0-474D-9A9C-A517C2842E0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E8B4FF03-126D-4C37-AF9A-728733D542AA}" type="presOf" srcId="{42E2CEF9-BC3D-464B-B593-23400991ABC3}" destId="{49D17C79-63DD-44C4-B9C1-0ECEFFB5CE92}" srcOrd="0" destOrd="0" presId="urn:microsoft.com/office/officeart/2005/8/layout/hierarchy3"/>
    <dgm:cxn modelId="{90607706-EBB5-4933-8051-1FA9D5209A34}" type="presOf" srcId="{34CD65E4-8816-451E-B11F-04F8423774AB}" destId="{AECFD3A8-3131-454F-AEF8-83AC0A552288}" srcOrd="0" destOrd="0" presId="urn:microsoft.com/office/officeart/2005/8/layout/hierarchy3"/>
    <dgm:cxn modelId="{7798C20F-C0BB-4BDE-BBEF-D912CBAC8F58}" type="presOf" srcId="{AC008159-B032-4416-B81A-CD43A26A020B}" destId="{B7916916-7DF6-42D2-97E8-63C72139DC5B}" srcOrd="1" destOrd="0" presId="urn:microsoft.com/office/officeart/2005/8/layout/hierarchy3"/>
    <dgm:cxn modelId="{11B3E915-2082-4484-93DB-8BAAFDBAEDE7}" type="presOf" srcId="{AC008159-B032-4416-B81A-CD43A26A020B}" destId="{25E51EFC-DCC6-4926-9FBA-6534F5D27E46}" srcOrd="0" destOrd="0" presId="urn:microsoft.com/office/officeart/2005/8/layout/hierarchy3"/>
    <dgm:cxn modelId="{2AA83816-685D-428B-AFB7-281B0C01DF0D}" srcId="{BC24AEB2-2B87-4158-8552-07323B334753}" destId="{0428C968-8F01-42BF-8121-A806539E88A4}" srcOrd="0" destOrd="0" parTransId="{45C525A8-F91E-4E5E-BC0F-8C7581079FBB}" sibTransId="{727F94B7-AA75-44E7-9F23-3AADF9FAD615}"/>
    <dgm:cxn modelId="{78D58E17-F49C-41FF-AC64-C9495D43D855}" type="presOf" srcId="{591228D4-588C-4D94-A2F4-2079FE0AB612}" destId="{7EB7C5C5-528A-4F15-AAB5-A9BF3AA24268}" srcOrd="0" destOrd="0" presId="urn:microsoft.com/office/officeart/2005/8/layout/hierarchy3"/>
    <dgm:cxn modelId="{7AB4EF18-402C-47A5-A0C8-ECD5ECEA975F}" type="presOf" srcId="{A63776A4-E5AA-4CA0-9D8D-3319ADF56DCD}" destId="{3B59DC27-F099-4B6E-8CDE-958C6006E220}" srcOrd="1" destOrd="0" presId="urn:microsoft.com/office/officeart/2005/8/layout/hierarchy3"/>
    <dgm:cxn modelId="{C90E2C20-D5BD-4191-8D7C-382DEA53035B}" srcId="{C7CAD960-BFDD-4561-93A7-8CD9287D18B5}" destId="{BC24AEB2-2B87-4158-8552-07323B334753}" srcOrd="5" destOrd="0" parTransId="{9AC75EFB-787B-4EFD-BB67-90BDA00F38E1}" sibTransId="{F89F5814-E320-4987-83DB-66980EECED0D}"/>
    <dgm:cxn modelId="{EE2E3F20-A3CD-4169-829E-BC2F4351B92C}" type="presOf" srcId="{B5D79109-A7CB-4834-B0B3-7CA144E64D44}" destId="{F8C068A2-D892-4E06-8842-991105BABAA0}" srcOrd="0" destOrd="0" presId="urn:microsoft.com/office/officeart/2005/8/layout/hierarchy3"/>
    <dgm:cxn modelId="{C1B44722-F362-4210-B3EC-41DD0BA72FF0}" srcId="{6570B4F7-5D4F-4F90-9931-18B5C3551205}" destId="{34CD65E4-8816-451E-B11F-04F8423774AB}" srcOrd="0" destOrd="0" parTransId="{D1860C0C-B0EA-445C-81B6-E31CBDE8B408}" sibTransId="{26F32E20-F62D-4755-A262-46E42C7DCA19}"/>
    <dgm:cxn modelId="{326A8F26-46E5-4A28-A455-BE1B9273CB47}" type="presOf" srcId="{591228D4-588C-4D94-A2F4-2079FE0AB612}" destId="{CE5352CD-5E52-4C44-9D8F-58174C968284}" srcOrd="1" destOrd="0" presId="urn:microsoft.com/office/officeart/2005/8/layout/hierarchy3"/>
    <dgm:cxn modelId="{97080029-EB1C-463A-9786-533785BAAB74}" type="presOf" srcId="{45C525A8-F91E-4E5E-BC0F-8C7581079FBB}" destId="{079B8C38-84A4-4AE8-AE27-B30B80F59720}" srcOrd="0" destOrd="0" presId="urn:microsoft.com/office/officeart/2005/8/layout/hierarchy3"/>
    <dgm:cxn modelId="{646CC72A-2DD1-4542-9C59-642AE55F45A9}" srcId="{AC008159-B032-4416-B81A-CD43A26A020B}" destId="{6DE6F2B9-67E9-4165-8632-86242D6DD7C2}" srcOrd="0" destOrd="0" parTransId="{698B500B-9E29-4249-B5FC-5C3D9EAA6DCC}" sibTransId="{25A0CEAA-4B64-404C-B135-E26DDCC63A68}"/>
    <dgm:cxn modelId="{C272A02B-1909-49A0-8082-87742B55A6E1}" srcId="{47513425-80BC-458D-AA1F-3370E79D925D}" destId="{415C4BEE-C7EB-4691-B1D0-A4D70C1F402F}" srcOrd="0" destOrd="0" parTransId="{351FC39F-F39F-4457-8470-BE7554C488C8}" sibTransId="{7FF91035-F612-4497-9197-E8C502AD67C5}"/>
    <dgm:cxn modelId="{F09FF72E-F234-4F47-90C7-E4FBECE9EF06}" srcId="{C7CAD960-BFDD-4561-93A7-8CD9287D18B5}" destId="{47513425-80BC-458D-AA1F-3370E79D925D}" srcOrd="4" destOrd="0" parTransId="{F354429A-5F96-485A-8BB1-142CC9D5080B}" sibTransId="{52018D06-38D8-498D-8A20-9D48DBAD118C}"/>
    <dgm:cxn modelId="{4CC3FB31-0819-4E98-919A-A8DDCAA8E8B4}" srcId="{C7CAD960-BFDD-4561-93A7-8CD9287D18B5}" destId="{A63776A4-E5AA-4CA0-9D8D-3319ADF56DCD}" srcOrd="7" destOrd="0" parTransId="{C46614F6-FEDD-4093-9238-14B7416F7779}" sibTransId="{620FE266-FE24-404C-977B-F45AD8161668}"/>
    <dgm:cxn modelId="{448BD540-DC35-4F0E-8A9B-78A09B1BB2C2}" srcId="{C7CAD960-BFDD-4561-93A7-8CD9287D18B5}" destId="{591228D4-588C-4D94-A2F4-2079FE0AB612}" srcOrd="1" destOrd="0" parTransId="{ECA43F07-78D4-41BA-A1E8-B5FF107261AC}" sibTransId="{2A48EBD6-E188-4F29-AF5B-74F6D5DB927B}"/>
    <dgm:cxn modelId="{05EE295D-624F-403E-87D3-35665F204B83}" srcId="{27BAB064-3965-4479-80EF-89275BB6C310}" destId="{61ECB489-C285-4441-B3F5-F920375D2D88}" srcOrd="0" destOrd="0" parTransId="{9ACE53D8-706D-40F6-A8FF-F520FEB24DA1}" sibTransId="{A4C8F159-B15F-48FA-A852-DCEC67CA0440}"/>
    <dgm:cxn modelId="{79198E5F-ABF6-4B43-B808-6B75E02E1CFE}" type="presOf" srcId="{BC24AEB2-2B87-4158-8552-07323B334753}" destId="{2BF5E641-D0F4-4476-AB55-8467923BF32E}" srcOrd="1" destOrd="0" presId="urn:microsoft.com/office/officeart/2005/8/layout/hierarchy3"/>
    <dgm:cxn modelId="{7F169D45-058E-4BCC-93A7-705F14C44A97}" type="presOf" srcId="{B5D79109-A7CB-4834-B0B3-7CA144E64D44}" destId="{151E1958-CAAB-43A6-9B80-8394BD6B5F04}" srcOrd="1" destOrd="0" presId="urn:microsoft.com/office/officeart/2005/8/layout/hierarchy3"/>
    <dgm:cxn modelId="{0C471847-BA74-4892-942C-93F41597CD03}" type="presOf" srcId="{415C4BEE-C7EB-4691-B1D0-A4D70C1F402F}" destId="{713E2840-BDCB-45A8-8688-D0A3E391D6CE}" srcOrd="0" destOrd="0" presId="urn:microsoft.com/office/officeart/2005/8/layout/hierarchy3"/>
    <dgm:cxn modelId="{3660D067-69CE-49AD-9C7F-FE40E10C43F8}" type="presOf" srcId="{D435C444-7E86-469A-B55B-BB27A6A59F98}" destId="{7324CC10-D10B-4D4D-835D-8B659DB7CED9}" srcOrd="0" destOrd="0" presId="urn:microsoft.com/office/officeart/2005/8/layout/hierarchy3"/>
    <dgm:cxn modelId="{0CA2D668-52CD-43E7-AE6A-B469B9AD912C}" type="presOf" srcId="{6DE6F2B9-67E9-4165-8632-86242D6DD7C2}" destId="{DAEDE4DC-6540-460A-9001-0978D1A3C922}" srcOrd="0" destOrd="0" presId="urn:microsoft.com/office/officeart/2005/8/layout/hierarchy3"/>
    <dgm:cxn modelId="{0F21946B-0CE6-481B-9FCC-159262D7FFD6}" srcId="{C7CAD960-BFDD-4561-93A7-8CD9287D18B5}" destId="{6570B4F7-5D4F-4F90-9931-18B5C3551205}" srcOrd="6" destOrd="0" parTransId="{040589E2-8A01-4312-BE0A-CF6661571A3B}" sibTransId="{10E7A563-20F9-4400-8A4F-C75F3BDFB90D}"/>
    <dgm:cxn modelId="{B6C92D4D-D2D5-4371-8873-0CBB2A38A119}" type="presOf" srcId="{BE42A703-1BA9-48C2-BA26-7CE3CDD58667}" destId="{A19079F7-CB8E-42D7-866C-605D8300C0D4}" srcOrd="0" destOrd="0" presId="urn:microsoft.com/office/officeart/2005/8/layout/hierarchy3"/>
    <dgm:cxn modelId="{5175EB6D-262D-4274-ADC5-C4189CFE9DCA}" type="presOf" srcId="{27BAB064-3965-4479-80EF-89275BB6C310}" destId="{7FEAD28B-F658-44E7-A25B-771446469106}" srcOrd="0" destOrd="0" presId="urn:microsoft.com/office/officeart/2005/8/layout/hierarchy3"/>
    <dgm:cxn modelId="{8B0CAC51-91C5-4D1E-9EA1-CDF56F8F4165}" srcId="{C7CAD960-BFDD-4561-93A7-8CD9287D18B5}" destId="{B5D79109-A7CB-4834-B0B3-7CA144E64D44}" srcOrd="2" destOrd="0" parTransId="{65B06A1B-6E7F-4A0A-BF07-FE4AC14C7397}" sibTransId="{06F65118-4C1B-4748-86E9-47AA6952517D}"/>
    <dgm:cxn modelId="{D6F10476-C306-4700-8A39-9BA6AB6E4E6A}" type="presOf" srcId="{61ECB489-C285-4441-B3F5-F920375D2D88}" destId="{74245937-DE75-4DCB-9CBD-86A700FFA9BA}" srcOrd="0" destOrd="0" presId="urn:microsoft.com/office/officeart/2005/8/layout/hierarchy3"/>
    <dgm:cxn modelId="{1787087E-F825-4FFB-BE90-683D505F30CE}" srcId="{591228D4-588C-4D94-A2F4-2079FE0AB612}" destId="{42E2CEF9-BC3D-464B-B593-23400991ABC3}" srcOrd="0" destOrd="0" parTransId="{F77790C2-5600-4032-846B-E4EE49C0C4F0}" sibTransId="{4AE2EEBD-9314-4935-A7DD-4CC57AFE3D28}"/>
    <dgm:cxn modelId="{660F2F81-FCA8-4513-BB41-0197ADC5241F}" type="presOf" srcId="{A63776A4-E5AA-4CA0-9D8D-3319ADF56DCD}" destId="{9969BA09-3AE9-466E-8F2B-0FE8A0C91424}" srcOrd="0" destOrd="0" presId="urn:microsoft.com/office/officeart/2005/8/layout/hierarchy3"/>
    <dgm:cxn modelId="{63DAE583-26B9-4D05-990C-6B65B485B080}" srcId="{C7CAD960-BFDD-4561-93A7-8CD9287D18B5}" destId="{27BAB064-3965-4479-80EF-89275BB6C310}" srcOrd="3" destOrd="0" parTransId="{F2D7E049-5294-4444-8491-7B9287684189}" sibTransId="{5BB2B9B3-F8CC-4369-807D-A1080D6F7A8C}"/>
    <dgm:cxn modelId="{B3EBA489-8E45-42B1-8C95-74EAFC38C313}" type="presOf" srcId="{351FC39F-F39F-4457-8470-BE7554C488C8}" destId="{80B6C1F4-3F43-48B2-8A42-A50218B7FA48}" srcOrd="0" destOrd="0" presId="urn:microsoft.com/office/officeart/2005/8/layout/hierarchy3"/>
    <dgm:cxn modelId="{86F2E489-708E-428E-90D8-4682574014C9}" type="presOf" srcId="{F109FF18-9356-459D-8CCB-E684258A6495}" destId="{F427E601-B476-4287-B60E-E6F81B94E152}" srcOrd="0" destOrd="0" presId="urn:microsoft.com/office/officeart/2005/8/layout/hierarchy3"/>
    <dgm:cxn modelId="{F96A219D-A249-469F-B2D9-619895DA6667}" type="presOf" srcId="{27BAB064-3965-4479-80EF-89275BB6C310}" destId="{0A3E70D8-9702-490C-829D-BC75E7237BEA}" srcOrd="1" destOrd="0" presId="urn:microsoft.com/office/officeart/2005/8/layout/hierarchy3"/>
    <dgm:cxn modelId="{9989E89E-25FB-4DA1-9DE9-C2A8196D0299}" type="presOf" srcId="{F77790C2-5600-4032-846B-E4EE49C0C4F0}" destId="{4AED8559-CC50-4A54-9CA1-E52EC8D52A72}" srcOrd="0" destOrd="0" presId="urn:microsoft.com/office/officeart/2005/8/layout/hierarchy3"/>
    <dgm:cxn modelId="{9185FCAE-161D-40F5-93DB-4E90610061C4}" type="presOf" srcId="{C7CAD960-BFDD-4561-93A7-8CD9287D18B5}" destId="{C40B9522-5D44-414F-8530-60F06C009828}" srcOrd="0" destOrd="0" presId="urn:microsoft.com/office/officeart/2005/8/layout/hierarchy3"/>
    <dgm:cxn modelId="{4A6A79AF-7F7F-4884-91B8-FCE76858448B}" type="presOf" srcId="{6570B4F7-5D4F-4F90-9931-18B5C3551205}" destId="{672D8434-6BF9-47AC-97D6-46E7EAF222C3}" srcOrd="0" destOrd="0" presId="urn:microsoft.com/office/officeart/2005/8/layout/hierarchy3"/>
    <dgm:cxn modelId="{BF9807BC-9268-45D9-89D6-09A30CA97BB8}" type="presOf" srcId="{6570B4F7-5D4F-4F90-9931-18B5C3551205}" destId="{59649020-C07E-4877-800F-1F56C3B98F84}" srcOrd="1" destOrd="0" presId="urn:microsoft.com/office/officeart/2005/8/layout/hierarchy3"/>
    <dgm:cxn modelId="{146A43C6-78F5-40CB-BA9A-2887292ABBC2}" type="presOf" srcId="{0428C968-8F01-42BF-8121-A806539E88A4}" destId="{BFAFA69B-3112-417E-B348-09FE75C5F6CD}" srcOrd="0" destOrd="0" presId="urn:microsoft.com/office/officeart/2005/8/layout/hierarchy3"/>
    <dgm:cxn modelId="{634514C8-E5E3-4C48-9E1F-076033782335}" type="presOf" srcId="{47513425-80BC-458D-AA1F-3370E79D925D}" destId="{0B92EC18-C2DC-4E9B-8A49-C82310D99BE3}" srcOrd="1" destOrd="0" presId="urn:microsoft.com/office/officeart/2005/8/layout/hierarchy3"/>
    <dgm:cxn modelId="{E08F38D9-2DE7-49E8-919D-5CD8157FE5F2}" srcId="{B5D79109-A7CB-4834-B0B3-7CA144E64D44}" destId="{D435C444-7E86-469A-B55B-BB27A6A59F98}" srcOrd="0" destOrd="0" parTransId="{BE42A703-1BA9-48C2-BA26-7CE3CDD58667}" sibTransId="{A4F77EC0-3C89-44B4-AB58-E0BF8A69E714}"/>
    <dgm:cxn modelId="{8CBD06DE-01B8-49A8-AB0E-5E1014463D89}" srcId="{C7CAD960-BFDD-4561-93A7-8CD9287D18B5}" destId="{AC008159-B032-4416-B81A-CD43A26A020B}" srcOrd="0" destOrd="0" parTransId="{DFE38581-5D8B-42B5-BA4C-4C84CAD17FC4}" sibTransId="{233333FE-6516-4D45-AF8E-DEC2E0B8C39E}"/>
    <dgm:cxn modelId="{DF1C61E8-3784-40E6-8216-20D0AA23B977}" type="presOf" srcId="{698B500B-9E29-4249-B5FC-5C3D9EAA6DCC}" destId="{A6E968CD-E972-40E0-AF64-5E14D25DFB0B}" srcOrd="0" destOrd="0" presId="urn:microsoft.com/office/officeart/2005/8/layout/hierarchy3"/>
    <dgm:cxn modelId="{87FFC4EB-D018-49B2-B4D2-11FA387D5501}" srcId="{A63776A4-E5AA-4CA0-9D8D-3319ADF56DCD}" destId="{32DAAC96-74A0-474D-9A9C-A517C2842E04}" srcOrd="0" destOrd="0" parTransId="{F109FF18-9356-459D-8CCB-E684258A6495}" sibTransId="{5592DEE9-6A6A-42E9-8AD5-D4BEB4494950}"/>
    <dgm:cxn modelId="{90178BED-C3A1-4A86-9B09-781C32EF8E4C}" type="presOf" srcId="{47513425-80BC-458D-AA1F-3370E79D925D}" destId="{94CEB677-762A-4065-BF49-75C7C9EC6278}" srcOrd="0" destOrd="0" presId="urn:microsoft.com/office/officeart/2005/8/layout/hierarchy3"/>
    <dgm:cxn modelId="{6E9E40F2-7C44-4592-A837-C22649B51A03}" type="presOf" srcId="{32DAAC96-74A0-474D-9A9C-A517C2842E04}" destId="{7C63B2FB-F497-449B-8EB3-7F2FD06BF124}" srcOrd="0" destOrd="0" presId="urn:microsoft.com/office/officeart/2005/8/layout/hierarchy3"/>
    <dgm:cxn modelId="{B8F4C4F3-5C01-4BD2-8E70-2651F240A256}" type="presOf" srcId="{D1860C0C-B0EA-445C-81B6-E31CBDE8B408}" destId="{8DB2FA53-38F4-453E-9A38-716E8C4B0A06}" srcOrd="0" destOrd="0" presId="urn:microsoft.com/office/officeart/2005/8/layout/hierarchy3"/>
    <dgm:cxn modelId="{ADD7F0F3-AD49-454B-9F61-BD0C23E444AB}" type="presOf" srcId="{9ACE53D8-706D-40F6-A8FF-F520FEB24DA1}" destId="{B5DD9ED8-FD81-4452-BADB-7756F4030599}" srcOrd="0" destOrd="0" presId="urn:microsoft.com/office/officeart/2005/8/layout/hierarchy3"/>
    <dgm:cxn modelId="{C12A93FE-F724-4093-B7C1-F4F4B7B2DF88}" type="presOf" srcId="{BC24AEB2-2B87-4158-8552-07323B334753}" destId="{FFFD9717-F110-4427-AFE4-65789E425256}" srcOrd="0" destOrd="0" presId="urn:microsoft.com/office/officeart/2005/8/layout/hierarchy3"/>
    <dgm:cxn modelId="{8947CB0C-2A50-42B2-AC55-679E69446593}" type="presParOf" srcId="{C40B9522-5D44-414F-8530-60F06C009828}" destId="{4FC0B0F2-D9A4-4FE7-9E98-FFF56F7BB937}" srcOrd="0" destOrd="0" presId="urn:microsoft.com/office/officeart/2005/8/layout/hierarchy3"/>
    <dgm:cxn modelId="{BE15B46D-F574-400E-B173-A0BF26C86390}" type="presParOf" srcId="{4FC0B0F2-D9A4-4FE7-9E98-FFF56F7BB937}" destId="{1ABEE898-6FBC-4C4D-8191-2505C921AFF6}" srcOrd="0" destOrd="0" presId="urn:microsoft.com/office/officeart/2005/8/layout/hierarchy3"/>
    <dgm:cxn modelId="{CFD20E86-870A-4735-93EC-C09FF5EC4EBE}" type="presParOf" srcId="{1ABEE898-6FBC-4C4D-8191-2505C921AFF6}" destId="{25E51EFC-DCC6-4926-9FBA-6534F5D27E46}" srcOrd="0" destOrd="0" presId="urn:microsoft.com/office/officeart/2005/8/layout/hierarchy3"/>
    <dgm:cxn modelId="{E618DB1B-A66E-4F35-9A6E-320C9A2E2318}" type="presParOf" srcId="{1ABEE898-6FBC-4C4D-8191-2505C921AFF6}" destId="{B7916916-7DF6-42D2-97E8-63C72139DC5B}" srcOrd="1" destOrd="0" presId="urn:microsoft.com/office/officeart/2005/8/layout/hierarchy3"/>
    <dgm:cxn modelId="{41FFCCB6-D369-400B-936D-DA1C1E12CCDB}" type="presParOf" srcId="{4FC0B0F2-D9A4-4FE7-9E98-FFF56F7BB937}" destId="{29D016F8-69ED-45BA-8A98-8415F410793E}" srcOrd="1" destOrd="0" presId="urn:microsoft.com/office/officeart/2005/8/layout/hierarchy3"/>
    <dgm:cxn modelId="{9B0B7EC5-3FCF-4C65-AF48-594D6F280C43}" type="presParOf" srcId="{29D016F8-69ED-45BA-8A98-8415F410793E}" destId="{A6E968CD-E972-40E0-AF64-5E14D25DFB0B}" srcOrd="0" destOrd="0" presId="urn:microsoft.com/office/officeart/2005/8/layout/hierarchy3"/>
    <dgm:cxn modelId="{A516BEC5-ABCB-4A6D-BE20-83C4009C2ADF}" type="presParOf" srcId="{29D016F8-69ED-45BA-8A98-8415F410793E}" destId="{DAEDE4DC-6540-460A-9001-0978D1A3C922}" srcOrd="1" destOrd="0" presId="urn:microsoft.com/office/officeart/2005/8/layout/hierarchy3"/>
    <dgm:cxn modelId="{96993053-9151-443D-947F-7F53C2C221EF}" type="presParOf" srcId="{C40B9522-5D44-414F-8530-60F06C009828}" destId="{102B42BC-9653-4EE2-A784-2EC12C470369}" srcOrd="1" destOrd="0" presId="urn:microsoft.com/office/officeart/2005/8/layout/hierarchy3"/>
    <dgm:cxn modelId="{F3E6F639-2E5E-4BFA-993B-6DAF235BEEF8}" type="presParOf" srcId="{102B42BC-9653-4EE2-A784-2EC12C470369}" destId="{F7B097E6-D3D3-44A0-AB21-6F3D13DB877F}" srcOrd="0" destOrd="0" presId="urn:microsoft.com/office/officeart/2005/8/layout/hierarchy3"/>
    <dgm:cxn modelId="{5749A1EB-51BE-4182-9FF5-75E136D1CCD4}" type="presParOf" srcId="{F7B097E6-D3D3-44A0-AB21-6F3D13DB877F}" destId="{7EB7C5C5-528A-4F15-AAB5-A9BF3AA24268}" srcOrd="0" destOrd="0" presId="urn:microsoft.com/office/officeart/2005/8/layout/hierarchy3"/>
    <dgm:cxn modelId="{9BF0072A-8236-4A01-AC31-CF84C7712BAE}" type="presParOf" srcId="{F7B097E6-D3D3-44A0-AB21-6F3D13DB877F}" destId="{CE5352CD-5E52-4C44-9D8F-58174C968284}" srcOrd="1" destOrd="0" presId="urn:microsoft.com/office/officeart/2005/8/layout/hierarchy3"/>
    <dgm:cxn modelId="{96EA4CE4-2E2E-4B02-A6B0-7F9F53A7AC28}" type="presParOf" srcId="{102B42BC-9653-4EE2-A784-2EC12C470369}" destId="{6370BE8F-15C4-49D4-8AC8-AAF98A366380}" srcOrd="1" destOrd="0" presId="urn:microsoft.com/office/officeart/2005/8/layout/hierarchy3"/>
    <dgm:cxn modelId="{F8A6928F-6032-4907-AEA1-5A0B6238870D}" type="presParOf" srcId="{6370BE8F-15C4-49D4-8AC8-AAF98A366380}" destId="{4AED8559-CC50-4A54-9CA1-E52EC8D52A72}" srcOrd="0" destOrd="0" presId="urn:microsoft.com/office/officeart/2005/8/layout/hierarchy3"/>
    <dgm:cxn modelId="{4ED74652-57AB-413C-8DD0-8FF7873CA2CF}" type="presParOf" srcId="{6370BE8F-15C4-49D4-8AC8-AAF98A366380}" destId="{49D17C79-63DD-44C4-B9C1-0ECEFFB5CE92}" srcOrd="1" destOrd="0" presId="urn:microsoft.com/office/officeart/2005/8/layout/hierarchy3"/>
    <dgm:cxn modelId="{D8C8B725-FB6C-46AC-B83F-C3A14E82A524}" type="presParOf" srcId="{C40B9522-5D44-414F-8530-60F06C009828}" destId="{9C18638F-43FD-4D0B-A757-DFD50450DA97}" srcOrd="2" destOrd="0" presId="urn:microsoft.com/office/officeart/2005/8/layout/hierarchy3"/>
    <dgm:cxn modelId="{3780403B-3D94-4326-8F2C-49AF488DB4D7}" type="presParOf" srcId="{9C18638F-43FD-4D0B-A757-DFD50450DA97}" destId="{4D643024-CE18-4FB0-8531-3E1DF70F4B58}" srcOrd="0" destOrd="0" presId="urn:microsoft.com/office/officeart/2005/8/layout/hierarchy3"/>
    <dgm:cxn modelId="{878474D5-F573-4B62-983E-413044053026}" type="presParOf" srcId="{4D643024-CE18-4FB0-8531-3E1DF70F4B58}" destId="{F8C068A2-D892-4E06-8842-991105BABAA0}" srcOrd="0" destOrd="0" presId="urn:microsoft.com/office/officeart/2005/8/layout/hierarchy3"/>
    <dgm:cxn modelId="{D7268EDA-A79D-4997-857A-9305D6121AD2}" type="presParOf" srcId="{4D643024-CE18-4FB0-8531-3E1DF70F4B58}" destId="{151E1958-CAAB-43A6-9B80-8394BD6B5F04}" srcOrd="1" destOrd="0" presId="urn:microsoft.com/office/officeart/2005/8/layout/hierarchy3"/>
    <dgm:cxn modelId="{AB2598A2-47F3-415C-97AE-75FCC440E41E}" type="presParOf" srcId="{9C18638F-43FD-4D0B-A757-DFD50450DA97}" destId="{92BAA809-94F6-477D-99F3-8A048565D146}" srcOrd="1" destOrd="0" presId="urn:microsoft.com/office/officeart/2005/8/layout/hierarchy3"/>
    <dgm:cxn modelId="{BF3BA396-CE12-4E3C-9E37-78DCBA9677A3}" type="presParOf" srcId="{92BAA809-94F6-477D-99F3-8A048565D146}" destId="{A19079F7-CB8E-42D7-866C-605D8300C0D4}" srcOrd="0" destOrd="0" presId="urn:microsoft.com/office/officeart/2005/8/layout/hierarchy3"/>
    <dgm:cxn modelId="{7FCBA82E-15BF-42C6-9C22-90164CD17BA6}" type="presParOf" srcId="{92BAA809-94F6-477D-99F3-8A048565D146}" destId="{7324CC10-D10B-4D4D-835D-8B659DB7CED9}" srcOrd="1" destOrd="0" presId="urn:microsoft.com/office/officeart/2005/8/layout/hierarchy3"/>
    <dgm:cxn modelId="{3F55DEFD-7F7F-452A-9A39-574489F53C5F}" type="presParOf" srcId="{C40B9522-5D44-414F-8530-60F06C009828}" destId="{32AF687E-EEFF-4F27-B1AB-3C308BB219B7}" srcOrd="3" destOrd="0" presId="urn:microsoft.com/office/officeart/2005/8/layout/hierarchy3"/>
    <dgm:cxn modelId="{7F402841-B749-4A4F-B608-C42598081500}" type="presParOf" srcId="{32AF687E-EEFF-4F27-B1AB-3C308BB219B7}" destId="{81E2157E-40D5-4785-8929-67D04F2B1BDE}" srcOrd="0" destOrd="0" presId="urn:microsoft.com/office/officeart/2005/8/layout/hierarchy3"/>
    <dgm:cxn modelId="{1E0CA28D-F8BA-4E89-9364-7BCD203767FC}" type="presParOf" srcId="{81E2157E-40D5-4785-8929-67D04F2B1BDE}" destId="{7FEAD28B-F658-44E7-A25B-771446469106}" srcOrd="0" destOrd="0" presId="urn:microsoft.com/office/officeart/2005/8/layout/hierarchy3"/>
    <dgm:cxn modelId="{0205DE9A-E0C2-46F2-B7AC-FD91A562EFB8}" type="presParOf" srcId="{81E2157E-40D5-4785-8929-67D04F2B1BDE}" destId="{0A3E70D8-9702-490C-829D-BC75E7237BEA}" srcOrd="1" destOrd="0" presId="urn:microsoft.com/office/officeart/2005/8/layout/hierarchy3"/>
    <dgm:cxn modelId="{0660E73A-796C-4148-920A-91ACA0896DFA}" type="presParOf" srcId="{32AF687E-EEFF-4F27-B1AB-3C308BB219B7}" destId="{A9ECE7E8-E73B-453A-819E-046AF5FFDD7F}" srcOrd="1" destOrd="0" presId="urn:microsoft.com/office/officeart/2005/8/layout/hierarchy3"/>
    <dgm:cxn modelId="{D180EC98-8112-43EE-92BF-8C9DC22550DA}" type="presParOf" srcId="{A9ECE7E8-E73B-453A-819E-046AF5FFDD7F}" destId="{B5DD9ED8-FD81-4452-BADB-7756F4030599}" srcOrd="0" destOrd="0" presId="urn:microsoft.com/office/officeart/2005/8/layout/hierarchy3"/>
    <dgm:cxn modelId="{52A7075B-CE71-4177-B9AF-66E91EF737A3}" type="presParOf" srcId="{A9ECE7E8-E73B-453A-819E-046AF5FFDD7F}" destId="{74245937-DE75-4DCB-9CBD-86A700FFA9BA}" srcOrd="1" destOrd="0" presId="urn:microsoft.com/office/officeart/2005/8/layout/hierarchy3"/>
    <dgm:cxn modelId="{EE6C7106-EABC-4C1A-9737-F7849F04D82A}" type="presParOf" srcId="{C40B9522-5D44-414F-8530-60F06C009828}" destId="{9C78225B-4D02-463C-A549-FC51BD98DB77}" srcOrd="4" destOrd="0" presId="urn:microsoft.com/office/officeart/2005/8/layout/hierarchy3"/>
    <dgm:cxn modelId="{FE57206F-9820-4FC8-808F-948828CC9D3A}" type="presParOf" srcId="{9C78225B-4D02-463C-A549-FC51BD98DB77}" destId="{45E5D888-C784-4F09-A31D-CE2E5E7025E6}" srcOrd="0" destOrd="0" presId="urn:microsoft.com/office/officeart/2005/8/layout/hierarchy3"/>
    <dgm:cxn modelId="{2B199341-C6F5-4785-AE2E-41B3423EA623}" type="presParOf" srcId="{45E5D888-C784-4F09-A31D-CE2E5E7025E6}" destId="{94CEB677-762A-4065-BF49-75C7C9EC6278}" srcOrd="0" destOrd="0" presId="urn:microsoft.com/office/officeart/2005/8/layout/hierarchy3"/>
    <dgm:cxn modelId="{3605FC15-E05F-4C50-866B-73C31C9127CA}" type="presParOf" srcId="{45E5D888-C784-4F09-A31D-CE2E5E7025E6}" destId="{0B92EC18-C2DC-4E9B-8A49-C82310D99BE3}" srcOrd="1" destOrd="0" presId="urn:microsoft.com/office/officeart/2005/8/layout/hierarchy3"/>
    <dgm:cxn modelId="{3E9AD86C-A581-49DA-B4E9-AA088A6F4FB8}" type="presParOf" srcId="{9C78225B-4D02-463C-A549-FC51BD98DB77}" destId="{7454225E-A735-4304-85E4-C548B06E65C5}" srcOrd="1" destOrd="0" presId="urn:microsoft.com/office/officeart/2005/8/layout/hierarchy3"/>
    <dgm:cxn modelId="{B9A36C6E-F832-4A9A-9BC5-9A5BC0A7703C}" type="presParOf" srcId="{7454225E-A735-4304-85E4-C548B06E65C5}" destId="{80B6C1F4-3F43-48B2-8A42-A50218B7FA48}" srcOrd="0" destOrd="0" presId="urn:microsoft.com/office/officeart/2005/8/layout/hierarchy3"/>
    <dgm:cxn modelId="{6BDAFFFE-FB38-40F2-8E30-43DDCAB72B5E}" type="presParOf" srcId="{7454225E-A735-4304-85E4-C548B06E65C5}" destId="{713E2840-BDCB-45A8-8688-D0A3E391D6CE}" srcOrd="1" destOrd="0" presId="urn:microsoft.com/office/officeart/2005/8/layout/hierarchy3"/>
    <dgm:cxn modelId="{24BD2EC6-37C8-4230-AA77-8D1CD96A99B4}" type="presParOf" srcId="{C40B9522-5D44-414F-8530-60F06C009828}" destId="{39E157A2-F22B-4FFD-8A9D-54036AED4D90}" srcOrd="5" destOrd="0" presId="urn:microsoft.com/office/officeart/2005/8/layout/hierarchy3"/>
    <dgm:cxn modelId="{82950C9B-DA11-404B-9F33-AF21706DEB26}" type="presParOf" srcId="{39E157A2-F22B-4FFD-8A9D-54036AED4D90}" destId="{921CDB23-EDA2-474F-91A4-308EED75E1C9}" srcOrd="0" destOrd="0" presId="urn:microsoft.com/office/officeart/2005/8/layout/hierarchy3"/>
    <dgm:cxn modelId="{AA7BD99C-3378-460F-9BAE-CF93E3951979}" type="presParOf" srcId="{921CDB23-EDA2-474F-91A4-308EED75E1C9}" destId="{FFFD9717-F110-4427-AFE4-65789E425256}" srcOrd="0" destOrd="0" presId="urn:microsoft.com/office/officeart/2005/8/layout/hierarchy3"/>
    <dgm:cxn modelId="{2ABA3A80-8111-4073-B7BC-41C85683A0A2}" type="presParOf" srcId="{921CDB23-EDA2-474F-91A4-308EED75E1C9}" destId="{2BF5E641-D0F4-4476-AB55-8467923BF32E}" srcOrd="1" destOrd="0" presId="urn:microsoft.com/office/officeart/2005/8/layout/hierarchy3"/>
    <dgm:cxn modelId="{B24B8A55-ABCB-41DA-A11C-9581FFBFEE44}" type="presParOf" srcId="{39E157A2-F22B-4FFD-8A9D-54036AED4D90}" destId="{7F524580-9683-4FBD-8931-8B58F111662D}" srcOrd="1" destOrd="0" presId="urn:microsoft.com/office/officeart/2005/8/layout/hierarchy3"/>
    <dgm:cxn modelId="{9405AC94-87AF-4926-BBE2-355A2F2665D0}" type="presParOf" srcId="{7F524580-9683-4FBD-8931-8B58F111662D}" destId="{079B8C38-84A4-4AE8-AE27-B30B80F59720}" srcOrd="0" destOrd="0" presId="urn:microsoft.com/office/officeart/2005/8/layout/hierarchy3"/>
    <dgm:cxn modelId="{D00CAA83-9B13-4FA7-B38E-D7617E7C520B}" type="presParOf" srcId="{7F524580-9683-4FBD-8931-8B58F111662D}" destId="{BFAFA69B-3112-417E-B348-09FE75C5F6CD}" srcOrd="1" destOrd="0" presId="urn:microsoft.com/office/officeart/2005/8/layout/hierarchy3"/>
    <dgm:cxn modelId="{CEE2EB1C-0FDE-4423-9D74-359209DC7030}" type="presParOf" srcId="{C40B9522-5D44-414F-8530-60F06C009828}" destId="{90A17E95-2D4C-4BDD-B7E2-76D61CB90BB0}" srcOrd="6" destOrd="0" presId="urn:microsoft.com/office/officeart/2005/8/layout/hierarchy3"/>
    <dgm:cxn modelId="{32B09248-5F00-4779-8A03-3CB1FB103B2B}" type="presParOf" srcId="{90A17E95-2D4C-4BDD-B7E2-76D61CB90BB0}" destId="{154C2874-576C-4B4A-803B-6C9FAB45EAB1}" srcOrd="0" destOrd="0" presId="urn:microsoft.com/office/officeart/2005/8/layout/hierarchy3"/>
    <dgm:cxn modelId="{12AC89E2-8F81-4227-963D-ADF7B3C74609}" type="presParOf" srcId="{154C2874-576C-4B4A-803B-6C9FAB45EAB1}" destId="{672D8434-6BF9-47AC-97D6-46E7EAF222C3}" srcOrd="0" destOrd="0" presId="urn:microsoft.com/office/officeart/2005/8/layout/hierarchy3"/>
    <dgm:cxn modelId="{DB7D8C42-E645-42E8-AAC1-2F1FFEA802B4}" type="presParOf" srcId="{154C2874-576C-4B4A-803B-6C9FAB45EAB1}" destId="{59649020-C07E-4877-800F-1F56C3B98F84}" srcOrd="1" destOrd="0" presId="urn:microsoft.com/office/officeart/2005/8/layout/hierarchy3"/>
    <dgm:cxn modelId="{D9FE73AF-BE30-4149-89E0-DC17FDA815CC}" type="presParOf" srcId="{90A17E95-2D4C-4BDD-B7E2-76D61CB90BB0}" destId="{D98AE032-29AB-4168-8643-A6595A25B0E2}" srcOrd="1" destOrd="0" presId="urn:microsoft.com/office/officeart/2005/8/layout/hierarchy3"/>
    <dgm:cxn modelId="{8752746B-A463-458E-8224-88FD3A457316}" type="presParOf" srcId="{D98AE032-29AB-4168-8643-A6595A25B0E2}" destId="{8DB2FA53-38F4-453E-9A38-716E8C4B0A06}" srcOrd="0" destOrd="0" presId="urn:microsoft.com/office/officeart/2005/8/layout/hierarchy3"/>
    <dgm:cxn modelId="{B11C9F9C-CCFC-468A-9F96-6462E96D9BE4}" type="presParOf" srcId="{D98AE032-29AB-4168-8643-A6595A25B0E2}" destId="{AECFD3A8-3131-454F-AEF8-83AC0A552288}" srcOrd="1" destOrd="0" presId="urn:microsoft.com/office/officeart/2005/8/layout/hierarchy3"/>
    <dgm:cxn modelId="{CF8A9941-06C2-422A-BA5E-61825FC9FDF6}" type="presParOf" srcId="{C40B9522-5D44-414F-8530-60F06C009828}" destId="{2E740806-2AB3-46BC-AD7E-05DAE392515E}" srcOrd="7" destOrd="0" presId="urn:microsoft.com/office/officeart/2005/8/layout/hierarchy3"/>
    <dgm:cxn modelId="{BBC31E2B-4B6F-4696-A062-A3B24135CB35}" type="presParOf" srcId="{2E740806-2AB3-46BC-AD7E-05DAE392515E}" destId="{D5B6626E-2819-416D-8137-7328125FC55F}" srcOrd="0" destOrd="0" presId="urn:microsoft.com/office/officeart/2005/8/layout/hierarchy3"/>
    <dgm:cxn modelId="{7279E0E5-FAF1-4A65-BC56-96B89A6DE02B}" type="presParOf" srcId="{D5B6626E-2819-416D-8137-7328125FC55F}" destId="{9969BA09-3AE9-466E-8F2B-0FE8A0C91424}" srcOrd="0" destOrd="0" presId="urn:microsoft.com/office/officeart/2005/8/layout/hierarchy3"/>
    <dgm:cxn modelId="{1B325059-3F5B-4484-94D2-E2E3241FBC0D}" type="presParOf" srcId="{D5B6626E-2819-416D-8137-7328125FC55F}" destId="{3B59DC27-F099-4B6E-8CDE-958C6006E220}" srcOrd="1" destOrd="0" presId="urn:microsoft.com/office/officeart/2005/8/layout/hierarchy3"/>
    <dgm:cxn modelId="{7631FFAD-2139-4F76-B734-4FA83B4981D0}" type="presParOf" srcId="{2E740806-2AB3-46BC-AD7E-05DAE392515E}" destId="{917B59E8-65A3-4CF5-8B1E-6AA8B193D944}" srcOrd="1" destOrd="0" presId="urn:microsoft.com/office/officeart/2005/8/layout/hierarchy3"/>
    <dgm:cxn modelId="{86C7900F-753D-498F-9493-F129F28ABB9F}" type="presParOf" srcId="{917B59E8-65A3-4CF5-8B1E-6AA8B193D944}" destId="{F427E601-B476-4287-B60E-E6F81B94E152}" srcOrd="0" destOrd="0" presId="urn:microsoft.com/office/officeart/2005/8/layout/hierarchy3"/>
    <dgm:cxn modelId="{B29C8288-9971-4B56-9548-AC0AF44D79BD}" type="presParOf" srcId="{917B59E8-65A3-4CF5-8B1E-6AA8B193D944}" destId="{7C63B2FB-F497-449B-8EB3-7F2FD06BF12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7CAD960-BFDD-4561-93A7-8CD9287D18B5}" type="doc">
      <dgm:prSet loTypeId="urn:microsoft.com/office/officeart/2005/8/layout/hierarchy3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AC008159-B032-4416-B81A-CD43A26A020B}">
      <dgm:prSet custT="1"/>
      <dgm:spPr/>
      <dgm:t>
        <a:bodyPr/>
        <a:lstStyle/>
        <a:p>
          <a:pPr algn="ctr" rtl="0"/>
          <a:r>
            <a:rPr lang="pt-BR" sz="1800" b="1" dirty="0"/>
            <a:t>Alumínio &gt; 99% de pureza </a:t>
          </a:r>
          <a:endParaRPr lang="pt-BR" sz="1800" dirty="0"/>
        </a:p>
      </dgm:t>
    </dgm:pt>
    <dgm:pt modelId="{DFE38581-5D8B-42B5-BA4C-4C84CAD17FC4}" type="parTrans" cxnId="{8CBD06DE-01B8-49A8-AB0E-5E1014463D89}">
      <dgm:prSet/>
      <dgm:spPr/>
      <dgm:t>
        <a:bodyPr/>
        <a:lstStyle/>
        <a:p>
          <a:pPr algn="ctr"/>
          <a:endParaRPr lang="pt-BR"/>
        </a:p>
      </dgm:t>
    </dgm:pt>
    <dgm:pt modelId="{233333FE-6516-4D45-AF8E-DEC2E0B8C39E}" type="sibTrans" cxnId="{8CBD06DE-01B8-49A8-AB0E-5E1014463D89}">
      <dgm:prSet/>
      <dgm:spPr/>
      <dgm:t>
        <a:bodyPr/>
        <a:lstStyle/>
        <a:p>
          <a:pPr algn="ctr"/>
          <a:endParaRPr lang="pt-BR"/>
        </a:p>
      </dgm:t>
    </dgm:pt>
    <dgm:pt modelId="{591228D4-588C-4D94-A2F4-2079FE0AB612}">
      <dgm:prSet custT="1"/>
      <dgm:spPr/>
      <dgm:t>
        <a:bodyPr/>
        <a:lstStyle/>
        <a:p>
          <a:pPr algn="ctr" rtl="0"/>
          <a:r>
            <a:rPr lang="pt-BR" sz="1800" b="1" dirty="0"/>
            <a:t>Cobre</a:t>
          </a:r>
          <a:endParaRPr lang="pt-BR" sz="1800" dirty="0"/>
        </a:p>
      </dgm:t>
    </dgm:pt>
    <dgm:pt modelId="{ECA43F07-78D4-41BA-A1E8-B5FF107261AC}" type="parTrans" cxnId="{448BD540-DC35-4F0E-8A9B-78A09B1BB2C2}">
      <dgm:prSet/>
      <dgm:spPr/>
      <dgm:t>
        <a:bodyPr/>
        <a:lstStyle/>
        <a:p>
          <a:pPr algn="ctr"/>
          <a:endParaRPr lang="pt-BR"/>
        </a:p>
      </dgm:t>
    </dgm:pt>
    <dgm:pt modelId="{2A48EBD6-E188-4F29-AF5B-74F6D5DB927B}" type="sibTrans" cxnId="{448BD540-DC35-4F0E-8A9B-78A09B1BB2C2}">
      <dgm:prSet/>
      <dgm:spPr/>
      <dgm:t>
        <a:bodyPr/>
        <a:lstStyle/>
        <a:p>
          <a:pPr algn="ctr"/>
          <a:endParaRPr lang="pt-BR"/>
        </a:p>
      </dgm:t>
    </dgm:pt>
    <dgm:pt modelId="{B5D79109-A7CB-4834-B0B3-7CA144E64D44}">
      <dgm:prSet custT="1"/>
      <dgm:spPr/>
      <dgm:t>
        <a:bodyPr/>
        <a:lstStyle/>
        <a:p>
          <a:pPr algn="ctr" rtl="0"/>
          <a:r>
            <a:rPr lang="pt-BR" sz="1800" b="1" dirty="0"/>
            <a:t>Manganês</a:t>
          </a:r>
          <a:r>
            <a:rPr lang="pt-BR" sz="1300" b="1" dirty="0"/>
            <a:t> </a:t>
          </a:r>
          <a:endParaRPr lang="pt-BR" sz="1300" dirty="0"/>
        </a:p>
      </dgm:t>
    </dgm:pt>
    <dgm:pt modelId="{65B06A1B-6E7F-4A0A-BF07-FE4AC14C7397}" type="parTrans" cxnId="{8B0CAC51-91C5-4D1E-9EA1-CDF56F8F4165}">
      <dgm:prSet/>
      <dgm:spPr/>
      <dgm:t>
        <a:bodyPr/>
        <a:lstStyle/>
        <a:p>
          <a:pPr algn="ctr"/>
          <a:endParaRPr lang="pt-BR"/>
        </a:p>
      </dgm:t>
    </dgm:pt>
    <dgm:pt modelId="{06F65118-4C1B-4748-86E9-47AA6952517D}" type="sibTrans" cxnId="{8B0CAC51-91C5-4D1E-9EA1-CDF56F8F4165}">
      <dgm:prSet/>
      <dgm:spPr/>
      <dgm:t>
        <a:bodyPr/>
        <a:lstStyle/>
        <a:p>
          <a:pPr algn="ctr"/>
          <a:endParaRPr lang="pt-BR"/>
        </a:p>
      </dgm:t>
    </dgm:pt>
    <dgm:pt modelId="{27BAB064-3965-4479-80EF-89275BB6C310}">
      <dgm:prSet custT="1"/>
      <dgm:spPr/>
      <dgm:t>
        <a:bodyPr/>
        <a:lstStyle/>
        <a:p>
          <a:pPr algn="ctr" rtl="0"/>
          <a:r>
            <a:rPr lang="pt-BR" sz="1800" b="1" dirty="0"/>
            <a:t>Silício </a:t>
          </a:r>
          <a:endParaRPr lang="pt-BR" sz="1800" dirty="0"/>
        </a:p>
      </dgm:t>
    </dgm:pt>
    <dgm:pt modelId="{F2D7E049-5294-4444-8491-7B9287684189}" type="parTrans" cxnId="{63DAE583-26B9-4D05-990C-6B65B485B080}">
      <dgm:prSet/>
      <dgm:spPr/>
      <dgm:t>
        <a:bodyPr/>
        <a:lstStyle/>
        <a:p>
          <a:pPr algn="ctr"/>
          <a:endParaRPr lang="pt-BR"/>
        </a:p>
      </dgm:t>
    </dgm:pt>
    <dgm:pt modelId="{5BB2B9B3-F8CC-4369-807D-A1080D6F7A8C}" type="sibTrans" cxnId="{63DAE583-26B9-4D05-990C-6B65B485B080}">
      <dgm:prSet/>
      <dgm:spPr/>
      <dgm:t>
        <a:bodyPr/>
        <a:lstStyle/>
        <a:p>
          <a:pPr algn="ctr"/>
          <a:endParaRPr lang="pt-BR"/>
        </a:p>
      </dgm:t>
    </dgm:pt>
    <dgm:pt modelId="{47513425-80BC-458D-AA1F-3370E79D925D}">
      <dgm:prSet custT="1"/>
      <dgm:spPr/>
      <dgm:t>
        <a:bodyPr/>
        <a:lstStyle/>
        <a:p>
          <a:pPr algn="ctr" rtl="0"/>
          <a:r>
            <a:rPr lang="pt-BR" sz="1800" b="1"/>
            <a:t>Magnésio </a:t>
          </a:r>
          <a:endParaRPr lang="pt-BR" sz="1800"/>
        </a:p>
      </dgm:t>
    </dgm:pt>
    <dgm:pt modelId="{F354429A-5F96-485A-8BB1-142CC9D5080B}" type="parTrans" cxnId="{F09FF72E-F234-4F47-90C7-E4FBECE9EF06}">
      <dgm:prSet/>
      <dgm:spPr/>
      <dgm:t>
        <a:bodyPr/>
        <a:lstStyle/>
        <a:p>
          <a:pPr algn="ctr"/>
          <a:endParaRPr lang="pt-BR"/>
        </a:p>
      </dgm:t>
    </dgm:pt>
    <dgm:pt modelId="{52018D06-38D8-498D-8A20-9D48DBAD118C}" type="sibTrans" cxnId="{F09FF72E-F234-4F47-90C7-E4FBECE9EF06}">
      <dgm:prSet/>
      <dgm:spPr/>
      <dgm:t>
        <a:bodyPr/>
        <a:lstStyle/>
        <a:p>
          <a:pPr algn="ctr"/>
          <a:endParaRPr lang="pt-BR"/>
        </a:p>
      </dgm:t>
    </dgm:pt>
    <dgm:pt modelId="{21F767D9-3BA8-4652-B1C2-CADB69051E87}">
      <dgm:prSet/>
      <dgm:spPr/>
      <dgm:t>
        <a:bodyPr/>
        <a:lstStyle/>
        <a:p>
          <a:pPr algn="ctr" rtl="0"/>
          <a:r>
            <a:rPr lang="pt-BR" b="1" dirty="0"/>
            <a:t>Magnésio e Silício</a:t>
          </a:r>
          <a:endParaRPr lang="pt-BR" dirty="0"/>
        </a:p>
      </dgm:t>
    </dgm:pt>
    <dgm:pt modelId="{2929D79E-9E62-4DF8-AB23-FCEADABDA814}" type="parTrans" cxnId="{D44ADDC7-8296-43A3-A36E-E4E4CF8417EE}">
      <dgm:prSet/>
      <dgm:spPr/>
      <dgm:t>
        <a:bodyPr/>
        <a:lstStyle/>
        <a:p>
          <a:pPr algn="ctr"/>
          <a:endParaRPr lang="pt-BR"/>
        </a:p>
      </dgm:t>
    </dgm:pt>
    <dgm:pt modelId="{E789406A-0B74-4733-9DD2-EB83EC9B3BB0}" type="sibTrans" cxnId="{D44ADDC7-8296-43A3-A36E-E4E4CF8417EE}">
      <dgm:prSet/>
      <dgm:spPr/>
      <dgm:t>
        <a:bodyPr/>
        <a:lstStyle/>
        <a:p>
          <a:pPr algn="ctr"/>
          <a:endParaRPr lang="pt-BR"/>
        </a:p>
      </dgm:t>
    </dgm:pt>
    <dgm:pt modelId="{BC24AEB2-2B87-4158-8552-07323B334753}">
      <dgm:prSet custT="1"/>
      <dgm:spPr/>
      <dgm:t>
        <a:bodyPr/>
        <a:lstStyle/>
        <a:p>
          <a:pPr algn="ctr" rtl="0"/>
          <a:r>
            <a:rPr lang="pt-BR" sz="1800" b="1" dirty="0"/>
            <a:t>Zinco </a:t>
          </a:r>
          <a:endParaRPr lang="pt-BR" sz="1800" dirty="0"/>
        </a:p>
      </dgm:t>
    </dgm:pt>
    <dgm:pt modelId="{9AC75EFB-787B-4EFD-BB67-90BDA00F38E1}" type="parTrans" cxnId="{C90E2C20-D5BD-4191-8D7C-382DEA53035B}">
      <dgm:prSet/>
      <dgm:spPr/>
      <dgm:t>
        <a:bodyPr/>
        <a:lstStyle/>
        <a:p>
          <a:pPr algn="ctr"/>
          <a:endParaRPr lang="pt-BR"/>
        </a:p>
      </dgm:t>
    </dgm:pt>
    <dgm:pt modelId="{F89F5814-E320-4987-83DB-66980EECED0D}" type="sibTrans" cxnId="{C90E2C20-D5BD-4191-8D7C-382DEA53035B}">
      <dgm:prSet/>
      <dgm:spPr/>
      <dgm:t>
        <a:bodyPr/>
        <a:lstStyle/>
        <a:p>
          <a:pPr algn="ctr"/>
          <a:endParaRPr lang="pt-BR"/>
        </a:p>
      </dgm:t>
    </dgm:pt>
    <dgm:pt modelId="{6570B4F7-5D4F-4F90-9931-18B5C3551205}">
      <dgm:prSet/>
      <dgm:spPr/>
      <dgm:t>
        <a:bodyPr/>
        <a:lstStyle/>
        <a:p>
          <a:pPr algn="ctr" rtl="0"/>
          <a:r>
            <a:rPr lang="pt-BR" b="1"/>
            <a:t>Outros elementos</a:t>
          </a:r>
          <a:endParaRPr lang="pt-BR"/>
        </a:p>
      </dgm:t>
    </dgm:pt>
    <dgm:pt modelId="{040589E2-8A01-4312-BE0A-CF6661571A3B}" type="parTrans" cxnId="{0F21946B-0CE6-481B-9FCC-159262D7FFD6}">
      <dgm:prSet/>
      <dgm:spPr/>
      <dgm:t>
        <a:bodyPr/>
        <a:lstStyle/>
        <a:p>
          <a:pPr algn="ctr"/>
          <a:endParaRPr lang="pt-BR"/>
        </a:p>
      </dgm:t>
    </dgm:pt>
    <dgm:pt modelId="{10E7A563-20F9-4400-8A4F-C75F3BDFB90D}" type="sibTrans" cxnId="{0F21946B-0CE6-481B-9FCC-159262D7FFD6}">
      <dgm:prSet/>
      <dgm:spPr/>
      <dgm:t>
        <a:bodyPr/>
        <a:lstStyle/>
        <a:p>
          <a:pPr algn="ctr"/>
          <a:endParaRPr lang="pt-BR"/>
        </a:p>
      </dgm:t>
    </dgm:pt>
    <dgm:pt modelId="{6DE6F2B9-67E9-4165-8632-86242D6DD7C2}">
      <dgm:prSet/>
      <dgm:spPr/>
      <dgm:t>
        <a:bodyPr/>
        <a:lstStyle/>
        <a:p>
          <a:pPr algn="ctr"/>
          <a:r>
            <a:rPr lang="pt-BR" b="1" dirty="0"/>
            <a:t>1XXX</a:t>
          </a:r>
        </a:p>
      </dgm:t>
    </dgm:pt>
    <dgm:pt modelId="{698B500B-9E29-4249-B5FC-5C3D9EAA6DCC}" type="parTrans" cxnId="{646CC72A-2DD1-4542-9C59-642AE55F45A9}">
      <dgm:prSet/>
      <dgm:spPr/>
      <dgm:t>
        <a:bodyPr/>
        <a:lstStyle/>
        <a:p>
          <a:pPr algn="ctr"/>
          <a:endParaRPr lang="pt-BR"/>
        </a:p>
      </dgm:t>
    </dgm:pt>
    <dgm:pt modelId="{25A0CEAA-4B64-404C-B135-E26DDCC63A68}" type="sibTrans" cxnId="{646CC72A-2DD1-4542-9C59-642AE55F45A9}">
      <dgm:prSet/>
      <dgm:spPr/>
      <dgm:t>
        <a:bodyPr/>
        <a:lstStyle/>
        <a:p>
          <a:pPr algn="ctr"/>
          <a:endParaRPr lang="pt-BR"/>
        </a:p>
      </dgm:t>
    </dgm:pt>
    <dgm:pt modelId="{42E2CEF9-BC3D-464B-B593-23400991ABC3}">
      <dgm:prSet/>
      <dgm:spPr/>
      <dgm:t>
        <a:bodyPr/>
        <a:lstStyle/>
        <a:p>
          <a:pPr algn="ctr"/>
          <a:r>
            <a:rPr lang="pt-BR" b="1" dirty="0"/>
            <a:t>2XXX</a:t>
          </a:r>
        </a:p>
      </dgm:t>
    </dgm:pt>
    <dgm:pt modelId="{F77790C2-5600-4032-846B-E4EE49C0C4F0}" type="parTrans" cxnId="{1787087E-F825-4FFB-BE90-683D505F30CE}">
      <dgm:prSet/>
      <dgm:spPr/>
      <dgm:t>
        <a:bodyPr/>
        <a:lstStyle/>
        <a:p>
          <a:pPr algn="ctr"/>
          <a:endParaRPr lang="pt-BR"/>
        </a:p>
      </dgm:t>
    </dgm:pt>
    <dgm:pt modelId="{4AE2EEBD-9314-4935-A7DD-4CC57AFE3D28}" type="sibTrans" cxnId="{1787087E-F825-4FFB-BE90-683D505F30CE}">
      <dgm:prSet/>
      <dgm:spPr/>
      <dgm:t>
        <a:bodyPr/>
        <a:lstStyle/>
        <a:p>
          <a:pPr algn="ctr"/>
          <a:endParaRPr lang="pt-BR"/>
        </a:p>
      </dgm:t>
    </dgm:pt>
    <dgm:pt modelId="{D435C444-7E86-469A-B55B-BB27A6A59F98}">
      <dgm:prSet/>
      <dgm:spPr/>
      <dgm:t>
        <a:bodyPr/>
        <a:lstStyle/>
        <a:p>
          <a:pPr algn="ctr"/>
          <a:r>
            <a:rPr lang="pt-BR" b="1" dirty="0"/>
            <a:t>3XXX</a:t>
          </a:r>
        </a:p>
      </dgm:t>
    </dgm:pt>
    <dgm:pt modelId="{BE42A703-1BA9-48C2-BA26-7CE3CDD58667}" type="parTrans" cxnId="{E08F38D9-2DE7-49E8-919D-5CD8157FE5F2}">
      <dgm:prSet/>
      <dgm:spPr/>
      <dgm:t>
        <a:bodyPr/>
        <a:lstStyle/>
        <a:p>
          <a:pPr algn="ctr"/>
          <a:endParaRPr lang="pt-BR"/>
        </a:p>
      </dgm:t>
    </dgm:pt>
    <dgm:pt modelId="{A4F77EC0-3C89-44B4-AB58-E0BF8A69E714}" type="sibTrans" cxnId="{E08F38D9-2DE7-49E8-919D-5CD8157FE5F2}">
      <dgm:prSet/>
      <dgm:spPr/>
      <dgm:t>
        <a:bodyPr/>
        <a:lstStyle/>
        <a:p>
          <a:pPr algn="ctr"/>
          <a:endParaRPr lang="pt-BR"/>
        </a:p>
      </dgm:t>
    </dgm:pt>
    <dgm:pt modelId="{415C4BEE-C7EB-4691-B1D0-A4D70C1F402F}">
      <dgm:prSet/>
      <dgm:spPr/>
      <dgm:t>
        <a:bodyPr/>
        <a:lstStyle/>
        <a:p>
          <a:pPr algn="ctr"/>
          <a:r>
            <a:rPr lang="pt-BR" b="1" dirty="0"/>
            <a:t>5XXX</a:t>
          </a:r>
        </a:p>
      </dgm:t>
    </dgm:pt>
    <dgm:pt modelId="{351FC39F-F39F-4457-8470-BE7554C488C8}" type="parTrans" cxnId="{C272A02B-1909-49A0-8082-87742B55A6E1}">
      <dgm:prSet/>
      <dgm:spPr/>
      <dgm:t>
        <a:bodyPr/>
        <a:lstStyle/>
        <a:p>
          <a:pPr algn="ctr"/>
          <a:endParaRPr lang="pt-BR"/>
        </a:p>
      </dgm:t>
    </dgm:pt>
    <dgm:pt modelId="{7FF91035-F612-4497-9197-E8C502AD67C5}" type="sibTrans" cxnId="{C272A02B-1909-49A0-8082-87742B55A6E1}">
      <dgm:prSet/>
      <dgm:spPr/>
      <dgm:t>
        <a:bodyPr/>
        <a:lstStyle/>
        <a:p>
          <a:pPr algn="ctr"/>
          <a:endParaRPr lang="pt-BR"/>
        </a:p>
      </dgm:t>
    </dgm:pt>
    <dgm:pt modelId="{61ECB489-C285-4441-B3F5-F920375D2D88}">
      <dgm:prSet/>
      <dgm:spPr/>
      <dgm:t>
        <a:bodyPr/>
        <a:lstStyle/>
        <a:p>
          <a:pPr algn="ctr"/>
          <a:r>
            <a:rPr lang="pt-BR" b="1" dirty="0"/>
            <a:t>4XXX</a:t>
          </a:r>
        </a:p>
      </dgm:t>
    </dgm:pt>
    <dgm:pt modelId="{9ACE53D8-706D-40F6-A8FF-F520FEB24DA1}" type="parTrans" cxnId="{05EE295D-624F-403E-87D3-35665F204B83}">
      <dgm:prSet/>
      <dgm:spPr/>
      <dgm:t>
        <a:bodyPr/>
        <a:lstStyle/>
        <a:p>
          <a:pPr algn="ctr"/>
          <a:endParaRPr lang="pt-BR"/>
        </a:p>
      </dgm:t>
    </dgm:pt>
    <dgm:pt modelId="{A4C8F159-B15F-48FA-A852-DCEC67CA0440}" type="sibTrans" cxnId="{05EE295D-624F-403E-87D3-35665F204B83}">
      <dgm:prSet/>
      <dgm:spPr/>
      <dgm:t>
        <a:bodyPr/>
        <a:lstStyle/>
        <a:p>
          <a:pPr algn="ctr"/>
          <a:endParaRPr lang="pt-BR"/>
        </a:p>
      </dgm:t>
    </dgm:pt>
    <dgm:pt modelId="{3FBA6D06-CDBE-40F2-9D1D-F4A63CAA3ADA}">
      <dgm:prSet/>
      <dgm:spPr/>
      <dgm:t>
        <a:bodyPr/>
        <a:lstStyle/>
        <a:p>
          <a:pPr algn="ctr"/>
          <a:r>
            <a:rPr lang="pt-BR" b="1" dirty="0"/>
            <a:t>6XXX</a:t>
          </a:r>
        </a:p>
      </dgm:t>
    </dgm:pt>
    <dgm:pt modelId="{484D66BA-6EA8-43B9-A557-42B32BB6892A}" type="parTrans" cxnId="{6D9322E9-6654-493A-B76E-4F33C52D475E}">
      <dgm:prSet/>
      <dgm:spPr/>
      <dgm:t>
        <a:bodyPr/>
        <a:lstStyle/>
        <a:p>
          <a:pPr algn="ctr"/>
          <a:endParaRPr lang="pt-BR"/>
        </a:p>
      </dgm:t>
    </dgm:pt>
    <dgm:pt modelId="{D53CC505-F428-4374-A0AD-901C818E7DD6}" type="sibTrans" cxnId="{6D9322E9-6654-493A-B76E-4F33C52D475E}">
      <dgm:prSet/>
      <dgm:spPr/>
      <dgm:t>
        <a:bodyPr/>
        <a:lstStyle/>
        <a:p>
          <a:pPr algn="ctr"/>
          <a:endParaRPr lang="pt-BR"/>
        </a:p>
      </dgm:t>
    </dgm:pt>
    <dgm:pt modelId="{0428C968-8F01-42BF-8121-A806539E88A4}">
      <dgm:prSet/>
      <dgm:spPr/>
      <dgm:t>
        <a:bodyPr/>
        <a:lstStyle/>
        <a:p>
          <a:pPr algn="ctr"/>
          <a:r>
            <a:rPr lang="pt-BR" b="1" dirty="0"/>
            <a:t>7XXX</a:t>
          </a:r>
        </a:p>
      </dgm:t>
    </dgm:pt>
    <dgm:pt modelId="{45C525A8-F91E-4E5E-BC0F-8C7581079FBB}" type="parTrans" cxnId="{2AA83816-685D-428B-AFB7-281B0C01DF0D}">
      <dgm:prSet/>
      <dgm:spPr/>
      <dgm:t>
        <a:bodyPr/>
        <a:lstStyle/>
        <a:p>
          <a:pPr algn="ctr"/>
          <a:endParaRPr lang="pt-BR"/>
        </a:p>
      </dgm:t>
    </dgm:pt>
    <dgm:pt modelId="{727F94B7-AA75-44E7-9F23-3AADF9FAD615}" type="sibTrans" cxnId="{2AA83816-685D-428B-AFB7-281B0C01DF0D}">
      <dgm:prSet/>
      <dgm:spPr/>
      <dgm:t>
        <a:bodyPr/>
        <a:lstStyle/>
        <a:p>
          <a:pPr algn="ctr"/>
          <a:endParaRPr lang="pt-BR"/>
        </a:p>
      </dgm:t>
    </dgm:pt>
    <dgm:pt modelId="{34CD65E4-8816-451E-B11F-04F8423774AB}">
      <dgm:prSet/>
      <dgm:spPr/>
      <dgm:t>
        <a:bodyPr/>
        <a:lstStyle/>
        <a:p>
          <a:pPr algn="ctr"/>
          <a:r>
            <a:rPr lang="pt-BR" b="1" dirty="0"/>
            <a:t>8XXX</a:t>
          </a:r>
        </a:p>
      </dgm:t>
    </dgm:pt>
    <dgm:pt modelId="{D1860C0C-B0EA-445C-81B6-E31CBDE8B408}" type="parTrans" cxnId="{C1B44722-F362-4210-B3EC-41DD0BA72FF0}">
      <dgm:prSet/>
      <dgm:spPr/>
      <dgm:t>
        <a:bodyPr/>
        <a:lstStyle/>
        <a:p>
          <a:pPr algn="ctr"/>
          <a:endParaRPr lang="pt-BR"/>
        </a:p>
      </dgm:t>
    </dgm:pt>
    <dgm:pt modelId="{26F32E20-F62D-4755-A262-46E42C7DCA19}" type="sibTrans" cxnId="{C1B44722-F362-4210-B3EC-41DD0BA72FF0}">
      <dgm:prSet/>
      <dgm:spPr/>
      <dgm:t>
        <a:bodyPr/>
        <a:lstStyle/>
        <a:p>
          <a:pPr algn="ctr"/>
          <a:endParaRPr lang="pt-BR"/>
        </a:p>
      </dgm:t>
    </dgm:pt>
    <dgm:pt modelId="{C40B9522-5D44-414F-8530-60F06C009828}" type="pres">
      <dgm:prSet presAssocID="{C7CAD960-BFDD-4561-93A7-8CD9287D18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C0B0F2-D9A4-4FE7-9E98-FFF56F7BB937}" type="pres">
      <dgm:prSet presAssocID="{AC008159-B032-4416-B81A-CD43A26A020B}" presName="root" presStyleCnt="0"/>
      <dgm:spPr/>
    </dgm:pt>
    <dgm:pt modelId="{1ABEE898-6FBC-4C4D-8191-2505C921AFF6}" type="pres">
      <dgm:prSet presAssocID="{AC008159-B032-4416-B81A-CD43A26A020B}" presName="rootComposite" presStyleCnt="0"/>
      <dgm:spPr/>
    </dgm:pt>
    <dgm:pt modelId="{25E51EFC-DCC6-4926-9FBA-6534F5D27E46}" type="pres">
      <dgm:prSet presAssocID="{AC008159-B032-4416-B81A-CD43A26A020B}" presName="rootText" presStyleLbl="node1" presStyleIdx="0" presStyleCnt="8" custScaleX="136496"/>
      <dgm:spPr/>
    </dgm:pt>
    <dgm:pt modelId="{B7916916-7DF6-42D2-97E8-63C72139DC5B}" type="pres">
      <dgm:prSet presAssocID="{AC008159-B032-4416-B81A-CD43A26A020B}" presName="rootConnector" presStyleLbl="node1" presStyleIdx="0" presStyleCnt="8"/>
      <dgm:spPr/>
    </dgm:pt>
    <dgm:pt modelId="{29D016F8-69ED-45BA-8A98-8415F410793E}" type="pres">
      <dgm:prSet presAssocID="{AC008159-B032-4416-B81A-CD43A26A020B}" presName="childShape" presStyleCnt="0"/>
      <dgm:spPr/>
    </dgm:pt>
    <dgm:pt modelId="{A6E968CD-E972-40E0-AF64-5E14D25DFB0B}" type="pres">
      <dgm:prSet presAssocID="{698B500B-9E29-4249-B5FC-5C3D9EAA6DCC}" presName="Name13" presStyleLbl="parChTrans1D2" presStyleIdx="0" presStyleCnt="8"/>
      <dgm:spPr/>
    </dgm:pt>
    <dgm:pt modelId="{DAEDE4DC-6540-460A-9001-0978D1A3C922}" type="pres">
      <dgm:prSet presAssocID="{6DE6F2B9-67E9-4165-8632-86242D6DD7C2}" presName="childText" presStyleLbl="bgAcc1" presStyleIdx="0" presStyleCnt="8">
        <dgm:presLayoutVars>
          <dgm:bulletEnabled val="1"/>
        </dgm:presLayoutVars>
      </dgm:prSet>
      <dgm:spPr/>
    </dgm:pt>
    <dgm:pt modelId="{102B42BC-9653-4EE2-A784-2EC12C470369}" type="pres">
      <dgm:prSet presAssocID="{591228D4-588C-4D94-A2F4-2079FE0AB612}" presName="root" presStyleCnt="0"/>
      <dgm:spPr/>
    </dgm:pt>
    <dgm:pt modelId="{F7B097E6-D3D3-44A0-AB21-6F3D13DB877F}" type="pres">
      <dgm:prSet presAssocID="{591228D4-588C-4D94-A2F4-2079FE0AB612}" presName="rootComposite" presStyleCnt="0"/>
      <dgm:spPr/>
    </dgm:pt>
    <dgm:pt modelId="{7EB7C5C5-528A-4F15-AAB5-A9BF3AA24268}" type="pres">
      <dgm:prSet presAssocID="{591228D4-588C-4D94-A2F4-2079FE0AB612}" presName="rootText" presStyleLbl="node1" presStyleIdx="1" presStyleCnt="8"/>
      <dgm:spPr/>
    </dgm:pt>
    <dgm:pt modelId="{CE5352CD-5E52-4C44-9D8F-58174C968284}" type="pres">
      <dgm:prSet presAssocID="{591228D4-588C-4D94-A2F4-2079FE0AB612}" presName="rootConnector" presStyleLbl="node1" presStyleIdx="1" presStyleCnt="8"/>
      <dgm:spPr/>
    </dgm:pt>
    <dgm:pt modelId="{6370BE8F-15C4-49D4-8AC8-AAF98A366380}" type="pres">
      <dgm:prSet presAssocID="{591228D4-588C-4D94-A2F4-2079FE0AB612}" presName="childShape" presStyleCnt="0"/>
      <dgm:spPr/>
    </dgm:pt>
    <dgm:pt modelId="{4AED8559-CC50-4A54-9CA1-E52EC8D52A72}" type="pres">
      <dgm:prSet presAssocID="{F77790C2-5600-4032-846B-E4EE49C0C4F0}" presName="Name13" presStyleLbl="parChTrans1D2" presStyleIdx="1" presStyleCnt="8"/>
      <dgm:spPr/>
    </dgm:pt>
    <dgm:pt modelId="{49D17C79-63DD-44C4-B9C1-0ECEFFB5CE92}" type="pres">
      <dgm:prSet presAssocID="{42E2CEF9-BC3D-464B-B593-23400991ABC3}" presName="childText" presStyleLbl="bgAcc1" presStyleIdx="1" presStyleCnt="8">
        <dgm:presLayoutVars>
          <dgm:bulletEnabled val="1"/>
        </dgm:presLayoutVars>
      </dgm:prSet>
      <dgm:spPr/>
    </dgm:pt>
    <dgm:pt modelId="{9C18638F-43FD-4D0B-A757-DFD50450DA97}" type="pres">
      <dgm:prSet presAssocID="{B5D79109-A7CB-4834-B0B3-7CA144E64D44}" presName="root" presStyleCnt="0"/>
      <dgm:spPr/>
    </dgm:pt>
    <dgm:pt modelId="{4D643024-CE18-4FB0-8531-3E1DF70F4B58}" type="pres">
      <dgm:prSet presAssocID="{B5D79109-A7CB-4834-B0B3-7CA144E64D44}" presName="rootComposite" presStyleCnt="0"/>
      <dgm:spPr/>
    </dgm:pt>
    <dgm:pt modelId="{F8C068A2-D892-4E06-8842-991105BABAA0}" type="pres">
      <dgm:prSet presAssocID="{B5D79109-A7CB-4834-B0B3-7CA144E64D44}" presName="rootText" presStyleLbl="node1" presStyleIdx="2" presStyleCnt="8"/>
      <dgm:spPr/>
    </dgm:pt>
    <dgm:pt modelId="{151E1958-CAAB-43A6-9B80-8394BD6B5F04}" type="pres">
      <dgm:prSet presAssocID="{B5D79109-A7CB-4834-B0B3-7CA144E64D44}" presName="rootConnector" presStyleLbl="node1" presStyleIdx="2" presStyleCnt="8"/>
      <dgm:spPr/>
    </dgm:pt>
    <dgm:pt modelId="{92BAA809-94F6-477D-99F3-8A048565D146}" type="pres">
      <dgm:prSet presAssocID="{B5D79109-A7CB-4834-B0B3-7CA144E64D44}" presName="childShape" presStyleCnt="0"/>
      <dgm:spPr/>
    </dgm:pt>
    <dgm:pt modelId="{A19079F7-CB8E-42D7-866C-605D8300C0D4}" type="pres">
      <dgm:prSet presAssocID="{BE42A703-1BA9-48C2-BA26-7CE3CDD58667}" presName="Name13" presStyleLbl="parChTrans1D2" presStyleIdx="2" presStyleCnt="8"/>
      <dgm:spPr/>
    </dgm:pt>
    <dgm:pt modelId="{7324CC10-D10B-4D4D-835D-8B659DB7CED9}" type="pres">
      <dgm:prSet presAssocID="{D435C444-7E86-469A-B55B-BB27A6A59F98}" presName="childText" presStyleLbl="bgAcc1" presStyleIdx="2" presStyleCnt="8">
        <dgm:presLayoutVars>
          <dgm:bulletEnabled val="1"/>
        </dgm:presLayoutVars>
      </dgm:prSet>
      <dgm:spPr/>
    </dgm:pt>
    <dgm:pt modelId="{32AF687E-EEFF-4F27-B1AB-3C308BB219B7}" type="pres">
      <dgm:prSet presAssocID="{27BAB064-3965-4479-80EF-89275BB6C310}" presName="root" presStyleCnt="0"/>
      <dgm:spPr/>
    </dgm:pt>
    <dgm:pt modelId="{81E2157E-40D5-4785-8929-67D04F2B1BDE}" type="pres">
      <dgm:prSet presAssocID="{27BAB064-3965-4479-80EF-89275BB6C310}" presName="rootComposite" presStyleCnt="0"/>
      <dgm:spPr/>
    </dgm:pt>
    <dgm:pt modelId="{7FEAD28B-F658-44E7-A25B-771446469106}" type="pres">
      <dgm:prSet presAssocID="{27BAB064-3965-4479-80EF-89275BB6C310}" presName="rootText" presStyleLbl="node1" presStyleIdx="3" presStyleCnt="8"/>
      <dgm:spPr/>
    </dgm:pt>
    <dgm:pt modelId="{0A3E70D8-9702-490C-829D-BC75E7237BEA}" type="pres">
      <dgm:prSet presAssocID="{27BAB064-3965-4479-80EF-89275BB6C310}" presName="rootConnector" presStyleLbl="node1" presStyleIdx="3" presStyleCnt="8"/>
      <dgm:spPr/>
    </dgm:pt>
    <dgm:pt modelId="{A9ECE7E8-E73B-453A-819E-046AF5FFDD7F}" type="pres">
      <dgm:prSet presAssocID="{27BAB064-3965-4479-80EF-89275BB6C310}" presName="childShape" presStyleCnt="0"/>
      <dgm:spPr/>
    </dgm:pt>
    <dgm:pt modelId="{B5DD9ED8-FD81-4452-BADB-7756F4030599}" type="pres">
      <dgm:prSet presAssocID="{9ACE53D8-706D-40F6-A8FF-F520FEB24DA1}" presName="Name13" presStyleLbl="parChTrans1D2" presStyleIdx="3" presStyleCnt="8"/>
      <dgm:spPr/>
    </dgm:pt>
    <dgm:pt modelId="{74245937-DE75-4DCB-9CBD-86A700FFA9BA}" type="pres">
      <dgm:prSet presAssocID="{61ECB489-C285-4441-B3F5-F920375D2D88}" presName="childText" presStyleLbl="bgAcc1" presStyleIdx="3" presStyleCnt="8">
        <dgm:presLayoutVars>
          <dgm:bulletEnabled val="1"/>
        </dgm:presLayoutVars>
      </dgm:prSet>
      <dgm:spPr/>
    </dgm:pt>
    <dgm:pt modelId="{9C78225B-4D02-463C-A549-FC51BD98DB77}" type="pres">
      <dgm:prSet presAssocID="{47513425-80BC-458D-AA1F-3370E79D925D}" presName="root" presStyleCnt="0"/>
      <dgm:spPr/>
    </dgm:pt>
    <dgm:pt modelId="{45E5D888-C784-4F09-A31D-CE2E5E7025E6}" type="pres">
      <dgm:prSet presAssocID="{47513425-80BC-458D-AA1F-3370E79D925D}" presName="rootComposite" presStyleCnt="0"/>
      <dgm:spPr/>
    </dgm:pt>
    <dgm:pt modelId="{94CEB677-762A-4065-BF49-75C7C9EC6278}" type="pres">
      <dgm:prSet presAssocID="{47513425-80BC-458D-AA1F-3370E79D925D}" presName="rootText" presStyleLbl="node1" presStyleIdx="4" presStyleCnt="8"/>
      <dgm:spPr/>
    </dgm:pt>
    <dgm:pt modelId="{0B92EC18-C2DC-4E9B-8A49-C82310D99BE3}" type="pres">
      <dgm:prSet presAssocID="{47513425-80BC-458D-AA1F-3370E79D925D}" presName="rootConnector" presStyleLbl="node1" presStyleIdx="4" presStyleCnt="8"/>
      <dgm:spPr/>
    </dgm:pt>
    <dgm:pt modelId="{7454225E-A735-4304-85E4-C548B06E65C5}" type="pres">
      <dgm:prSet presAssocID="{47513425-80BC-458D-AA1F-3370E79D925D}" presName="childShape" presStyleCnt="0"/>
      <dgm:spPr/>
    </dgm:pt>
    <dgm:pt modelId="{80B6C1F4-3F43-48B2-8A42-A50218B7FA48}" type="pres">
      <dgm:prSet presAssocID="{351FC39F-F39F-4457-8470-BE7554C488C8}" presName="Name13" presStyleLbl="parChTrans1D2" presStyleIdx="4" presStyleCnt="8"/>
      <dgm:spPr/>
    </dgm:pt>
    <dgm:pt modelId="{713E2840-BDCB-45A8-8688-D0A3E391D6CE}" type="pres">
      <dgm:prSet presAssocID="{415C4BEE-C7EB-4691-B1D0-A4D70C1F402F}" presName="childText" presStyleLbl="bgAcc1" presStyleIdx="4" presStyleCnt="8">
        <dgm:presLayoutVars>
          <dgm:bulletEnabled val="1"/>
        </dgm:presLayoutVars>
      </dgm:prSet>
      <dgm:spPr/>
    </dgm:pt>
    <dgm:pt modelId="{ED5CC604-26FC-4CD4-A085-8503A7E4D608}" type="pres">
      <dgm:prSet presAssocID="{21F767D9-3BA8-4652-B1C2-CADB69051E87}" presName="root" presStyleCnt="0"/>
      <dgm:spPr/>
    </dgm:pt>
    <dgm:pt modelId="{8D21F5C6-B87C-4583-BD38-4A0D6A7BBA5C}" type="pres">
      <dgm:prSet presAssocID="{21F767D9-3BA8-4652-B1C2-CADB69051E87}" presName="rootComposite" presStyleCnt="0"/>
      <dgm:spPr/>
    </dgm:pt>
    <dgm:pt modelId="{5F55579A-145D-4A93-AA8A-5EDF3340A64A}" type="pres">
      <dgm:prSet presAssocID="{21F767D9-3BA8-4652-B1C2-CADB69051E87}" presName="rootText" presStyleLbl="node1" presStyleIdx="5" presStyleCnt="8"/>
      <dgm:spPr/>
    </dgm:pt>
    <dgm:pt modelId="{24EFD2E1-532D-464E-B980-91C9997066DC}" type="pres">
      <dgm:prSet presAssocID="{21F767D9-3BA8-4652-B1C2-CADB69051E87}" presName="rootConnector" presStyleLbl="node1" presStyleIdx="5" presStyleCnt="8"/>
      <dgm:spPr/>
    </dgm:pt>
    <dgm:pt modelId="{1C012853-CFE1-4EFC-8B9A-1974BDCB8F7C}" type="pres">
      <dgm:prSet presAssocID="{21F767D9-3BA8-4652-B1C2-CADB69051E87}" presName="childShape" presStyleCnt="0"/>
      <dgm:spPr/>
    </dgm:pt>
    <dgm:pt modelId="{64523E14-FBA4-4E27-A871-8905C4A86B06}" type="pres">
      <dgm:prSet presAssocID="{484D66BA-6EA8-43B9-A557-42B32BB6892A}" presName="Name13" presStyleLbl="parChTrans1D2" presStyleIdx="5" presStyleCnt="8"/>
      <dgm:spPr/>
    </dgm:pt>
    <dgm:pt modelId="{FA0D2AD3-D7F0-42F5-B082-765CD407869E}" type="pres">
      <dgm:prSet presAssocID="{3FBA6D06-CDBE-40F2-9D1D-F4A63CAA3ADA}" presName="childText" presStyleLbl="bgAcc1" presStyleIdx="5" presStyleCnt="8">
        <dgm:presLayoutVars>
          <dgm:bulletEnabled val="1"/>
        </dgm:presLayoutVars>
      </dgm:prSet>
      <dgm:spPr/>
    </dgm:pt>
    <dgm:pt modelId="{39E157A2-F22B-4FFD-8A9D-54036AED4D90}" type="pres">
      <dgm:prSet presAssocID="{BC24AEB2-2B87-4158-8552-07323B334753}" presName="root" presStyleCnt="0"/>
      <dgm:spPr/>
    </dgm:pt>
    <dgm:pt modelId="{921CDB23-EDA2-474F-91A4-308EED75E1C9}" type="pres">
      <dgm:prSet presAssocID="{BC24AEB2-2B87-4158-8552-07323B334753}" presName="rootComposite" presStyleCnt="0"/>
      <dgm:spPr/>
    </dgm:pt>
    <dgm:pt modelId="{FFFD9717-F110-4427-AFE4-65789E425256}" type="pres">
      <dgm:prSet presAssocID="{BC24AEB2-2B87-4158-8552-07323B334753}" presName="rootText" presStyleLbl="node1" presStyleIdx="6" presStyleCnt="8"/>
      <dgm:spPr/>
    </dgm:pt>
    <dgm:pt modelId="{2BF5E641-D0F4-4476-AB55-8467923BF32E}" type="pres">
      <dgm:prSet presAssocID="{BC24AEB2-2B87-4158-8552-07323B334753}" presName="rootConnector" presStyleLbl="node1" presStyleIdx="6" presStyleCnt="8"/>
      <dgm:spPr/>
    </dgm:pt>
    <dgm:pt modelId="{7F524580-9683-4FBD-8931-8B58F111662D}" type="pres">
      <dgm:prSet presAssocID="{BC24AEB2-2B87-4158-8552-07323B334753}" presName="childShape" presStyleCnt="0"/>
      <dgm:spPr/>
    </dgm:pt>
    <dgm:pt modelId="{079B8C38-84A4-4AE8-AE27-B30B80F59720}" type="pres">
      <dgm:prSet presAssocID="{45C525A8-F91E-4E5E-BC0F-8C7581079FBB}" presName="Name13" presStyleLbl="parChTrans1D2" presStyleIdx="6" presStyleCnt="8"/>
      <dgm:spPr/>
    </dgm:pt>
    <dgm:pt modelId="{BFAFA69B-3112-417E-B348-09FE75C5F6CD}" type="pres">
      <dgm:prSet presAssocID="{0428C968-8F01-42BF-8121-A806539E88A4}" presName="childText" presStyleLbl="bgAcc1" presStyleIdx="6" presStyleCnt="8">
        <dgm:presLayoutVars>
          <dgm:bulletEnabled val="1"/>
        </dgm:presLayoutVars>
      </dgm:prSet>
      <dgm:spPr/>
    </dgm:pt>
    <dgm:pt modelId="{90A17E95-2D4C-4BDD-B7E2-76D61CB90BB0}" type="pres">
      <dgm:prSet presAssocID="{6570B4F7-5D4F-4F90-9931-18B5C3551205}" presName="root" presStyleCnt="0"/>
      <dgm:spPr/>
    </dgm:pt>
    <dgm:pt modelId="{154C2874-576C-4B4A-803B-6C9FAB45EAB1}" type="pres">
      <dgm:prSet presAssocID="{6570B4F7-5D4F-4F90-9931-18B5C3551205}" presName="rootComposite" presStyleCnt="0"/>
      <dgm:spPr/>
    </dgm:pt>
    <dgm:pt modelId="{672D8434-6BF9-47AC-97D6-46E7EAF222C3}" type="pres">
      <dgm:prSet presAssocID="{6570B4F7-5D4F-4F90-9931-18B5C3551205}" presName="rootText" presStyleLbl="node1" presStyleIdx="7" presStyleCnt="8"/>
      <dgm:spPr/>
    </dgm:pt>
    <dgm:pt modelId="{59649020-C07E-4877-800F-1F56C3B98F84}" type="pres">
      <dgm:prSet presAssocID="{6570B4F7-5D4F-4F90-9931-18B5C3551205}" presName="rootConnector" presStyleLbl="node1" presStyleIdx="7" presStyleCnt="8"/>
      <dgm:spPr/>
    </dgm:pt>
    <dgm:pt modelId="{D98AE032-29AB-4168-8643-A6595A25B0E2}" type="pres">
      <dgm:prSet presAssocID="{6570B4F7-5D4F-4F90-9931-18B5C3551205}" presName="childShape" presStyleCnt="0"/>
      <dgm:spPr/>
    </dgm:pt>
    <dgm:pt modelId="{8DB2FA53-38F4-453E-9A38-716E8C4B0A06}" type="pres">
      <dgm:prSet presAssocID="{D1860C0C-B0EA-445C-81B6-E31CBDE8B408}" presName="Name13" presStyleLbl="parChTrans1D2" presStyleIdx="7" presStyleCnt="8"/>
      <dgm:spPr/>
    </dgm:pt>
    <dgm:pt modelId="{AECFD3A8-3131-454F-AEF8-83AC0A552288}" type="pres">
      <dgm:prSet presAssocID="{34CD65E4-8816-451E-B11F-04F8423774A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C03FC605-B088-4803-A264-1568BF4728E5}" type="presOf" srcId="{AC008159-B032-4416-B81A-CD43A26A020B}" destId="{25E51EFC-DCC6-4926-9FBA-6534F5D27E46}" srcOrd="0" destOrd="0" presId="urn:microsoft.com/office/officeart/2005/8/layout/hierarchy3"/>
    <dgm:cxn modelId="{C691F809-F35A-410F-B069-1175DE7C62CC}" type="presOf" srcId="{27BAB064-3965-4479-80EF-89275BB6C310}" destId="{7FEAD28B-F658-44E7-A25B-771446469106}" srcOrd="0" destOrd="0" presId="urn:microsoft.com/office/officeart/2005/8/layout/hierarchy3"/>
    <dgm:cxn modelId="{2AA83816-685D-428B-AFB7-281B0C01DF0D}" srcId="{BC24AEB2-2B87-4158-8552-07323B334753}" destId="{0428C968-8F01-42BF-8121-A806539E88A4}" srcOrd="0" destOrd="0" parTransId="{45C525A8-F91E-4E5E-BC0F-8C7581079FBB}" sibTransId="{727F94B7-AA75-44E7-9F23-3AADF9FAD615}"/>
    <dgm:cxn modelId="{CB4F3218-0443-4890-AC5B-A5399427B877}" type="presOf" srcId="{591228D4-588C-4D94-A2F4-2079FE0AB612}" destId="{7EB7C5C5-528A-4F15-AAB5-A9BF3AA24268}" srcOrd="0" destOrd="0" presId="urn:microsoft.com/office/officeart/2005/8/layout/hierarchy3"/>
    <dgm:cxn modelId="{C90E2C20-D5BD-4191-8D7C-382DEA53035B}" srcId="{C7CAD960-BFDD-4561-93A7-8CD9287D18B5}" destId="{BC24AEB2-2B87-4158-8552-07323B334753}" srcOrd="6" destOrd="0" parTransId="{9AC75EFB-787B-4EFD-BB67-90BDA00F38E1}" sibTransId="{F89F5814-E320-4987-83DB-66980EECED0D}"/>
    <dgm:cxn modelId="{C1B44722-F362-4210-B3EC-41DD0BA72FF0}" srcId="{6570B4F7-5D4F-4F90-9931-18B5C3551205}" destId="{34CD65E4-8816-451E-B11F-04F8423774AB}" srcOrd="0" destOrd="0" parTransId="{D1860C0C-B0EA-445C-81B6-E31CBDE8B408}" sibTransId="{26F32E20-F62D-4755-A262-46E42C7DCA19}"/>
    <dgm:cxn modelId="{52FDE522-C6DD-4839-B33A-C092DADA5B6B}" type="presOf" srcId="{F77790C2-5600-4032-846B-E4EE49C0C4F0}" destId="{4AED8559-CC50-4A54-9CA1-E52EC8D52A72}" srcOrd="0" destOrd="0" presId="urn:microsoft.com/office/officeart/2005/8/layout/hierarchy3"/>
    <dgm:cxn modelId="{6C657F28-04BA-4301-8A78-726431E072EC}" type="presOf" srcId="{BC24AEB2-2B87-4158-8552-07323B334753}" destId="{2BF5E641-D0F4-4476-AB55-8467923BF32E}" srcOrd="1" destOrd="0" presId="urn:microsoft.com/office/officeart/2005/8/layout/hierarchy3"/>
    <dgm:cxn modelId="{646CC72A-2DD1-4542-9C59-642AE55F45A9}" srcId="{AC008159-B032-4416-B81A-CD43A26A020B}" destId="{6DE6F2B9-67E9-4165-8632-86242D6DD7C2}" srcOrd="0" destOrd="0" parTransId="{698B500B-9E29-4249-B5FC-5C3D9EAA6DCC}" sibTransId="{25A0CEAA-4B64-404C-B135-E26DDCC63A68}"/>
    <dgm:cxn modelId="{C272A02B-1909-49A0-8082-87742B55A6E1}" srcId="{47513425-80BC-458D-AA1F-3370E79D925D}" destId="{415C4BEE-C7EB-4691-B1D0-A4D70C1F402F}" srcOrd="0" destOrd="0" parTransId="{351FC39F-F39F-4457-8470-BE7554C488C8}" sibTransId="{7FF91035-F612-4497-9197-E8C502AD67C5}"/>
    <dgm:cxn modelId="{E2FD672C-73C0-4642-9667-5A288FB743F4}" type="presOf" srcId="{698B500B-9E29-4249-B5FC-5C3D9EAA6DCC}" destId="{A6E968CD-E972-40E0-AF64-5E14D25DFB0B}" srcOrd="0" destOrd="0" presId="urn:microsoft.com/office/officeart/2005/8/layout/hierarchy3"/>
    <dgm:cxn modelId="{F09FF72E-F234-4F47-90C7-E4FBECE9EF06}" srcId="{C7CAD960-BFDD-4561-93A7-8CD9287D18B5}" destId="{47513425-80BC-458D-AA1F-3370E79D925D}" srcOrd="4" destOrd="0" parTransId="{F354429A-5F96-485A-8BB1-142CC9D5080B}" sibTransId="{52018D06-38D8-498D-8A20-9D48DBAD118C}"/>
    <dgm:cxn modelId="{448BD540-DC35-4F0E-8A9B-78A09B1BB2C2}" srcId="{C7CAD960-BFDD-4561-93A7-8CD9287D18B5}" destId="{591228D4-588C-4D94-A2F4-2079FE0AB612}" srcOrd="1" destOrd="0" parTransId="{ECA43F07-78D4-41BA-A1E8-B5FF107261AC}" sibTransId="{2A48EBD6-E188-4F29-AF5B-74F6D5DB927B}"/>
    <dgm:cxn modelId="{05EE295D-624F-403E-87D3-35665F204B83}" srcId="{27BAB064-3965-4479-80EF-89275BB6C310}" destId="{61ECB489-C285-4441-B3F5-F920375D2D88}" srcOrd="0" destOrd="0" parTransId="{9ACE53D8-706D-40F6-A8FF-F520FEB24DA1}" sibTransId="{A4C8F159-B15F-48FA-A852-DCEC67CA0440}"/>
    <dgm:cxn modelId="{BCEC965E-96B4-4B5C-ACCB-1A64C2E2B363}" type="presOf" srcId="{47513425-80BC-458D-AA1F-3370E79D925D}" destId="{0B92EC18-C2DC-4E9B-8A49-C82310D99BE3}" srcOrd="1" destOrd="0" presId="urn:microsoft.com/office/officeart/2005/8/layout/hierarchy3"/>
    <dgm:cxn modelId="{643F3C5F-EBB2-413B-BBD3-FD22F1FEF91D}" type="presOf" srcId="{591228D4-588C-4D94-A2F4-2079FE0AB612}" destId="{CE5352CD-5E52-4C44-9D8F-58174C968284}" srcOrd="1" destOrd="0" presId="urn:microsoft.com/office/officeart/2005/8/layout/hierarchy3"/>
    <dgm:cxn modelId="{17BF2F41-C20F-442D-865D-0F78347B97A9}" type="presOf" srcId="{3FBA6D06-CDBE-40F2-9D1D-F4A63CAA3ADA}" destId="{FA0D2AD3-D7F0-42F5-B082-765CD407869E}" srcOrd="0" destOrd="0" presId="urn:microsoft.com/office/officeart/2005/8/layout/hierarchy3"/>
    <dgm:cxn modelId="{54E01163-C897-4147-825A-009DB9A07DB6}" type="presOf" srcId="{9ACE53D8-706D-40F6-A8FF-F520FEB24DA1}" destId="{B5DD9ED8-FD81-4452-BADB-7756F4030599}" srcOrd="0" destOrd="0" presId="urn:microsoft.com/office/officeart/2005/8/layout/hierarchy3"/>
    <dgm:cxn modelId="{0F21946B-0CE6-481B-9FCC-159262D7FFD6}" srcId="{C7CAD960-BFDD-4561-93A7-8CD9287D18B5}" destId="{6570B4F7-5D4F-4F90-9931-18B5C3551205}" srcOrd="7" destOrd="0" parTransId="{040589E2-8A01-4312-BE0A-CF6661571A3B}" sibTransId="{10E7A563-20F9-4400-8A4F-C75F3BDFB90D}"/>
    <dgm:cxn modelId="{E27F8A4F-5649-4D4C-9F96-1957DF65BE65}" type="presOf" srcId="{AC008159-B032-4416-B81A-CD43A26A020B}" destId="{B7916916-7DF6-42D2-97E8-63C72139DC5B}" srcOrd="1" destOrd="0" presId="urn:microsoft.com/office/officeart/2005/8/layout/hierarchy3"/>
    <dgm:cxn modelId="{8B0CAC51-91C5-4D1E-9EA1-CDF56F8F4165}" srcId="{C7CAD960-BFDD-4561-93A7-8CD9287D18B5}" destId="{B5D79109-A7CB-4834-B0B3-7CA144E64D44}" srcOrd="2" destOrd="0" parTransId="{65B06A1B-6E7F-4A0A-BF07-FE4AC14C7397}" sibTransId="{06F65118-4C1B-4748-86E9-47AA6952517D}"/>
    <dgm:cxn modelId="{54E63452-C079-487A-86C9-C5D8BA51C95D}" type="presOf" srcId="{6570B4F7-5D4F-4F90-9931-18B5C3551205}" destId="{59649020-C07E-4877-800F-1F56C3B98F84}" srcOrd="1" destOrd="0" presId="urn:microsoft.com/office/officeart/2005/8/layout/hierarchy3"/>
    <dgm:cxn modelId="{2D712173-2F34-43DC-BA41-49D4FF399AD9}" type="presOf" srcId="{C7CAD960-BFDD-4561-93A7-8CD9287D18B5}" destId="{C40B9522-5D44-414F-8530-60F06C009828}" srcOrd="0" destOrd="0" presId="urn:microsoft.com/office/officeart/2005/8/layout/hierarchy3"/>
    <dgm:cxn modelId="{7F930055-CA9A-40C1-9A2B-0B837A1FA72C}" type="presOf" srcId="{42E2CEF9-BC3D-464B-B593-23400991ABC3}" destId="{49D17C79-63DD-44C4-B9C1-0ECEFFB5CE92}" srcOrd="0" destOrd="0" presId="urn:microsoft.com/office/officeart/2005/8/layout/hierarchy3"/>
    <dgm:cxn modelId="{62E96877-51B0-4610-876A-D4D0207A2849}" type="presOf" srcId="{BE42A703-1BA9-48C2-BA26-7CE3CDD58667}" destId="{A19079F7-CB8E-42D7-866C-605D8300C0D4}" srcOrd="0" destOrd="0" presId="urn:microsoft.com/office/officeart/2005/8/layout/hierarchy3"/>
    <dgm:cxn modelId="{178EE277-60A8-4D53-AE4D-11364350375A}" type="presOf" srcId="{47513425-80BC-458D-AA1F-3370E79D925D}" destId="{94CEB677-762A-4065-BF49-75C7C9EC6278}" srcOrd="0" destOrd="0" presId="urn:microsoft.com/office/officeart/2005/8/layout/hierarchy3"/>
    <dgm:cxn modelId="{61F16058-381B-455B-BE9A-1ECCF314D067}" type="presOf" srcId="{27BAB064-3965-4479-80EF-89275BB6C310}" destId="{0A3E70D8-9702-490C-829D-BC75E7237BEA}" srcOrd="1" destOrd="0" presId="urn:microsoft.com/office/officeart/2005/8/layout/hierarchy3"/>
    <dgm:cxn modelId="{1787087E-F825-4FFB-BE90-683D505F30CE}" srcId="{591228D4-588C-4D94-A2F4-2079FE0AB612}" destId="{42E2CEF9-BC3D-464B-B593-23400991ABC3}" srcOrd="0" destOrd="0" parTransId="{F77790C2-5600-4032-846B-E4EE49C0C4F0}" sibTransId="{4AE2EEBD-9314-4935-A7DD-4CC57AFE3D28}"/>
    <dgm:cxn modelId="{63DAE583-26B9-4D05-990C-6B65B485B080}" srcId="{C7CAD960-BFDD-4561-93A7-8CD9287D18B5}" destId="{27BAB064-3965-4479-80EF-89275BB6C310}" srcOrd="3" destOrd="0" parTransId="{F2D7E049-5294-4444-8491-7B9287684189}" sibTransId="{5BB2B9B3-F8CC-4369-807D-A1080D6F7A8C}"/>
    <dgm:cxn modelId="{A1A90890-84E1-46A7-B698-CC69F9648FD8}" type="presOf" srcId="{0428C968-8F01-42BF-8121-A806539E88A4}" destId="{BFAFA69B-3112-417E-B348-09FE75C5F6CD}" srcOrd="0" destOrd="0" presId="urn:microsoft.com/office/officeart/2005/8/layout/hierarchy3"/>
    <dgm:cxn modelId="{56B22197-393D-4C63-A3E4-1FAAB2EBEB9D}" type="presOf" srcId="{21F767D9-3BA8-4652-B1C2-CADB69051E87}" destId="{5F55579A-145D-4A93-AA8A-5EDF3340A64A}" srcOrd="0" destOrd="0" presId="urn:microsoft.com/office/officeart/2005/8/layout/hierarchy3"/>
    <dgm:cxn modelId="{89D51D9A-8C19-4514-A014-DA8E94DE7E80}" type="presOf" srcId="{484D66BA-6EA8-43B9-A557-42B32BB6892A}" destId="{64523E14-FBA4-4E27-A871-8905C4A86B06}" srcOrd="0" destOrd="0" presId="urn:microsoft.com/office/officeart/2005/8/layout/hierarchy3"/>
    <dgm:cxn modelId="{4FB8F79D-7B9D-4ED0-9CF9-55CF2E660722}" type="presOf" srcId="{D435C444-7E86-469A-B55B-BB27A6A59F98}" destId="{7324CC10-D10B-4D4D-835D-8B659DB7CED9}" srcOrd="0" destOrd="0" presId="urn:microsoft.com/office/officeart/2005/8/layout/hierarchy3"/>
    <dgm:cxn modelId="{9E5467AA-2D1B-43BC-88C8-463A07093F42}" type="presOf" srcId="{6570B4F7-5D4F-4F90-9931-18B5C3551205}" destId="{672D8434-6BF9-47AC-97D6-46E7EAF222C3}" srcOrd="0" destOrd="0" presId="urn:microsoft.com/office/officeart/2005/8/layout/hierarchy3"/>
    <dgm:cxn modelId="{2FE20EAC-B2F8-4305-BB81-6667162D6F28}" type="presOf" srcId="{B5D79109-A7CB-4834-B0B3-7CA144E64D44}" destId="{151E1958-CAAB-43A6-9B80-8394BD6B5F04}" srcOrd="1" destOrd="0" presId="urn:microsoft.com/office/officeart/2005/8/layout/hierarchy3"/>
    <dgm:cxn modelId="{2FEE57AE-588E-4027-82FB-96AFBBA14C09}" type="presOf" srcId="{21F767D9-3BA8-4652-B1C2-CADB69051E87}" destId="{24EFD2E1-532D-464E-B980-91C9997066DC}" srcOrd="1" destOrd="0" presId="urn:microsoft.com/office/officeart/2005/8/layout/hierarchy3"/>
    <dgm:cxn modelId="{0DB384BA-9F28-4327-9E3E-A1FFB66F8F5F}" type="presOf" srcId="{351FC39F-F39F-4457-8470-BE7554C488C8}" destId="{80B6C1F4-3F43-48B2-8A42-A50218B7FA48}" srcOrd="0" destOrd="0" presId="urn:microsoft.com/office/officeart/2005/8/layout/hierarchy3"/>
    <dgm:cxn modelId="{8D4882BC-C67F-416B-9D14-82F701F03786}" type="presOf" srcId="{34CD65E4-8816-451E-B11F-04F8423774AB}" destId="{AECFD3A8-3131-454F-AEF8-83AC0A552288}" srcOrd="0" destOrd="0" presId="urn:microsoft.com/office/officeart/2005/8/layout/hierarchy3"/>
    <dgm:cxn modelId="{D43B84BC-6B46-4964-85BE-D68E0E91AD22}" type="presOf" srcId="{61ECB489-C285-4441-B3F5-F920375D2D88}" destId="{74245937-DE75-4DCB-9CBD-86A700FFA9BA}" srcOrd="0" destOrd="0" presId="urn:microsoft.com/office/officeart/2005/8/layout/hierarchy3"/>
    <dgm:cxn modelId="{F63F44C4-AD7D-458D-BF5D-1B157560B007}" type="presOf" srcId="{D1860C0C-B0EA-445C-81B6-E31CBDE8B408}" destId="{8DB2FA53-38F4-453E-9A38-716E8C4B0A06}" srcOrd="0" destOrd="0" presId="urn:microsoft.com/office/officeart/2005/8/layout/hierarchy3"/>
    <dgm:cxn modelId="{D44ADDC7-8296-43A3-A36E-E4E4CF8417EE}" srcId="{C7CAD960-BFDD-4561-93A7-8CD9287D18B5}" destId="{21F767D9-3BA8-4652-B1C2-CADB69051E87}" srcOrd="5" destOrd="0" parTransId="{2929D79E-9E62-4DF8-AB23-FCEADABDA814}" sibTransId="{E789406A-0B74-4733-9DD2-EB83EC9B3BB0}"/>
    <dgm:cxn modelId="{B6B4B2D0-8FEB-47DE-B283-51157EE3305E}" type="presOf" srcId="{6DE6F2B9-67E9-4165-8632-86242D6DD7C2}" destId="{DAEDE4DC-6540-460A-9001-0978D1A3C922}" srcOrd="0" destOrd="0" presId="urn:microsoft.com/office/officeart/2005/8/layout/hierarchy3"/>
    <dgm:cxn modelId="{E08F38D9-2DE7-49E8-919D-5CD8157FE5F2}" srcId="{B5D79109-A7CB-4834-B0B3-7CA144E64D44}" destId="{D435C444-7E86-469A-B55B-BB27A6A59F98}" srcOrd="0" destOrd="0" parTransId="{BE42A703-1BA9-48C2-BA26-7CE3CDD58667}" sibTransId="{A4F77EC0-3C89-44B4-AB58-E0BF8A69E714}"/>
    <dgm:cxn modelId="{35B4D8D9-8784-40A3-91BF-EE18A714AC5C}" type="presOf" srcId="{415C4BEE-C7EB-4691-B1D0-A4D70C1F402F}" destId="{713E2840-BDCB-45A8-8688-D0A3E391D6CE}" srcOrd="0" destOrd="0" presId="urn:microsoft.com/office/officeart/2005/8/layout/hierarchy3"/>
    <dgm:cxn modelId="{8CBD06DE-01B8-49A8-AB0E-5E1014463D89}" srcId="{C7CAD960-BFDD-4561-93A7-8CD9287D18B5}" destId="{AC008159-B032-4416-B81A-CD43A26A020B}" srcOrd="0" destOrd="0" parTransId="{DFE38581-5D8B-42B5-BA4C-4C84CAD17FC4}" sibTransId="{233333FE-6516-4D45-AF8E-DEC2E0B8C39E}"/>
    <dgm:cxn modelId="{6D9322E9-6654-493A-B76E-4F33C52D475E}" srcId="{21F767D9-3BA8-4652-B1C2-CADB69051E87}" destId="{3FBA6D06-CDBE-40F2-9D1D-F4A63CAA3ADA}" srcOrd="0" destOrd="0" parTransId="{484D66BA-6EA8-43B9-A557-42B32BB6892A}" sibTransId="{D53CC505-F428-4374-A0AD-901C818E7DD6}"/>
    <dgm:cxn modelId="{261369E9-1B5D-4560-ADA4-8AC3D6AF4E59}" type="presOf" srcId="{45C525A8-F91E-4E5E-BC0F-8C7581079FBB}" destId="{079B8C38-84A4-4AE8-AE27-B30B80F59720}" srcOrd="0" destOrd="0" presId="urn:microsoft.com/office/officeart/2005/8/layout/hierarchy3"/>
    <dgm:cxn modelId="{A4CDF7EA-2E01-4AF9-AE6A-303580B9AD9D}" type="presOf" srcId="{BC24AEB2-2B87-4158-8552-07323B334753}" destId="{FFFD9717-F110-4427-AFE4-65789E425256}" srcOrd="0" destOrd="0" presId="urn:microsoft.com/office/officeart/2005/8/layout/hierarchy3"/>
    <dgm:cxn modelId="{FD639BF0-A350-492D-9D3E-1B473F066B7F}" type="presOf" srcId="{B5D79109-A7CB-4834-B0B3-7CA144E64D44}" destId="{F8C068A2-D892-4E06-8842-991105BABAA0}" srcOrd="0" destOrd="0" presId="urn:microsoft.com/office/officeart/2005/8/layout/hierarchy3"/>
    <dgm:cxn modelId="{16CF7249-4023-428C-BE62-96C9BFCB5B4E}" type="presParOf" srcId="{C40B9522-5D44-414F-8530-60F06C009828}" destId="{4FC0B0F2-D9A4-4FE7-9E98-FFF56F7BB937}" srcOrd="0" destOrd="0" presId="urn:microsoft.com/office/officeart/2005/8/layout/hierarchy3"/>
    <dgm:cxn modelId="{22C5B3C7-A32F-4AC4-A41C-E7462655335E}" type="presParOf" srcId="{4FC0B0F2-D9A4-4FE7-9E98-FFF56F7BB937}" destId="{1ABEE898-6FBC-4C4D-8191-2505C921AFF6}" srcOrd="0" destOrd="0" presId="urn:microsoft.com/office/officeart/2005/8/layout/hierarchy3"/>
    <dgm:cxn modelId="{4C946AFE-4195-4309-B10F-FCDFF1CA1B99}" type="presParOf" srcId="{1ABEE898-6FBC-4C4D-8191-2505C921AFF6}" destId="{25E51EFC-DCC6-4926-9FBA-6534F5D27E46}" srcOrd="0" destOrd="0" presId="urn:microsoft.com/office/officeart/2005/8/layout/hierarchy3"/>
    <dgm:cxn modelId="{AD93A677-798A-4503-AD73-222E3DB90B20}" type="presParOf" srcId="{1ABEE898-6FBC-4C4D-8191-2505C921AFF6}" destId="{B7916916-7DF6-42D2-97E8-63C72139DC5B}" srcOrd="1" destOrd="0" presId="urn:microsoft.com/office/officeart/2005/8/layout/hierarchy3"/>
    <dgm:cxn modelId="{CCB391D8-3734-48BB-BE13-A4AE9BEDE0C2}" type="presParOf" srcId="{4FC0B0F2-D9A4-4FE7-9E98-FFF56F7BB937}" destId="{29D016F8-69ED-45BA-8A98-8415F410793E}" srcOrd="1" destOrd="0" presId="urn:microsoft.com/office/officeart/2005/8/layout/hierarchy3"/>
    <dgm:cxn modelId="{4E3FBF4E-7C31-4229-8A5E-EF152856CD7B}" type="presParOf" srcId="{29D016F8-69ED-45BA-8A98-8415F410793E}" destId="{A6E968CD-E972-40E0-AF64-5E14D25DFB0B}" srcOrd="0" destOrd="0" presId="urn:microsoft.com/office/officeart/2005/8/layout/hierarchy3"/>
    <dgm:cxn modelId="{A8F21794-8B82-4166-8951-321755DA7820}" type="presParOf" srcId="{29D016F8-69ED-45BA-8A98-8415F410793E}" destId="{DAEDE4DC-6540-460A-9001-0978D1A3C922}" srcOrd="1" destOrd="0" presId="urn:microsoft.com/office/officeart/2005/8/layout/hierarchy3"/>
    <dgm:cxn modelId="{0A5D194C-9A37-4B5E-9529-F9C99348EBFA}" type="presParOf" srcId="{C40B9522-5D44-414F-8530-60F06C009828}" destId="{102B42BC-9653-4EE2-A784-2EC12C470369}" srcOrd="1" destOrd="0" presId="urn:microsoft.com/office/officeart/2005/8/layout/hierarchy3"/>
    <dgm:cxn modelId="{6B3D0A41-1A33-4A82-BD7E-D1B59A5B4492}" type="presParOf" srcId="{102B42BC-9653-4EE2-A784-2EC12C470369}" destId="{F7B097E6-D3D3-44A0-AB21-6F3D13DB877F}" srcOrd="0" destOrd="0" presId="urn:microsoft.com/office/officeart/2005/8/layout/hierarchy3"/>
    <dgm:cxn modelId="{61AAADCB-4950-41C8-BA6D-90313B28D541}" type="presParOf" srcId="{F7B097E6-D3D3-44A0-AB21-6F3D13DB877F}" destId="{7EB7C5C5-528A-4F15-AAB5-A9BF3AA24268}" srcOrd="0" destOrd="0" presId="urn:microsoft.com/office/officeart/2005/8/layout/hierarchy3"/>
    <dgm:cxn modelId="{432BC28A-5DCB-430C-B649-DD32FBADD53E}" type="presParOf" srcId="{F7B097E6-D3D3-44A0-AB21-6F3D13DB877F}" destId="{CE5352CD-5E52-4C44-9D8F-58174C968284}" srcOrd="1" destOrd="0" presId="urn:microsoft.com/office/officeart/2005/8/layout/hierarchy3"/>
    <dgm:cxn modelId="{B55512CB-4733-47E6-B386-41D9D5001F51}" type="presParOf" srcId="{102B42BC-9653-4EE2-A784-2EC12C470369}" destId="{6370BE8F-15C4-49D4-8AC8-AAF98A366380}" srcOrd="1" destOrd="0" presId="urn:microsoft.com/office/officeart/2005/8/layout/hierarchy3"/>
    <dgm:cxn modelId="{2B7F5957-432B-4898-A0D4-36A7EDD9520B}" type="presParOf" srcId="{6370BE8F-15C4-49D4-8AC8-AAF98A366380}" destId="{4AED8559-CC50-4A54-9CA1-E52EC8D52A72}" srcOrd="0" destOrd="0" presId="urn:microsoft.com/office/officeart/2005/8/layout/hierarchy3"/>
    <dgm:cxn modelId="{F60E12B1-726F-4305-B289-12D2DDA7C837}" type="presParOf" srcId="{6370BE8F-15C4-49D4-8AC8-AAF98A366380}" destId="{49D17C79-63DD-44C4-B9C1-0ECEFFB5CE92}" srcOrd="1" destOrd="0" presId="urn:microsoft.com/office/officeart/2005/8/layout/hierarchy3"/>
    <dgm:cxn modelId="{4E927894-9AE5-410F-8FF1-4692084C674E}" type="presParOf" srcId="{C40B9522-5D44-414F-8530-60F06C009828}" destId="{9C18638F-43FD-4D0B-A757-DFD50450DA97}" srcOrd="2" destOrd="0" presId="urn:microsoft.com/office/officeart/2005/8/layout/hierarchy3"/>
    <dgm:cxn modelId="{5157A174-A7AD-4C28-B284-2E25536F19E1}" type="presParOf" srcId="{9C18638F-43FD-4D0B-A757-DFD50450DA97}" destId="{4D643024-CE18-4FB0-8531-3E1DF70F4B58}" srcOrd="0" destOrd="0" presId="urn:microsoft.com/office/officeart/2005/8/layout/hierarchy3"/>
    <dgm:cxn modelId="{5706C519-1F6B-4F91-ADCB-2D9C8515E63F}" type="presParOf" srcId="{4D643024-CE18-4FB0-8531-3E1DF70F4B58}" destId="{F8C068A2-D892-4E06-8842-991105BABAA0}" srcOrd="0" destOrd="0" presId="urn:microsoft.com/office/officeart/2005/8/layout/hierarchy3"/>
    <dgm:cxn modelId="{3E7BC746-4872-4346-ABB1-C9E3C6C78DDB}" type="presParOf" srcId="{4D643024-CE18-4FB0-8531-3E1DF70F4B58}" destId="{151E1958-CAAB-43A6-9B80-8394BD6B5F04}" srcOrd="1" destOrd="0" presId="urn:microsoft.com/office/officeart/2005/8/layout/hierarchy3"/>
    <dgm:cxn modelId="{C64B65D5-AA0A-4450-8154-3BB634655BC9}" type="presParOf" srcId="{9C18638F-43FD-4D0B-A757-DFD50450DA97}" destId="{92BAA809-94F6-477D-99F3-8A048565D146}" srcOrd="1" destOrd="0" presId="urn:microsoft.com/office/officeart/2005/8/layout/hierarchy3"/>
    <dgm:cxn modelId="{D64D2D11-FB89-450C-B707-360FE4BDEDE9}" type="presParOf" srcId="{92BAA809-94F6-477D-99F3-8A048565D146}" destId="{A19079F7-CB8E-42D7-866C-605D8300C0D4}" srcOrd="0" destOrd="0" presId="urn:microsoft.com/office/officeart/2005/8/layout/hierarchy3"/>
    <dgm:cxn modelId="{6DCD6065-9E13-4D3B-9827-23878C14D80C}" type="presParOf" srcId="{92BAA809-94F6-477D-99F3-8A048565D146}" destId="{7324CC10-D10B-4D4D-835D-8B659DB7CED9}" srcOrd="1" destOrd="0" presId="urn:microsoft.com/office/officeart/2005/8/layout/hierarchy3"/>
    <dgm:cxn modelId="{70D6BCED-3AF5-4DE1-9C5B-BEF5F6D1AACB}" type="presParOf" srcId="{C40B9522-5D44-414F-8530-60F06C009828}" destId="{32AF687E-EEFF-4F27-B1AB-3C308BB219B7}" srcOrd="3" destOrd="0" presId="urn:microsoft.com/office/officeart/2005/8/layout/hierarchy3"/>
    <dgm:cxn modelId="{EF756DB2-653A-4210-AEE3-7852254AE645}" type="presParOf" srcId="{32AF687E-EEFF-4F27-B1AB-3C308BB219B7}" destId="{81E2157E-40D5-4785-8929-67D04F2B1BDE}" srcOrd="0" destOrd="0" presId="urn:microsoft.com/office/officeart/2005/8/layout/hierarchy3"/>
    <dgm:cxn modelId="{337B8D50-C73B-45B5-B650-D0D70C9CB3CE}" type="presParOf" srcId="{81E2157E-40D5-4785-8929-67D04F2B1BDE}" destId="{7FEAD28B-F658-44E7-A25B-771446469106}" srcOrd="0" destOrd="0" presId="urn:microsoft.com/office/officeart/2005/8/layout/hierarchy3"/>
    <dgm:cxn modelId="{4AC4E859-C3F6-4932-AC31-B4CCAB996FBF}" type="presParOf" srcId="{81E2157E-40D5-4785-8929-67D04F2B1BDE}" destId="{0A3E70D8-9702-490C-829D-BC75E7237BEA}" srcOrd="1" destOrd="0" presId="urn:microsoft.com/office/officeart/2005/8/layout/hierarchy3"/>
    <dgm:cxn modelId="{BE0CCCB8-39A7-4898-80FE-746F73D6DE41}" type="presParOf" srcId="{32AF687E-EEFF-4F27-B1AB-3C308BB219B7}" destId="{A9ECE7E8-E73B-453A-819E-046AF5FFDD7F}" srcOrd="1" destOrd="0" presId="urn:microsoft.com/office/officeart/2005/8/layout/hierarchy3"/>
    <dgm:cxn modelId="{1C334FBA-BE92-4FE0-B4A6-9F5CDBD95649}" type="presParOf" srcId="{A9ECE7E8-E73B-453A-819E-046AF5FFDD7F}" destId="{B5DD9ED8-FD81-4452-BADB-7756F4030599}" srcOrd="0" destOrd="0" presId="urn:microsoft.com/office/officeart/2005/8/layout/hierarchy3"/>
    <dgm:cxn modelId="{3A7E2771-3192-4691-A66A-3723CAC16D72}" type="presParOf" srcId="{A9ECE7E8-E73B-453A-819E-046AF5FFDD7F}" destId="{74245937-DE75-4DCB-9CBD-86A700FFA9BA}" srcOrd="1" destOrd="0" presId="urn:microsoft.com/office/officeart/2005/8/layout/hierarchy3"/>
    <dgm:cxn modelId="{203FE993-AA92-434A-917A-93EE9A003737}" type="presParOf" srcId="{C40B9522-5D44-414F-8530-60F06C009828}" destId="{9C78225B-4D02-463C-A549-FC51BD98DB77}" srcOrd="4" destOrd="0" presId="urn:microsoft.com/office/officeart/2005/8/layout/hierarchy3"/>
    <dgm:cxn modelId="{504CAFFB-731C-45B1-8354-5FFE4982A61A}" type="presParOf" srcId="{9C78225B-4D02-463C-A549-FC51BD98DB77}" destId="{45E5D888-C784-4F09-A31D-CE2E5E7025E6}" srcOrd="0" destOrd="0" presId="urn:microsoft.com/office/officeart/2005/8/layout/hierarchy3"/>
    <dgm:cxn modelId="{1DF143FC-6D3A-49FA-A34E-B0A41690A397}" type="presParOf" srcId="{45E5D888-C784-4F09-A31D-CE2E5E7025E6}" destId="{94CEB677-762A-4065-BF49-75C7C9EC6278}" srcOrd="0" destOrd="0" presId="urn:microsoft.com/office/officeart/2005/8/layout/hierarchy3"/>
    <dgm:cxn modelId="{2E03334F-FC1D-4FD8-93BE-15A16EE58F99}" type="presParOf" srcId="{45E5D888-C784-4F09-A31D-CE2E5E7025E6}" destId="{0B92EC18-C2DC-4E9B-8A49-C82310D99BE3}" srcOrd="1" destOrd="0" presId="urn:microsoft.com/office/officeart/2005/8/layout/hierarchy3"/>
    <dgm:cxn modelId="{CE0A63AB-97E7-463C-B8FC-D87F32FF8CFF}" type="presParOf" srcId="{9C78225B-4D02-463C-A549-FC51BD98DB77}" destId="{7454225E-A735-4304-85E4-C548B06E65C5}" srcOrd="1" destOrd="0" presId="urn:microsoft.com/office/officeart/2005/8/layout/hierarchy3"/>
    <dgm:cxn modelId="{E6CCFDCD-B845-4FDE-B557-186D13998269}" type="presParOf" srcId="{7454225E-A735-4304-85E4-C548B06E65C5}" destId="{80B6C1F4-3F43-48B2-8A42-A50218B7FA48}" srcOrd="0" destOrd="0" presId="urn:microsoft.com/office/officeart/2005/8/layout/hierarchy3"/>
    <dgm:cxn modelId="{15310A9A-BECA-4886-8254-166C707191DE}" type="presParOf" srcId="{7454225E-A735-4304-85E4-C548B06E65C5}" destId="{713E2840-BDCB-45A8-8688-D0A3E391D6CE}" srcOrd="1" destOrd="0" presId="urn:microsoft.com/office/officeart/2005/8/layout/hierarchy3"/>
    <dgm:cxn modelId="{22A7C8BB-B2CE-48AC-8DBF-57FCFC06C296}" type="presParOf" srcId="{C40B9522-5D44-414F-8530-60F06C009828}" destId="{ED5CC604-26FC-4CD4-A085-8503A7E4D608}" srcOrd="5" destOrd="0" presId="urn:microsoft.com/office/officeart/2005/8/layout/hierarchy3"/>
    <dgm:cxn modelId="{C5D12987-1A11-4E64-B449-B9EA3887F135}" type="presParOf" srcId="{ED5CC604-26FC-4CD4-A085-8503A7E4D608}" destId="{8D21F5C6-B87C-4583-BD38-4A0D6A7BBA5C}" srcOrd="0" destOrd="0" presId="urn:microsoft.com/office/officeart/2005/8/layout/hierarchy3"/>
    <dgm:cxn modelId="{63D2663E-52EB-4A52-99DA-7174F0FD18E3}" type="presParOf" srcId="{8D21F5C6-B87C-4583-BD38-4A0D6A7BBA5C}" destId="{5F55579A-145D-4A93-AA8A-5EDF3340A64A}" srcOrd="0" destOrd="0" presId="urn:microsoft.com/office/officeart/2005/8/layout/hierarchy3"/>
    <dgm:cxn modelId="{982BC350-FA3C-46A9-83E7-4D4969214B85}" type="presParOf" srcId="{8D21F5C6-B87C-4583-BD38-4A0D6A7BBA5C}" destId="{24EFD2E1-532D-464E-B980-91C9997066DC}" srcOrd="1" destOrd="0" presId="urn:microsoft.com/office/officeart/2005/8/layout/hierarchy3"/>
    <dgm:cxn modelId="{BA63B361-7D43-452C-A131-4662D584B013}" type="presParOf" srcId="{ED5CC604-26FC-4CD4-A085-8503A7E4D608}" destId="{1C012853-CFE1-4EFC-8B9A-1974BDCB8F7C}" srcOrd="1" destOrd="0" presId="urn:microsoft.com/office/officeart/2005/8/layout/hierarchy3"/>
    <dgm:cxn modelId="{095C1DF5-F4F5-4124-8E4B-999C11EA514E}" type="presParOf" srcId="{1C012853-CFE1-4EFC-8B9A-1974BDCB8F7C}" destId="{64523E14-FBA4-4E27-A871-8905C4A86B06}" srcOrd="0" destOrd="0" presId="urn:microsoft.com/office/officeart/2005/8/layout/hierarchy3"/>
    <dgm:cxn modelId="{6A120A67-96B2-42EB-97A9-D5519AE9F7C9}" type="presParOf" srcId="{1C012853-CFE1-4EFC-8B9A-1974BDCB8F7C}" destId="{FA0D2AD3-D7F0-42F5-B082-765CD407869E}" srcOrd="1" destOrd="0" presId="urn:microsoft.com/office/officeart/2005/8/layout/hierarchy3"/>
    <dgm:cxn modelId="{05A10CF7-F875-477A-8224-C3DBB9B37E76}" type="presParOf" srcId="{C40B9522-5D44-414F-8530-60F06C009828}" destId="{39E157A2-F22B-4FFD-8A9D-54036AED4D90}" srcOrd="6" destOrd="0" presId="urn:microsoft.com/office/officeart/2005/8/layout/hierarchy3"/>
    <dgm:cxn modelId="{52F2C6E6-1705-4E81-A669-2553C96F7DD1}" type="presParOf" srcId="{39E157A2-F22B-4FFD-8A9D-54036AED4D90}" destId="{921CDB23-EDA2-474F-91A4-308EED75E1C9}" srcOrd="0" destOrd="0" presId="urn:microsoft.com/office/officeart/2005/8/layout/hierarchy3"/>
    <dgm:cxn modelId="{5DFCE3A9-D960-44A8-9C07-6880E132AFCF}" type="presParOf" srcId="{921CDB23-EDA2-474F-91A4-308EED75E1C9}" destId="{FFFD9717-F110-4427-AFE4-65789E425256}" srcOrd="0" destOrd="0" presId="urn:microsoft.com/office/officeart/2005/8/layout/hierarchy3"/>
    <dgm:cxn modelId="{8BE15D4B-ECA4-4DC2-8C56-A29270C9788F}" type="presParOf" srcId="{921CDB23-EDA2-474F-91A4-308EED75E1C9}" destId="{2BF5E641-D0F4-4476-AB55-8467923BF32E}" srcOrd="1" destOrd="0" presId="urn:microsoft.com/office/officeart/2005/8/layout/hierarchy3"/>
    <dgm:cxn modelId="{CE1B5806-91EC-457A-BE3C-0BCB5C8FF931}" type="presParOf" srcId="{39E157A2-F22B-4FFD-8A9D-54036AED4D90}" destId="{7F524580-9683-4FBD-8931-8B58F111662D}" srcOrd="1" destOrd="0" presId="urn:microsoft.com/office/officeart/2005/8/layout/hierarchy3"/>
    <dgm:cxn modelId="{969A3FBA-1980-4B9E-A18F-B339E58C9353}" type="presParOf" srcId="{7F524580-9683-4FBD-8931-8B58F111662D}" destId="{079B8C38-84A4-4AE8-AE27-B30B80F59720}" srcOrd="0" destOrd="0" presId="urn:microsoft.com/office/officeart/2005/8/layout/hierarchy3"/>
    <dgm:cxn modelId="{44743C97-363A-411A-A06E-39F3F0244514}" type="presParOf" srcId="{7F524580-9683-4FBD-8931-8B58F111662D}" destId="{BFAFA69B-3112-417E-B348-09FE75C5F6CD}" srcOrd="1" destOrd="0" presId="urn:microsoft.com/office/officeart/2005/8/layout/hierarchy3"/>
    <dgm:cxn modelId="{06AB7AA8-24ED-4D16-B9D7-CB9F87131503}" type="presParOf" srcId="{C40B9522-5D44-414F-8530-60F06C009828}" destId="{90A17E95-2D4C-4BDD-B7E2-76D61CB90BB0}" srcOrd="7" destOrd="0" presId="urn:microsoft.com/office/officeart/2005/8/layout/hierarchy3"/>
    <dgm:cxn modelId="{8CE584ED-1389-4E3E-8DE3-AD162AC4AED8}" type="presParOf" srcId="{90A17E95-2D4C-4BDD-B7E2-76D61CB90BB0}" destId="{154C2874-576C-4B4A-803B-6C9FAB45EAB1}" srcOrd="0" destOrd="0" presId="urn:microsoft.com/office/officeart/2005/8/layout/hierarchy3"/>
    <dgm:cxn modelId="{E51A7A84-3D3F-4192-9BAA-BB0E50CBF8FE}" type="presParOf" srcId="{154C2874-576C-4B4A-803B-6C9FAB45EAB1}" destId="{672D8434-6BF9-47AC-97D6-46E7EAF222C3}" srcOrd="0" destOrd="0" presId="urn:microsoft.com/office/officeart/2005/8/layout/hierarchy3"/>
    <dgm:cxn modelId="{97E14914-2369-4568-9D3A-E6138D040561}" type="presParOf" srcId="{154C2874-576C-4B4A-803B-6C9FAB45EAB1}" destId="{59649020-C07E-4877-800F-1F56C3B98F84}" srcOrd="1" destOrd="0" presId="urn:microsoft.com/office/officeart/2005/8/layout/hierarchy3"/>
    <dgm:cxn modelId="{E346DE0A-B222-407E-8244-44C9E22497F6}" type="presParOf" srcId="{90A17E95-2D4C-4BDD-B7E2-76D61CB90BB0}" destId="{D98AE032-29AB-4168-8643-A6595A25B0E2}" srcOrd="1" destOrd="0" presId="urn:microsoft.com/office/officeart/2005/8/layout/hierarchy3"/>
    <dgm:cxn modelId="{1A9E1FE9-2A8B-4965-A0AF-2F7C16C24511}" type="presParOf" srcId="{D98AE032-29AB-4168-8643-A6595A25B0E2}" destId="{8DB2FA53-38F4-453E-9A38-716E8C4B0A06}" srcOrd="0" destOrd="0" presId="urn:microsoft.com/office/officeart/2005/8/layout/hierarchy3"/>
    <dgm:cxn modelId="{B8240655-4061-4DD7-847D-D15222267A6A}" type="presParOf" srcId="{D98AE032-29AB-4168-8643-A6595A25B0E2}" destId="{AECFD3A8-3131-454F-AEF8-83AC0A5522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2AE820B-3E13-4BF2-9611-B7704A819773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2B3FA226-72E5-41A7-B3B3-7D645DB8FDA9}">
      <dgm:prSet phldrT="[Texto]" custT="1"/>
      <dgm:spPr/>
      <dgm:t>
        <a:bodyPr/>
        <a:lstStyle/>
        <a:p>
          <a:r>
            <a:rPr lang="pt-BR" sz="1600" b="1" dirty="0"/>
            <a:t>LIGAS DE ALUMÍNIO </a:t>
          </a:r>
        </a:p>
      </dgm:t>
    </dgm:pt>
    <dgm:pt modelId="{DC262B3F-B7F7-4566-A9FA-8A44E14B5A35}" type="parTrans" cxnId="{361AC89B-6D16-48B8-9E6A-5856849A1748}">
      <dgm:prSet/>
      <dgm:spPr/>
      <dgm:t>
        <a:bodyPr/>
        <a:lstStyle/>
        <a:p>
          <a:endParaRPr lang="pt-BR" sz="2400" b="1"/>
        </a:p>
      </dgm:t>
    </dgm:pt>
    <dgm:pt modelId="{35CB33D4-9D13-4977-88B5-6CB6FB28C71D}" type="sibTrans" cxnId="{361AC89B-6D16-48B8-9E6A-5856849A1748}">
      <dgm:prSet/>
      <dgm:spPr/>
      <dgm:t>
        <a:bodyPr/>
        <a:lstStyle/>
        <a:p>
          <a:endParaRPr lang="pt-BR" sz="2400" b="1"/>
        </a:p>
      </dgm:t>
    </dgm:pt>
    <dgm:pt modelId="{903FF8F9-189F-46FB-8881-7447996D79CB}">
      <dgm:prSet phldrT="[Texto]" custT="1"/>
      <dgm:spPr/>
      <dgm:t>
        <a:bodyPr/>
        <a:lstStyle/>
        <a:p>
          <a:r>
            <a:rPr lang="pt-BR" sz="1600" b="1" dirty="0"/>
            <a:t>Ligas trabalhadas</a:t>
          </a:r>
        </a:p>
      </dgm:t>
    </dgm:pt>
    <dgm:pt modelId="{5FA3298C-2F8F-4674-BC40-52083DA062E0}" type="parTrans" cxnId="{FE1E1EFA-4874-4156-B0C8-3D1892A33E98}">
      <dgm:prSet custT="1"/>
      <dgm:spPr/>
      <dgm:t>
        <a:bodyPr/>
        <a:lstStyle/>
        <a:p>
          <a:endParaRPr lang="pt-BR" sz="2400" b="1"/>
        </a:p>
      </dgm:t>
    </dgm:pt>
    <dgm:pt modelId="{27C1F65F-0DFD-4DB1-83EF-B45071A59D8E}" type="sibTrans" cxnId="{FE1E1EFA-4874-4156-B0C8-3D1892A33E98}">
      <dgm:prSet/>
      <dgm:spPr/>
      <dgm:t>
        <a:bodyPr/>
        <a:lstStyle/>
        <a:p>
          <a:endParaRPr lang="pt-BR" sz="2400" b="1"/>
        </a:p>
      </dgm:t>
    </dgm:pt>
    <dgm:pt modelId="{F4D04C5A-BA12-47F7-9500-0B3BA746BB02}">
      <dgm:prSet phldrT="[Texto]" custT="1"/>
      <dgm:spPr/>
      <dgm:t>
        <a:bodyPr/>
        <a:lstStyle/>
        <a:p>
          <a:r>
            <a:rPr lang="pt-BR" sz="1600" b="1" dirty="0"/>
            <a:t>Ligas para fundição </a:t>
          </a:r>
        </a:p>
      </dgm:t>
    </dgm:pt>
    <dgm:pt modelId="{9019B77F-0932-4914-968C-7F48F8BF0842}" type="parTrans" cxnId="{44D7FDF0-FD78-4030-94DA-BEA94B1191C7}">
      <dgm:prSet custT="1"/>
      <dgm:spPr/>
      <dgm:t>
        <a:bodyPr/>
        <a:lstStyle/>
        <a:p>
          <a:endParaRPr lang="pt-BR" sz="2400" b="1"/>
        </a:p>
      </dgm:t>
    </dgm:pt>
    <dgm:pt modelId="{D7EB0DF4-FAE9-43CF-A2F8-4D5CE1C19B1F}" type="sibTrans" cxnId="{44D7FDF0-FD78-4030-94DA-BEA94B1191C7}">
      <dgm:prSet/>
      <dgm:spPr/>
      <dgm:t>
        <a:bodyPr/>
        <a:lstStyle/>
        <a:p>
          <a:endParaRPr lang="pt-BR" sz="2400" b="1"/>
        </a:p>
      </dgm:t>
    </dgm:pt>
    <dgm:pt modelId="{C3EBCBD7-17B9-4C4D-BF81-C475F24BD037}">
      <dgm:prSet custT="1"/>
      <dgm:spPr/>
      <dgm:t>
        <a:bodyPr/>
        <a:lstStyle/>
        <a:p>
          <a:r>
            <a:rPr lang="pt-BR" sz="1600" b="1" dirty="0"/>
            <a:t>Al- Si</a:t>
          </a:r>
        </a:p>
        <a:p>
          <a:r>
            <a:rPr lang="pt-BR" sz="1600" b="1" dirty="0"/>
            <a:t>Al-Si-Cu</a:t>
          </a:r>
        </a:p>
        <a:p>
          <a:r>
            <a:rPr lang="pt-BR" sz="1600" b="1" dirty="0"/>
            <a:t>Al-Si-Cu-Mg</a:t>
          </a:r>
        </a:p>
        <a:p>
          <a:r>
            <a:rPr lang="pt-BR" sz="1600" b="1" dirty="0"/>
            <a:t>Al-Mg</a:t>
          </a:r>
        </a:p>
        <a:p>
          <a:r>
            <a:rPr lang="pt-BR" sz="1600" b="1" dirty="0"/>
            <a:t>Al-Sn</a:t>
          </a:r>
        </a:p>
        <a:p>
          <a:r>
            <a:rPr lang="pt-BR" sz="1600" b="1" dirty="0"/>
            <a:t>Al-Zn</a:t>
          </a:r>
        </a:p>
      </dgm:t>
    </dgm:pt>
    <dgm:pt modelId="{852B18C5-186F-4BD7-93AD-345201487878}" type="parTrans" cxnId="{3E6AA87A-40EF-4AE0-89E0-6F630F5948FD}">
      <dgm:prSet custT="1"/>
      <dgm:spPr/>
      <dgm:t>
        <a:bodyPr/>
        <a:lstStyle/>
        <a:p>
          <a:endParaRPr lang="pt-BR" sz="2400" b="1"/>
        </a:p>
      </dgm:t>
    </dgm:pt>
    <dgm:pt modelId="{BB38E510-D3B3-4C70-ADA8-959FDC2B8798}" type="sibTrans" cxnId="{3E6AA87A-40EF-4AE0-89E0-6F630F5948FD}">
      <dgm:prSet/>
      <dgm:spPr/>
      <dgm:t>
        <a:bodyPr/>
        <a:lstStyle/>
        <a:p>
          <a:endParaRPr lang="pt-BR" sz="2400" b="1"/>
        </a:p>
      </dgm:t>
    </dgm:pt>
    <dgm:pt modelId="{2B2C07B7-2A77-47D0-BECD-52BE2EBE536F}">
      <dgm:prSet custT="1"/>
      <dgm:spPr/>
      <dgm:t>
        <a:bodyPr/>
        <a:lstStyle/>
        <a:p>
          <a:r>
            <a:rPr lang="pt-BR" sz="1600" b="1" dirty="0"/>
            <a:t>Ligas não tratáveis termicamente:</a:t>
          </a:r>
        </a:p>
        <a:p>
          <a:r>
            <a:rPr lang="pt-BR" sz="1600" b="1" dirty="0"/>
            <a:t>(Endurecidos por encruamento)</a:t>
          </a:r>
        </a:p>
      </dgm:t>
    </dgm:pt>
    <dgm:pt modelId="{73EE0C89-59FA-4D37-9F48-E142EC226D63}" type="parTrans" cxnId="{5E79DABD-0F41-4939-A1F1-0993B3F962E4}">
      <dgm:prSet custT="1"/>
      <dgm:spPr/>
      <dgm:t>
        <a:bodyPr/>
        <a:lstStyle/>
        <a:p>
          <a:endParaRPr lang="pt-BR" sz="2400" b="1"/>
        </a:p>
      </dgm:t>
    </dgm:pt>
    <dgm:pt modelId="{728ED628-3A22-4A79-B09C-A960EB505436}" type="sibTrans" cxnId="{5E79DABD-0F41-4939-A1F1-0993B3F962E4}">
      <dgm:prSet/>
      <dgm:spPr/>
      <dgm:t>
        <a:bodyPr/>
        <a:lstStyle/>
        <a:p>
          <a:endParaRPr lang="pt-BR" sz="2400" b="1"/>
        </a:p>
      </dgm:t>
    </dgm:pt>
    <dgm:pt modelId="{FA1EB98E-3B91-4B7F-8597-172C1050C314}">
      <dgm:prSet custT="1"/>
      <dgm:spPr/>
      <dgm:t>
        <a:bodyPr/>
        <a:lstStyle/>
        <a:p>
          <a:r>
            <a:rPr lang="pt-BR" sz="1600" b="1" dirty="0"/>
            <a:t>Ligas tratáveis termicamente:</a:t>
          </a:r>
        </a:p>
        <a:p>
          <a:r>
            <a:rPr lang="pt-BR" sz="1600" b="1" dirty="0"/>
            <a:t>(Endurecimento por precipitação) </a:t>
          </a:r>
        </a:p>
      </dgm:t>
    </dgm:pt>
    <dgm:pt modelId="{F1ABDBEF-CF7A-42C8-BE22-7698D675CC68}" type="parTrans" cxnId="{B8C36D1B-D6E9-44B5-A3F7-1776D7088302}">
      <dgm:prSet custT="1"/>
      <dgm:spPr/>
      <dgm:t>
        <a:bodyPr/>
        <a:lstStyle/>
        <a:p>
          <a:endParaRPr lang="pt-BR" sz="2400" b="1"/>
        </a:p>
      </dgm:t>
    </dgm:pt>
    <dgm:pt modelId="{160E2786-D73D-4CB1-9411-F11008CC3FBC}" type="sibTrans" cxnId="{B8C36D1B-D6E9-44B5-A3F7-1776D7088302}">
      <dgm:prSet/>
      <dgm:spPr/>
      <dgm:t>
        <a:bodyPr/>
        <a:lstStyle/>
        <a:p>
          <a:endParaRPr lang="pt-BR" sz="2400" b="1"/>
        </a:p>
      </dgm:t>
    </dgm:pt>
    <dgm:pt modelId="{E122EEF5-8488-4D20-89F2-D7AE7BB90A10}">
      <dgm:prSet custT="1"/>
      <dgm:spPr/>
      <dgm:t>
        <a:bodyPr/>
        <a:lstStyle/>
        <a:p>
          <a:r>
            <a:rPr lang="pt-BR" sz="1600" b="1" dirty="0"/>
            <a:t>Al-Mg</a:t>
          </a:r>
        </a:p>
        <a:p>
          <a:r>
            <a:rPr lang="pt-BR" sz="1600" b="1" dirty="0"/>
            <a:t>Al-Mn</a:t>
          </a:r>
        </a:p>
      </dgm:t>
    </dgm:pt>
    <dgm:pt modelId="{3C94B7C2-8D5C-4E1E-B8DF-E80517E4A210}" type="parTrans" cxnId="{0C6EB3DC-0A69-4843-AB76-A93844613040}">
      <dgm:prSet custT="1"/>
      <dgm:spPr/>
      <dgm:t>
        <a:bodyPr/>
        <a:lstStyle/>
        <a:p>
          <a:endParaRPr lang="pt-BR" sz="2400" b="1"/>
        </a:p>
      </dgm:t>
    </dgm:pt>
    <dgm:pt modelId="{327EC6CB-DF9B-4DF5-9300-6D1B5F8DE406}" type="sibTrans" cxnId="{0C6EB3DC-0A69-4843-AB76-A93844613040}">
      <dgm:prSet/>
      <dgm:spPr/>
      <dgm:t>
        <a:bodyPr/>
        <a:lstStyle/>
        <a:p>
          <a:endParaRPr lang="pt-BR" sz="2400" b="1"/>
        </a:p>
      </dgm:t>
    </dgm:pt>
    <dgm:pt modelId="{86E4A49C-ACC6-49CC-836D-56BDEEC5D228}">
      <dgm:prSet custT="1"/>
      <dgm:spPr/>
      <dgm:t>
        <a:bodyPr/>
        <a:lstStyle/>
        <a:p>
          <a:r>
            <a:rPr lang="pt-BR" sz="1600" b="1" dirty="0" err="1"/>
            <a:t>Al-Cu</a:t>
          </a:r>
          <a:endParaRPr lang="pt-BR" sz="1600" b="1" dirty="0"/>
        </a:p>
        <a:p>
          <a:r>
            <a:rPr lang="pt-BR" sz="1600" b="1" dirty="0"/>
            <a:t>AL-Cu-Mg</a:t>
          </a:r>
        </a:p>
        <a:p>
          <a:r>
            <a:rPr lang="pt-BR" sz="1600" b="1" dirty="0"/>
            <a:t>Al-Mg-Si</a:t>
          </a:r>
        </a:p>
        <a:p>
          <a:r>
            <a:rPr lang="pt-BR" sz="1600" b="1" dirty="0"/>
            <a:t>Al-Zn-Mg</a:t>
          </a:r>
        </a:p>
        <a:p>
          <a:r>
            <a:rPr lang="pt-BR" sz="1600" b="1" dirty="0"/>
            <a:t>Al-Zn-Mg-Cu</a:t>
          </a:r>
        </a:p>
      </dgm:t>
    </dgm:pt>
    <dgm:pt modelId="{D511569B-03FD-4EC2-AC83-B55DCCCCB1E2}" type="parTrans" cxnId="{7E4DD7A4-1D1B-444B-8E00-6A4139EB0A7F}">
      <dgm:prSet custT="1"/>
      <dgm:spPr/>
      <dgm:t>
        <a:bodyPr/>
        <a:lstStyle/>
        <a:p>
          <a:endParaRPr lang="pt-BR" sz="2400" b="1"/>
        </a:p>
      </dgm:t>
    </dgm:pt>
    <dgm:pt modelId="{508587F6-A1BD-46FF-B318-1D26BF3F6A58}" type="sibTrans" cxnId="{7E4DD7A4-1D1B-444B-8E00-6A4139EB0A7F}">
      <dgm:prSet/>
      <dgm:spPr/>
      <dgm:t>
        <a:bodyPr/>
        <a:lstStyle/>
        <a:p>
          <a:endParaRPr lang="pt-BR" sz="2400" b="1"/>
        </a:p>
      </dgm:t>
    </dgm:pt>
    <dgm:pt modelId="{14DCEA7D-DFB7-4CE4-BA68-7CC55257DD55}" type="pres">
      <dgm:prSet presAssocID="{F2AE820B-3E13-4BF2-9611-B7704A8197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FC19D5-36CC-46BB-B767-AE1221E835A8}" type="pres">
      <dgm:prSet presAssocID="{2B3FA226-72E5-41A7-B3B3-7D645DB8FDA9}" presName="hierRoot1" presStyleCnt="0">
        <dgm:presLayoutVars>
          <dgm:hierBranch val="init"/>
        </dgm:presLayoutVars>
      </dgm:prSet>
      <dgm:spPr/>
    </dgm:pt>
    <dgm:pt modelId="{6C7AA1BB-A1A7-4EA4-8ECB-E5A2D3435CC8}" type="pres">
      <dgm:prSet presAssocID="{2B3FA226-72E5-41A7-B3B3-7D645DB8FDA9}" presName="rootComposite1" presStyleCnt="0"/>
      <dgm:spPr/>
    </dgm:pt>
    <dgm:pt modelId="{2A741874-2A2F-49B3-90D7-6A556F14657F}" type="pres">
      <dgm:prSet presAssocID="{2B3FA226-72E5-41A7-B3B3-7D645DB8FDA9}" presName="rootText1" presStyleLbl="node0" presStyleIdx="0" presStyleCnt="1">
        <dgm:presLayoutVars>
          <dgm:chPref val="3"/>
        </dgm:presLayoutVars>
      </dgm:prSet>
      <dgm:spPr/>
    </dgm:pt>
    <dgm:pt modelId="{3A6C4472-29C4-4D78-B0D7-226C8583B7BA}" type="pres">
      <dgm:prSet presAssocID="{2B3FA226-72E5-41A7-B3B3-7D645DB8FDA9}" presName="rootConnector1" presStyleLbl="node1" presStyleIdx="0" presStyleCnt="0"/>
      <dgm:spPr/>
    </dgm:pt>
    <dgm:pt modelId="{759B285A-B5E0-4DF3-BCED-8F98C95D4D0C}" type="pres">
      <dgm:prSet presAssocID="{2B3FA226-72E5-41A7-B3B3-7D645DB8FDA9}" presName="hierChild2" presStyleCnt="0"/>
      <dgm:spPr/>
    </dgm:pt>
    <dgm:pt modelId="{993E8657-FB69-4B2D-9C2A-4614AB71EFFC}" type="pres">
      <dgm:prSet presAssocID="{5FA3298C-2F8F-4674-BC40-52083DA062E0}" presName="Name37" presStyleLbl="parChTrans1D2" presStyleIdx="0" presStyleCnt="2"/>
      <dgm:spPr/>
    </dgm:pt>
    <dgm:pt modelId="{1673AF38-E155-4AC3-8386-FDB817C0C661}" type="pres">
      <dgm:prSet presAssocID="{903FF8F9-189F-46FB-8881-7447996D79CB}" presName="hierRoot2" presStyleCnt="0">
        <dgm:presLayoutVars>
          <dgm:hierBranch val="init"/>
        </dgm:presLayoutVars>
      </dgm:prSet>
      <dgm:spPr/>
    </dgm:pt>
    <dgm:pt modelId="{A0D264AA-B091-4F98-B161-398A89B820CE}" type="pres">
      <dgm:prSet presAssocID="{903FF8F9-189F-46FB-8881-7447996D79CB}" presName="rootComposite" presStyleCnt="0"/>
      <dgm:spPr/>
    </dgm:pt>
    <dgm:pt modelId="{913ED598-D767-4337-B5C0-CEED5710F1D4}" type="pres">
      <dgm:prSet presAssocID="{903FF8F9-189F-46FB-8881-7447996D79CB}" presName="rootText" presStyleLbl="node2" presStyleIdx="0" presStyleCnt="2">
        <dgm:presLayoutVars>
          <dgm:chPref val="3"/>
        </dgm:presLayoutVars>
      </dgm:prSet>
      <dgm:spPr/>
    </dgm:pt>
    <dgm:pt modelId="{1DD6B42E-7058-477D-A9AB-0CAAFF004BE1}" type="pres">
      <dgm:prSet presAssocID="{903FF8F9-189F-46FB-8881-7447996D79CB}" presName="rootConnector" presStyleLbl="node2" presStyleIdx="0" presStyleCnt="2"/>
      <dgm:spPr/>
    </dgm:pt>
    <dgm:pt modelId="{E3A9A715-BF69-4BEF-8F02-729378827E43}" type="pres">
      <dgm:prSet presAssocID="{903FF8F9-189F-46FB-8881-7447996D79CB}" presName="hierChild4" presStyleCnt="0"/>
      <dgm:spPr/>
    </dgm:pt>
    <dgm:pt modelId="{AAC180C8-73C7-43B2-9946-4DFBF7850C1D}" type="pres">
      <dgm:prSet presAssocID="{73EE0C89-59FA-4D37-9F48-E142EC226D63}" presName="Name37" presStyleLbl="parChTrans1D3" presStyleIdx="0" presStyleCnt="3"/>
      <dgm:spPr/>
    </dgm:pt>
    <dgm:pt modelId="{69348F42-2034-4BAB-A1BA-47E264727AEA}" type="pres">
      <dgm:prSet presAssocID="{2B2C07B7-2A77-47D0-BECD-52BE2EBE536F}" presName="hierRoot2" presStyleCnt="0">
        <dgm:presLayoutVars>
          <dgm:hierBranch val="r"/>
        </dgm:presLayoutVars>
      </dgm:prSet>
      <dgm:spPr/>
    </dgm:pt>
    <dgm:pt modelId="{F5165365-841F-4BCF-AE83-C95804407296}" type="pres">
      <dgm:prSet presAssocID="{2B2C07B7-2A77-47D0-BECD-52BE2EBE536F}" presName="rootComposite" presStyleCnt="0"/>
      <dgm:spPr/>
    </dgm:pt>
    <dgm:pt modelId="{AF39EF18-325D-4CBC-952C-3AD55C1C45EE}" type="pres">
      <dgm:prSet presAssocID="{2B2C07B7-2A77-47D0-BECD-52BE2EBE536F}" presName="rootText" presStyleLbl="node3" presStyleIdx="0" presStyleCnt="3" custScaleX="155199">
        <dgm:presLayoutVars>
          <dgm:chPref val="3"/>
        </dgm:presLayoutVars>
      </dgm:prSet>
      <dgm:spPr/>
    </dgm:pt>
    <dgm:pt modelId="{52FD922E-1147-4C4A-ADBC-35FE8403F119}" type="pres">
      <dgm:prSet presAssocID="{2B2C07B7-2A77-47D0-BECD-52BE2EBE536F}" presName="rootConnector" presStyleLbl="node3" presStyleIdx="0" presStyleCnt="3"/>
      <dgm:spPr/>
    </dgm:pt>
    <dgm:pt modelId="{711355D3-6EAC-40F7-B6E6-6CEE10AAF018}" type="pres">
      <dgm:prSet presAssocID="{2B2C07B7-2A77-47D0-BECD-52BE2EBE536F}" presName="hierChild4" presStyleCnt="0"/>
      <dgm:spPr/>
    </dgm:pt>
    <dgm:pt modelId="{51434CB9-E7CE-4984-B5C3-DB1397EC8582}" type="pres">
      <dgm:prSet presAssocID="{3C94B7C2-8D5C-4E1E-B8DF-E80517E4A210}" presName="Name50" presStyleLbl="parChTrans1D4" presStyleIdx="0" presStyleCnt="2"/>
      <dgm:spPr/>
    </dgm:pt>
    <dgm:pt modelId="{C9F42409-163D-4816-89A9-E554A1193E08}" type="pres">
      <dgm:prSet presAssocID="{E122EEF5-8488-4D20-89F2-D7AE7BB90A10}" presName="hierRoot2" presStyleCnt="0">
        <dgm:presLayoutVars>
          <dgm:hierBranch val="init"/>
        </dgm:presLayoutVars>
      </dgm:prSet>
      <dgm:spPr/>
    </dgm:pt>
    <dgm:pt modelId="{E6BAB9A0-DDE6-44A8-858A-37DDC731908F}" type="pres">
      <dgm:prSet presAssocID="{E122EEF5-8488-4D20-89F2-D7AE7BB90A10}" presName="rootComposite" presStyleCnt="0"/>
      <dgm:spPr/>
    </dgm:pt>
    <dgm:pt modelId="{486E1311-F570-4886-89E8-1AED863655E4}" type="pres">
      <dgm:prSet presAssocID="{E122EEF5-8488-4D20-89F2-D7AE7BB90A10}" presName="rootText" presStyleLbl="node4" presStyleIdx="0" presStyleCnt="2">
        <dgm:presLayoutVars>
          <dgm:chPref val="3"/>
        </dgm:presLayoutVars>
      </dgm:prSet>
      <dgm:spPr/>
    </dgm:pt>
    <dgm:pt modelId="{991C3B17-FFFC-4F57-A92F-583B8CE0572D}" type="pres">
      <dgm:prSet presAssocID="{E122EEF5-8488-4D20-89F2-D7AE7BB90A10}" presName="rootConnector" presStyleLbl="node4" presStyleIdx="0" presStyleCnt="2"/>
      <dgm:spPr/>
    </dgm:pt>
    <dgm:pt modelId="{D2759A7D-E6B5-40E4-BBF0-5CB12D70E792}" type="pres">
      <dgm:prSet presAssocID="{E122EEF5-8488-4D20-89F2-D7AE7BB90A10}" presName="hierChild4" presStyleCnt="0"/>
      <dgm:spPr/>
    </dgm:pt>
    <dgm:pt modelId="{E2D5625D-DD05-426D-BC61-BFB82FBBFB26}" type="pres">
      <dgm:prSet presAssocID="{E122EEF5-8488-4D20-89F2-D7AE7BB90A10}" presName="hierChild5" presStyleCnt="0"/>
      <dgm:spPr/>
    </dgm:pt>
    <dgm:pt modelId="{6852D115-AF33-482D-AAC6-82860A56B8DC}" type="pres">
      <dgm:prSet presAssocID="{2B2C07B7-2A77-47D0-BECD-52BE2EBE536F}" presName="hierChild5" presStyleCnt="0"/>
      <dgm:spPr/>
    </dgm:pt>
    <dgm:pt modelId="{7138782B-F89A-430A-8C68-09A6346D2B45}" type="pres">
      <dgm:prSet presAssocID="{F1ABDBEF-CF7A-42C8-BE22-7698D675CC68}" presName="Name37" presStyleLbl="parChTrans1D3" presStyleIdx="1" presStyleCnt="3"/>
      <dgm:spPr/>
    </dgm:pt>
    <dgm:pt modelId="{8A6322AF-A09B-4C53-A259-9A9B9F59B057}" type="pres">
      <dgm:prSet presAssocID="{FA1EB98E-3B91-4B7F-8597-172C1050C314}" presName="hierRoot2" presStyleCnt="0">
        <dgm:presLayoutVars>
          <dgm:hierBranch val="init"/>
        </dgm:presLayoutVars>
      </dgm:prSet>
      <dgm:spPr/>
    </dgm:pt>
    <dgm:pt modelId="{104CD31E-F8DA-40D0-BEA0-FB3FA94573B5}" type="pres">
      <dgm:prSet presAssocID="{FA1EB98E-3B91-4B7F-8597-172C1050C314}" presName="rootComposite" presStyleCnt="0"/>
      <dgm:spPr/>
    </dgm:pt>
    <dgm:pt modelId="{9ABEFA5C-E533-4518-8B4D-2BAB1C2D7A6D}" type="pres">
      <dgm:prSet presAssocID="{FA1EB98E-3B91-4B7F-8597-172C1050C314}" presName="rootText" presStyleLbl="node3" presStyleIdx="1" presStyleCnt="3" custScaleX="165636">
        <dgm:presLayoutVars>
          <dgm:chPref val="3"/>
        </dgm:presLayoutVars>
      </dgm:prSet>
      <dgm:spPr/>
    </dgm:pt>
    <dgm:pt modelId="{4F14BC44-D856-4E85-A2B7-AA1E2F29748D}" type="pres">
      <dgm:prSet presAssocID="{FA1EB98E-3B91-4B7F-8597-172C1050C314}" presName="rootConnector" presStyleLbl="node3" presStyleIdx="1" presStyleCnt="3"/>
      <dgm:spPr/>
    </dgm:pt>
    <dgm:pt modelId="{B3679A59-3EA4-4609-A771-2B0E3FF11899}" type="pres">
      <dgm:prSet presAssocID="{FA1EB98E-3B91-4B7F-8597-172C1050C314}" presName="hierChild4" presStyleCnt="0"/>
      <dgm:spPr/>
    </dgm:pt>
    <dgm:pt modelId="{C8FBFAA3-AE00-4BF9-8F90-3B808916B99E}" type="pres">
      <dgm:prSet presAssocID="{D511569B-03FD-4EC2-AC83-B55DCCCCB1E2}" presName="Name37" presStyleLbl="parChTrans1D4" presStyleIdx="1" presStyleCnt="2"/>
      <dgm:spPr/>
    </dgm:pt>
    <dgm:pt modelId="{5F07B790-D6AC-48B0-A181-E9D3D7664D7C}" type="pres">
      <dgm:prSet presAssocID="{86E4A49C-ACC6-49CC-836D-56BDEEC5D228}" presName="hierRoot2" presStyleCnt="0">
        <dgm:presLayoutVars>
          <dgm:hierBranch val="init"/>
        </dgm:presLayoutVars>
      </dgm:prSet>
      <dgm:spPr/>
    </dgm:pt>
    <dgm:pt modelId="{5FA3CE9F-87A2-4617-B0DA-DFC4514C353F}" type="pres">
      <dgm:prSet presAssocID="{86E4A49C-ACC6-49CC-836D-56BDEEC5D228}" presName="rootComposite" presStyleCnt="0"/>
      <dgm:spPr/>
    </dgm:pt>
    <dgm:pt modelId="{C5C6DF7C-D1B2-4901-87BF-7E9B75E3B024}" type="pres">
      <dgm:prSet presAssocID="{86E4A49C-ACC6-49CC-836D-56BDEEC5D228}" presName="rootText" presStyleLbl="node4" presStyleIdx="1" presStyleCnt="2" custScaleX="117234" custScaleY="185732">
        <dgm:presLayoutVars>
          <dgm:chPref val="3"/>
        </dgm:presLayoutVars>
      </dgm:prSet>
      <dgm:spPr/>
    </dgm:pt>
    <dgm:pt modelId="{1F434026-B30E-4151-A66F-5BBE16FB96B9}" type="pres">
      <dgm:prSet presAssocID="{86E4A49C-ACC6-49CC-836D-56BDEEC5D228}" presName="rootConnector" presStyleLbl="node4" presStyleIdx="1" presStyleCnt="2"/>
      <dgm:spPr/>
    </dgm:pt>
    <dgm:pt modelId="{7F0819EC-2F7D-4E5E-9BAF-D7B8B4306178}" type="pres">
      <dgm:prSet presAssocID="{86E4A49C-ACC6-49CC-836D-56BDEEC5D228}" presName="hierChild4" presStyleCnt="0"/>
      <dgm:spPr/>
    </dgm:pt>
    <dgm:pt modelId="{CE0F5FCD-DF08-421C-8E72-80FB0E8E35E4}" type="pres">
      <dgm:prSet presAssocID="{86E4A49C-ACC6-49CC-836D-56BDEEC5D228}" presName="hierChild5" presStyleCnt="0"/>
      <dgm:spPr/>
    </dgm:pt>
    <dgm:pt modelId="{B7874CCE-46D4-4A37-8955-ACE98DFA604F}" type="pres">
      <dgm:prSet presAssocID="{FA1EB98E-3B91-4B7F-8597-172C1050C314}" presName="hierChild5" presStyleCnt="0"/>
      <dgm:spPr/>
    </dgm:pt>
    <dgm:pt modelId="{0C690DD0-DFB6-4294-843E-1313D4E4EE72}" type="pres">
      <dgm:prSet presAssocID="{903FF8F9-189F-46FB-8881-7447996D79CB}" presName="hierChild5" presStyleCnt="0"/>
      <dgm:spPr/>
    </dgm:pt>
    <dgm:pt modelId="{C482355F-52EB-4FE6-884D-E7A5DAAA348A}" type="pres">
      <dgm:prSet presAssocID="{9019B77F-0932-4914-968C-7F48F8BF0842}" presName="Name37" presStyleLbl="parChTrans1D2" presStyleIdx="1" presStyleCnt="2"/>
      <dgm:spPr/>
    </dgm:pt>
    <dgm:pt modelId="{635B9AD2-4527-4A02-ACB9-6907705ED0E5}" type="pres">
      <dgm:prSet presAssocID="{F4D04C5A-BA12-47F7-9500-0B3BA746BB02}" presName="hierRoot2" presStyleCnt="0">
        <dgm:presLayoutVars>
          <dgm:hierBranch val="init"/>
        </dgm:presLayoutVars>
      </dgm:prSet>
      <dgm:spPr/>
    </dgm:pt>
    <dgm:pt modelId="{7379F798-7D4B-4FA9-BD08-DB6727D23A59}" type="pres">
      <dgm:prSet presAssocID="{F4D04C5A-BA12-47F7-9500-0B3BA746BB02}" presName="rootComposite" presStyleCnt="0"/>
      <dgm:spPr/>
    </dgm:pt>
    <dgm:pt modelId="{7B745A59-3F01-417F-80DD-EFC5EAF0F069}" type="pres">
      <dgm:prSet presAssocID="{F4D04C5A-BA12-47F7-9500-0B3BA746BB02}" presName="rootText" presStyleLbl="node2" presStyleIdx="1" presStyleCnt="2">
        <dgm:presLayoutVars>
          <dgm:chPref val="3"/>
        </dgm:presLayoutVars>
      </dgm:prSet>
      <dgm:spPr/>
    </dgm:pt>
    <dgm:pt modelId="{52D1ECC4-476B-4A97-AD48-9B4C7C4CF4EE}" type="pres">
      <dgm:prSet presAssocID="{F4D04C5A-BA12-47F7-9500-0B3BA746BB02}" presName="rootConnector" presStyleLbl="node2" presStyleIdx="1" presStyleCnt="2"/>
      <dgm:spPr/>
    </dgm:pt>
    <dgm:pt modelId="{35A8DE17-2622-4695-BE5D-42025C546042}" type="pres">
      <dgm:prSet presAssocID="{F4D04C5A-BA12-47F7-9500-0B3BA746BB02}" presName="hierChild4" presStyleCnt="0"/>
      <dgm:spPr/>
    </dgm:pt>
    <dgm:pt modelId="{902C9A0F-88B4-4504-B129-1379495C3E3D}" type="pres">
      <dgm:prSet presAssocID="{852B18C5-186F-4BD7-93AD-345201487878}" presName="Name37" presStyleLbl="parChTrans1D3" presStyleIdx="2" presStyleCnt="3"/>
      <dgm:spPr/>
    </dgm:pt>
    <dgm:pt modelId="{D37D5E32-E527-4070-A89B-B1401D108375}" type="pres">
      <dgm:prSet presAssocID="{C3EBCBD7-17B9-4C4D-BF81-C475F24BD037}" presName="hierRoot2" presStyleCnt="0">
        <dgm:presLayoutVars>
          <dgm:hierBranch val="init"/>
        </dgm:presLayoutVars>
      </dgm:prSet>
      <dgm:spPr/>
    </dgm:pt>
    <dgm:pt modelId="{284A2DF9-0092-4F2F-8F3F-DB7553888530}" type="pres">
      <dgm:prSet presAssocID="{C3EBCBD7-17B9-4C4D-BF81-C475F24BD037}" presName="rootComposite" presStyleCnt="0"/>
      <dgm:spPr/>
    </dgm:pt>
    <dgm:pt modelId="{2B45AD2C-EC39-4258-AA5F-004D8798E2A8}" type="pres">
      <dgm:prSet presAssocID="{C3EBCBD7-17B9-4C4D-BF81-C475F24BD037}" presName="rootText" presStyleLbl="node3" presStyleIdx="2" presStyleCnt="3" custScaleX="120742" custScaleY="186877">
        <dgm:presLayoutVars>
          <dgm:chPref val="3"/>
        </dgm:presLayoutVars>
      </dgm:prSet>
      <dgm:spPr/>
    </dgm:pt>
    <dgm:pt modelId="{A6920ED8-EC38-48B7-8810-38BD3D3DF5FC}" type="pres">
      <dgm:prSet presAssocID="{C3EBCBD7-17B9-4C4D-BF81-C475F24BD037}" presName="rootConnector" presStyleLbl="node3" presStyleIdx="2" presStyleCnt="3"/>
      <dgm:spPr/>
    </dgm:pt>
    <dgm:pt modelId="{A84DF44C-026D-4E4C-8823-EB19F74C11B2}" type="pres">
      <dgm:prSet presAssocID="{C3EBCBD7-17B9-4C4D-BF81-C475F24BD037}" presName="hierChild4" presStyleCnt="0"/>
      <dgm:spPr/>
    </dgm:pt>
    <dgm:pt modelId="{6F20AB12-10AA-4E28-A891-C32234E255AE}" type="pres">
      <dgm:prSet presAssocID="{C3EBCBD7-17B9-4C4D-BF81-C475F24BD037}" presName="hierChild5" presStyleCnt="0"/>
      <dgm:spPr/>
    </dgm:pt>
    <dgm:pt modelId="{AB6E63FE-848D-4868-A8E6-56DBFB513D7D}" type="pres">
      <dgm:prSet presAssocID="{F4D04C5A-BA12-47F7-9500-0B3BA746BB02}" presName="hierChild5" presStyleCnt="0"/>
      <dgm:spPr/>
    </dgm:pt>
    <dgm:pt modelId="{FE1DC93A-9960-4075-B63C-B7BD7729905F}" type="pres">
      <dgm:prSet presAssocID="{2B3FA226-72E5-41A7-B3B3-7D645DB8FDA9}" presName="hierChild3" presStyleCnt="0"/>
      <dgm:spPr/>
    </dgm:pt>
  </dgm:ptLst>
  <dgm:cxnLst>
    <dgm:cxn modelId="{95AE200E-1ED1-48BB-A052-B42051C35569}" type="presOf" srcId="{FA1EB98E-3B91-4B7F-8597-172C1050C314}" destId="{9ABEFA5C-E533-4518-8B4D-2BAB1C2D7A6D}" srcOrd="0" destOrd="0" presId="urn:microsoft.com/office/officeart/2005/8/layout/orgChart1"/>
    <dgm:cxn modelId="{4359A719-F3C9-4DBD-B300-7C8FED96B9A9}" type="presOf" srcId="{3C94B7C2-8D5C-4E1E-B8DF-E80517E4A210}" destId="{51434CB9-E7CE-4984-B5C3-DB1397EC8582}" srcOrd="0" destOrd="0" presId="urn:microsoft.com/office/officeart/2005/8/layout/orgChart1"/>
    <dgm:cxn modelId="{B8C36D1B-D6E9-44B5-A3F7-1776D7088302}" srcId="{903FF8F9-189F-46FB-8881-7447996D79CB}" destId="{FA1EB98E-3B91-4B7F-8597-172C1050C314}" srcOrd="1" destOrd="0" parTransId="{F1ABDBEF-CF7A-42C8-BE22-7698D675CC68}" sibTransId="{160E2786-D73D-4CB1-9411-F11008CC3FBC}"/>
    <dgm:cxn modelId="{9F77BE2F-57C1-4761-A27C-852E8FFF0737}" type="presOf" srcId="{2B3FA226-72E5-41A7-B3B3-7D645DB8FDA9}" destId="{2A741874-2A2F-49B3-90D7-6A556F14657F}" srcOrd="0" destOrd="0" presId="urn:microsoft.com/office/officeart/2005/8/layout/orgChart1"/>
    <dgm:cxn modelId="{6C9EA939-BBE3-4F7F-BBD8-712E1A7BEDE8}" type="presOf" srcId="{852B18C5-186F-4BD7-93AD-345201487878}" destId="{902C9A0F-88B4-4504-B129-1379495C3E3D}" srcOrd="0" destOrd="0" presId="urn:microsoft.com/office/officeart/2005/8/layout/orgChart1"/>
    <dgm:cxn modelId="{F493BC39-5EA7-43A5-A4B0-5E56915A389E}" type="presOf" srcId="{FA1EB98E-3B91-4B7F-8597-172C1050C314}" destId="{4F14BC44-D856-4E85-A2B7-AA1E2F29748D}" srcOrd="1" destOrd="0" presId="urn:microsoft.com/office/officeart/2005/8/layout/orgChart1"/>
    <dgm:cxn modelId="{4540963D-CA3F-4171-9DAC-2D295FF5B09A}" type="presOf" srcId="{2B2C07B7-2A77-47D0-BECD-52BE2EBE536F}" destId="{52FD922E-1147-4C4A-ADBC-35FE8403F119}" srcOrd="1" destOrd="0" presId="urn:microsoft.com/office/officeart/2005/8/layout/orgChart1"/>
    <dgm:cxn modelId="{189EAE49-25A8-4BEE-818D-8B430AD12DA5}" type="presOf" srcId="{E122EEF5-8488-4D20-89F2-D7AE7BB90A10}" destId="{991C3B17-FFFC-4F57-A92F-583B8CE0572D}" srcOrd="1" destOrd="0" presId="urn:microsoft.com/office/officeart/2005/8/layout/orgChart1"/>
    <dgm:cxn modelId="{F273236F-41EC-4565-B8D2-15EEACD0CE4E}" type="presOf" srcId="{C3EBCBD7-17B9-4C4D-BF81-C475F24BD037}" destId="{A6920ED8-EC38-48B7-8810-38BD3D3DF5FC}" srcOrd="1" destOrd="0" presId="urn:microsoft.com/office/officeart/2005/8/layout/orgChart1"/>
    <dgm:cxn modelId="{B380404F-BCB3-47AE-9CC9-CF375CD53A56}" type="presOf" srcId="{F1ABDBEF-CF7A-42C8-BE22-7698D675CC68}" destId="{7138782B-F89A-430A-8C68-09A6346D2B45}" srcOrd="0" destOrd="0" presId="urn:microsoft.com/office/officeart/2005/8/layout/orgChart1"/>
    <dgm:cxn modelId="{558DB557-A52D-47B5-9CEE-8CEFD47E616E}" type="presOf" srcId="{903FF8F9-189F-46FB-8881-7447996D79CB}" destId="{913ED598-D767-4337-B5C0-CEED5710F1D4}" srcOrd="0" destOrd="0" presId="urn:microsoft.com/office/officeart/2005/8/layout/orgChart1"/>
    <dgm:cxn modelId="{FAA15E78-2387-4F22-833C-C697B36072CB}" type="presOf" srcId="{F2AE820B-3E13-4BF2-9611-B7704A819773}" destId="{14DCEA7D-DFB7-4CE4-BA68-7CC55257DD55}" srcOrd="0" destOrd="0" presId="urn:microsoft.com/office/officeart/2005/8/layout/orgChart1"/>
    <dgm:cxn modelId="{3E6AA87A-40EF-4AE0-89E0-6F630F5948FD}" srcId="{F4D04C5A-BA12-47F7-9500-0B3BA746BB02}" destId="{C3EBCBD7-17B9-4C4D-BF81-C475F24BD037}" srcOrd="0" destOrd="0" parTransId="{852B18C5-186F-4BD7-93AD-345201487878}" sibTransId="{BB38E510-D3B3-4C70-ADA8-959FDC2B8798}"/>
    <dgm:cxn modelId="{16AA4D82-2E96-4846-8C3C-6A6E4883187C}" type="presOf" srcId="{F4D04C5A-BA12-47F7-9500-0B3BA746BB02}" destId="{52D1ECC4-476B-4A97-AD48-9B4C7C4CF4EE}" srcOrd="1" destOrd="0" presId="urn:microsoft.com/office/officeart/2005/8/layout/orgChart1"/>
    <dgm:cxn modelId="{E3578086-DC78-451B-B618-9913CA461464}" type="presOf" srcId="{9019B77F-0932-4914-968C-7F48F8BF0842}" destId="{C482355F-52EB-4FE6-884D-E7A5DAAA348A}" srcOrd="0" destOrd="0" presId="urn:microsoft.com/office/officeart/2005/8/layout/orgChart1"/>
    <dgm:cxn modelId="{7149BC89-76CD-4365-BB8E-A942A5FD938F}" type="presOf" srcId="{2B3FA226-72E5-41A7-B3B3-7D645DB8FDA9}" destId="{3A6C4472-29C4-4D78-B0D7-226C8583B7BA}" srcOrd="1" destOrd="0" presId="urn:microsoft.com/office/officeart/2005/8/layout/orgChart1"/>
    <dgm:cxn modelId="{E77DD98F-7C26-4D15-A155-EAD7E9AC7B4D}" type="presOf" srcId="{86E4A49C-ACC6-49CC-836D-56BDEEC5D228}" destId="{C5C6DF7C-D1B2-4901-87BF-7E9B75E3B024}" srcOrd="0" destOrd="0" presId="urn:microsoft.com/office/officeart/2005/8/layout/orgChart1"/>
    <dgm:cxn modelId="{70E6429B-ECFF-47E9-A595-93286FA156DD}" type="presOf" srcId="{D511569B-03FD-4EC2-AC83-B55DCCCCB1E2}" destId="{C8FBFAA3-AE00-4BF9-8F90-3B808916B99E}" srcOrd="0" destOrd="0" presId="urn:microsoft.com/office/officeart/2005/8/layout/orgChart1"/>
    <dgm:cxn modelId="{361AC89B-6D16-48B8-9E6A-5856849A1748}" srcId="{F2AE820B-3E13-4BF2-9611-B7704A819773}" destId="{2B3FA226-72E5-41A7-B3B3-7D645DB8FDA9}" srcOrd="0" destOrd="0" parTransId="{DC262B3F-B7F7-4566-A9FA-8A44E14B5A35}" sibTransId="{35CB33D4-9D13-4977-88B5-6CB6FB28C71D}"/>
    <dgm:cxn modelId="{3851C6A1-BDA6-4A6B-8A7B-49B15A7D9A0F}" type="presOf" srcId="{2B2C07B7-2A77-47D0-BECD-52BE2EBE536F}" destId="{AF39EF18-325D-4CBC-952C-3AD55C1C45EE}" srcOrd="0" destOrd="0" presId="urn:microsoft.com/office/officeart/2005/8/layout/orgChart1"/>
    <dgm:cxn modelId="{7E4DD7A4-1D1B-444B-8E00-6A4139EB0A7F}" srcId="{FA1EB98E-3B91-4B7F-8597-172C1050C314}" destId="{86E4A49C-ACC6-49CC-836D-56BDEEC5D228}" srcOrd="0" destOrd="0" parTransId="{D511569B-03FD-4EC2-AC83-B55DCCCCB1E2}" sibTransId="{508587F6-A1BD-46FF-B318-1D26BF3F6A58}"/>
    <dgm:cxn modelId="{233D5DAB-9C1F-4530-9354-C200D9D27D2F}" type="presOf" srcId="{C3EBCBD7-17B9-4C4D-BF81-C475F24BD037}" destId="{2B45AD2C-EC39-4258-AA5F-004D8798E2A8}" srcOrd="0" destOrd="0" presId="urn:microsoft.com/office/officeart/2005/8/layout/orgChart1"/>
    <dgm:cxn modelId="{01CE26B5-C06C-43B3-BA87-1FE7D7ECA5A4}" type="presOf" srcId="{86E4A49C-ACC6-49CC-836D-56BDEEC5D228}" destId="{1F434026-B30E-4151-A66F-5BBE16FB96B9}" srcOrd="1" destOrd="0" presId="urn:microsoft.com/office/officeart/2005/8/layout/orgChart1"/>
    <dgm:cxn modelId="{5E79DABD-0F41-4939-A1F1-0993B3F962E4}" srcId="{903FF8F9-189F-46FB-8881-7447996D79CB}" destId="{2B2C07B7-2A77-47D0-BECD-52BE2EBE536F}" srcOrd="0" destOrd="0" parTransId="{73EE0C89-59FA-4D37-9F48-E142EC226D63}" sibTransId="{728ED628-3A22-4A79-B09C-A960EB505436}"/>
    <dgm:cxn modelId="{F7DFDDC1-2B6E-4E3A-81FF-02EABAA9ADDC}" type="presOf" srcId="{73EE0C89-59FA-4D37-9F48-E142EC226D63}" destId="{AAC180C8-73C7-43B2-9946-4DFBF7850C1D}" srcOrd="0" destOrd="0" presId="urn:microsoft.com/office/officeart/2005/8/layout/orgChart1"/>
    <dgm:cxn modelId="{D14B54C7-DB2D-4676-907A-65A91736B422}" type="presOf" srcId="{5FA3298C-2F8F-4674-BC40-52083DA062E0}" destId="{993E8657-FB69-4B2D-9C2A-4614AB71EFFC}" srcOrd="0" destOrd="0" presId="urn:microsoft.com/office/officeart/2005/8/layout/orgChart1"/>
    <dgm:cxn modelId="{09E4CECF-E50D-4707-9045-DB85DD34C8BF}" type="presOf" srcId="{E122EEF5-8488-4D20-89F2-D7AE7BB90A10}" destId="{486E1311-F570-4886-89E8-1AED863655E4}" srcOrd="0" destOrd="0" presId="urn:microsoft.com/office/officeart/2005/8/layout/orgChart1"/>
    <dgm:cxn modelId="{0C6EB3DC-0A69-4843-AB76-A93844613040}" srcId="{2B2C07B7-2A77-47D0-BECD-52BE2EBE536F}" destId="{E122EEF5-8488-4D20-89F2-D7AE7BB90A10}" srcOrd="0" destOrd="0" parTransId="{3C94B7C2-8D5C-4E1E-B8DF-E80517E4A210}" sibTransId="{327EC6CB-DF9B-4DF5-9300-6D1B5F8DE406}"/>
    <dgm:cxn modelId="{1EB457EB-5874-4482-8371-92399D811EA9}" type="presOf" srcId="{F4D04C5A-BA12-47F7-9500-0B3BA746BB02}" destId="{7B745A59-3F01-417F-80DD-EFC5EAF0F069}" srcOrd="0" destOrd="0" presId="urn:microsoft.com/office/officeart/2005/8/layout/orgChart1"/>
    <dgm:cxn modelId="{44D7FDF0-FD78-4030-94DA-BEA94B1191C7}" srcId="{2B3FA226-72E5-41A7-B3B3-7D645DB8FDA9}" destId="{F4D04C5A-BA12-47F7-9500-0B3BA746BB02}" srcOrd="1" destOrd="0" parTransId="{9019B77F-0932-4914-968C-7F48F8BF0842}" sibTransId="{D7EB0DF4-FAE9-43CF-A2F8-4D5CE1C19B1F}"/>
    <dgm:cxn modelId="{E05BC7F7-C076-407D-9F1B-F56F0EF0249C}" type="presOf" srcId="{903FF8F9-189F-46FB-8881-7447996D79CB}" destId="{1DD6B42E-7058-477D-A9AB-0CAAFF004BE1}" srcOrd="1" destOrd="0" presId="urn:microsoft.com/office/officeart/2005/8/layout/orgChart1"/>
    <dgm:cxn modelId="{FE1E1EFA-4874-4156-B0C8-3D1892A33E98}" srcId="{2B3FA226-72E5-41A7-B3B3-7D645DB8FDA9}" destId="{903FF8F9-189F-46FB-8881-7447996D79CB}" srcOrd="0" destOrd="0" parTransId="{5FA3298C-2F8F-4674-BC40-52083DA062E0}" sibTransId="{27C1F65F-0DFD-4DB1-83EF-B45071A59D8E}"/>
    <dgm:cxn modelId="{11145167-B4D1-49FA-B779-5C22AC0373FE}" type="presParOf" srcId="{14DCEA7D-DFB7-4CE4-BA68-7CC55257DD55}" destId="{35FC19D5-36CC-46BB-B767-AE1221E835A8}" srcOrd="0" destOrd="0" presId="urn:microsoft.com/office/officeart/2005/8/layout/orgChart1"/>
    <dgm:cxn modelId="{7E2D19A6-5D3E-4114-8476-935FEC0FBCF5}" type="presParOf" srcId="{35FC19D5-36CC-46BB-B767-AE1221E835A8}" destId="{6C7AA1BB-A1A7-4EA4-8ECB-E5A2D3435CC8}" srcOrd="0" destOrd="0" presId="urn:microsoft.com/office/officeart/2005/8/layout/orgChart1"/>
    <dgm:cxn modelId="{16BF078A-9FB8-4278-8CC0-26437387A3AC}" type="presParOf" srcId="{6C7AA1BB-A1A7-4EA4-8ECB-E5A2D3435CC8}" destId="{2A741874-2A2F-49B3-90D7-6A556F14657F}" srcOrd="0" destOrd="0" presId="urn:microsoft.com/office/officeart/2005/8/layout/orgChart1"/>
    <dgm:cxn modelId="{99A7C328-5606-4F52-A438-E63E690858C3}" type="presParOf" srcId="{6C7AA1BB-A1A7-4EA4-8ECB-E5A2D3435CC8}" destId="{3A6C4472-29C4-4D78-B0D7-226C8583B7BA}" srcOrd="1" destOrd="0" presId="urn:microsoft.com/office/officeart/2005/8/layout/orgChart1"/>
    <dgm:cxn modelId="{655B991F-3346-494B-B727-58DF9CE1F3EE}" type="presParOf" srcId="{35FC19D5-36CC-46BB-B767-AE1221E835A8}" destId="{759B285A-B5E0-4DF3-BCED-8F98C95D4D0C}" srcOrd="1" destOrd="0" presId="urn:microsoft.com/office/officeart/2005/8/layout/orgChart1"/>
    <dgm:cxn modelId="{FE9C5169-0008-463E-B82D-3398F4D1E5A5}" type="presParOf" srcId="{759B285A-B5E0-4DF3-BCED-8F98C95D4D0C}" destId="{993E8657-FB69-4B2D-9C2A-4614AB71EFFC}" srcOrd="0" destOrd="0" presId="urn:microsoft.com/office/officeart/2005/8/layout/orgChart1"/>
    <dgm:cxn modelId="{C382854A-7CDE-49B6-A593-0B5128069A4E}" type="presParOf" srcId="{759B285A-B5E0-4DF3-BCED-8F98C95D4D0C}" destId="{1673AF38-E155-4AC3-8386-FDB817C0C661}" srcOrd="1" destOrd="0" presId="urn:microsoft.com/office/officeart/2005/8/layout/orgChart1"/>
    <dgm:cxn modelId="{71E9C274-F24A-435A-ABAF-97EE315E2A95}" type="presParOf" srcId="{1673AF38-E155-4AC3-8386-FDB817C0C661}" destId="{A0D264AA-B091-4F98-B161-398A89B820CE}" srcOrd="0" destOrd="0" presId="urn:microsoft.com/office/officeart/2005/8/layout/orgChart1"/>
    <dgm:cxn modelId="{6CE42546-6F52-4DAA-9E78-789D51974DDF}" type="presParOf" srcId="{A0D264AA-B091-4F98-B161-398A89B820CE}" destId="{913ED598-D767-4337-B5C0-CEED5710F1D4}" srcOrd="0" destOrd="0" presId="urn:microsoft.com/office/officeart/2005/8/layout/orgChart1"/>
    <dgm:cxn modelId="{7122AA83-BB12-4EFA-A32C-1CB49B17571F}" type="presParOf" srcId="{A0D264AA-B091-4F98-B161-398A89B820CE}" destId="{1DD6B42E-7058-477D-A9AB-0CAAFF004BE1}" srcOrd="1" destOrd="0" presId="urn:microsoft.com/office/officeart/2005/8/layout/orgChart1"/>
    <dgm:cxn modelId="{E58F47A2-3A07-4B1D-8270-9BDC1F1204F8}" type="presParOf" srcId="{1673AF38-E155-4AC3-8386-FDB817C0C661}" destId="{E3A9A715-BF69-4BEF-8F02-729378827E43}" srcOrd="1" destOrd="0" presId="urn:microsoft.com/office/officeart/2005/8/layout/orgChart1"/>
    <dgm:cxn modelId="{1B4BB8F4-D634-46A5-9043-216F131071ED}" type="presParOf" srcId="{E3A9A715-BF69-4BEF-8F02-729378827E43}" destId="{AAC180C8-73C7-43B2-9946-4DFBF7850C1D}" srcOrd="0" destOrd="0" presId="urn:microsoft.com/office/officeart/2005/8/layout/orgChart1"/>
    <dgm:cxn modelId="{126E37B4-18B5-4EBB-8804-EA39F4935458}" type="presParOf" srcId="{E3A9A715-BF69-4BEF-8F02-729378827E43}" destId="{69348F42-2034-4BAB-A1BA-47E264727AEA}" srcOrd="1" destOrd="0" presId="urn:microsoft.com/office/officeart/2005/8/layout/orgChart1"/>
    <dgm:cxn modelId="{0CC57D25-1694-427A-B2E3-E00733A01EA0}" type="presParOf" srcId="{69348F42-2034-4BAB-A1BA-47E264727AEA}" destId="{F5165365-841F-4BCF-AE83-C95804407296}" srcOrd="0" destOrd="0" presId="urn:microsoft.com/office/officeart/2005/8/layout/orgChart1"/>
    <dgm:cxn modelId="{A722C393-193A-446B-A126-9462E7A888E8}" type="presParOf" srcId="{F5165365-841F-4BCF-AE83-C95804407296}" destId="{AF39EF18-325D-4CBC-952C-3AD55C1C45EE}" srcOrd="0" destOrd="0" presId="urn:microsoft.com/office/officeart/2005/8/layout/orgChart1"/>
    <dgm:cxn modelId="{61F0429B-AEC1-43E8-A1C7-1D1888391DCB}" type="presParOf" srcId="{F5165365-841F-4BCF-AE83-C95804407296}" destId="{52FD922E-1147-4C4A-ADBC-35FE8403F119}" srcOrd="1" destOrd="0" presId="urn:microsoft.com/office/officeart/2005/8/layout/orgChart1"/>
    <dgm:cxn modelId="{11149959-CAC5-4273-AA65-612531C241B1}" type="presParOf" srcId="{69348F42-2034-4BAB-A1BA-47E264727AEA}" destId="{711355D3-6EAC-40F7-B6E6-6CEE10AAF018}" srcOrd="1" destOrd="0" presId="urn:microsoft.com/office/officeart/2005/8/layout/orgChart1"/>
    <dgm:cxn modelId="{44C544C8-9A0C-47CE-A6A3-DBE88E29F8CF}" type="presParOf" srcId="{711355D3-6EAC-40F7-B6E6-6CEE10AAF018}" destId="{51434CB9-E7CE-4984-B5C3-DB1397EC8582}" srcOrd="0" destOrd="0" presId="urn:microsoft.com/office/officeart/2005/8/layout/orgChart1"/>
    <dgm:cxn modelId="{67927E49-C06A-4758-8EA9-DB00396E827F}" type="presParOf" srcId="{711355D3-6EAC-40F7-B6E6-6CEE10AAF018}" destId="{C9F42409-163D-4816-89A9-E554A1193E08}" srcOrd="1" destOrd="0" presId="urn:microsoft.com/office/officeart/2005/8/layout/orgChart1"/>
    <dgm:cxn modelId="{3DE0A89E-08E4-46C6-9B63-8EA4262D8BF1}" type="presParOf" srcId="{C9F42409-163D-4816-89A9-E554A1193E08}" destId="{E6BAB9A0-DDE6-44A8-858A-37DDC731908F}" srcOrd="0" destOrd="0" presId="urn:microsoft.com/office/officeart/2005/8/layout/orgChart1"/>
    <dgm:cxn modelId="{FA51D209-F1FE-42BA-A8C5-7A1D4C70C649}" type="presParOf" srcId="{E6BAB9A0-DDE6-44A8-858A-37DDC731908F}" destId="{486E1311-F570-4886-89E8-1AED863655E4}" srcOrd="0" destOrd="0" presId="urn:microsoft.com/office/officeart/2005/8/layout/orgChart1"/>
    <dgm:cxn modelId="{4F21D610-6138-465B-A49A-0982DCCEE857}" type="presParOf" srcId="{E6BAB9A0-DDE6-44A8-858A-37DDC731908F}" destId="{991C3B17-FFFC-4F57-A92F-583B8CE0572D}" srcOrd="1" destOrd="0" presId="urn:microsoft.com/office/officeart/2005/8/layout/orgChart1"/>
    <dgm:cxn modelId="{D74EDBFE-987D-4376-B9BB-8C1FB495F5F3}" type="presParOf" srcId="{C9F42409-163D-4816-89A9-E554A1193E08}" destId="{D2759A7D-E6B5-40E4-BBF0-5CB12D70E792}" srcOrd="1" destOrd="0" presId="urn:microsoft.com/office/officeart/2005/8/layout/orgChart1"/>
    <dgm:cxn modelId="{B24503D8-65BF-42F9-8897-0A55E7E8DFFE}" type="presParOf" srcId="{C9F42409-163D-4816-89A9-E554A1193E08}" destId="{E2D5625D-DD05-426D-BC61-BFB82FBBFB26}" srcOrd="2" destOrd="0" presId="urn:microsoft.com/office/officeart/2005/8/layout/orgChart1"/>
    <dgm:cxn modelId="{2099A574-7E68-4C53-8C76-890FCA00CDC3}" type="presParOf" srcId="{69348F42-2034-4BAB-A1BA-47E264727AEA}" destId="{6852D115-AF33-482D-AAC6-82860A56B8DC}" srcOrd="2" destOrd="0" presId="urn:microsoft.com/office/officeart/2005/8/layout/orgChart1"/>
    <dgm:cxn modelId="{F6D3D3D4-1E18-4EB9-9C16-DA06F5F7A9CE}" type="presParOf" srcId="{E3A9A715-BF69-4BEF-8F02-729378827E43}" destId="{7138782B-F89A-430A-8C68-09A6346D2B45}" srcOrd="2" destOrd="0" presId="urn:microsoft.com/office/officeart/2005/8/layout/orgChart1"/>
    <dgm:cxn modelId="{87F90715-A9E0-472A-BC04-52BACFF1C01C}" type="presParOf" srcId="{E3A9A715-BF69-4BEF-8F02-729378827E43}" destId="{8A6322AF-A09B-4C53-A259-9A9B9F59B057}" srcOrd="3" destOrd="0" presId="urn:microsoft.com/office/officeart/2005/8/layout/orgChart1"/>
    <dgm:cxn modelId="{D71F6F8E-3F93-4E20-B255-3BDE620DA480}" type="presParOf" srcId="{8A6322AF-A09B-4C53-A259-9A9B9F59B057}" destId="{104CD31E-F8DA-40D0-BEA0-FB3FA94573B5}" srcOrd="0" destOrd="0" presId="urn:microsoft.com/office/officeart/2005/8/layout/orgChart1"/>
    <dgm:cxn modelId="{7427521B-7B60-4952-84CC-170AEADDB10B}" type="presParOf" srcId="{104CD31E-F8DA-40D0-BEA0-FB3FA94573B5}" destId="{9ABEFA5C-E533-4518-8B4D-2BAB1C2D7A6D}" srcOrd="0" destOrd="0" presId="urn:microsoft.com/office/officeart/2005/8/layout/orgChart1"/>
    <dgm:cxn modelId="{88D156C0-33F9-4F6F-AAF4-FE87913DDA4F}" type="presParOf" srcId="{104CD31E-F8DA-40D0-BEA0-FB3FA94573B5}" destId="{4F14BC44-D856-4E85-A2B7-AA1E2F29748D}" srcOrd="1" destOrd="0" presId="urn:microsoft.com/office/officeart/2005/8/layout/orgChart1"/>
    <dgm:cxn modelId="{ACC8A059-5D38-4077-AEAD-337199D2C09A}" type="presParOf" srcId="{8A6322AF-A09B-4C53-A259-9A9B9F59B057}" destId="{B3679A59-3EA4-4609-A771-2B0E3FF11899}" srcOrd="1" destOrd="0" presId="urn:microsoft.com/office/officeart/2005/8/layout/orgChart1"/>
    <dgm:cxn modelId="{B4C991D2-7BF7-4556-B60D-E46F9391C010}" type="presParOf" srcId="{B3679A59-3EA4-4609-A771-2B0E3FF11899}" destId="{C8FBFAA3-AE00-4BF9-8F90-3B808916B99E}" srcOrd="0" destOrd="0" presId="urn:microsoft.com/office/officeart/2005/8/layout/orgChart1"/>
    <dgm:cxn modelId="{DC982C0F-B6A7-4F35-8F88-292CFCFA8A53}" type="presParOf" srcId="{B3679A59-3EA4-4609-A771-2B0E3FF11899}" destId="{5F07B790-D6AC-48B0-A181-E9D3D7664D7C}" srcOrd="1" destOrd="0" presId="urn:microsoft.com/office/officeart/2005/8/layout/orgChart1"/>
    <dgm:cxn modelId="{EFDBA6C8-B3B8-4000-A81C-F2A49257364D}" type="presParOf" srcId="{5F07B790-D6AC-48B0-A181-E9D3D7664D7C}" destId="{5FA3CE9F-87A2-4617-B0DA-DFC4514C353F}" srcOrd="0" destOrd="0" presId="urn:microsoft.com/office/officeart/2005/8/layout/orgChart1"/>
    <dgm:cxn modelId="{1420C8E0-6E9A-4421-BF2A-CCC76D8C681B}" type="presParOf" srcId="{5FA3CE9F-87A2-4617-B0DA-DFC4514C353F}" destId="{C5C6DF7C-D1B2-4901-87BF-7E9B75E3B024}" srcOrd="0" destOrd="0" presId="urn:microsoft.com/office/officeart/2005/8/layout/orgChart1"/>
    <dgm:cxn modelId="{B65AC923-8A76-451E-A287-027F1294805C}" type="presParOf" srcId="{5FA3CE9F-87A2-4617-B0DA-DFC4514C353F}" destId="{1F434026-B30E-4151-A66F-5BBE16FB96B9}" srcOrd="1" destOrd="0" presId="urn:microsoft.com/office/officeart/2005/8/layout/orgChart1"/>
    <dgm:cxn modelId="{A13E4234-237F-4139-8B6E-84149452825D}" type="presParOf" srcId="{5F07B790-D6AC-48B0-A181-E9D3D7664D7C}" destId="{7F0819EC-2F7D-4E5E-9BAF-D7B8B4306178}" srcOrd="1" destOrd="0" presId="urn:microsoft.com/office/officeart/2005/8/layout/orgChart1"/>
    <dgm:cxn modelId="{D2445195-5C61-4B5B-A24E-DF3A4988CDC9}" type="presParOf" srcId="{5F07B790-D6AC-48B0-A181-E9D3D7664D7C}" destId="{CE0F5FCD-DF08-421C-8E72-80FB0E8E35E4}" srcOrd="2" destOrd="0" presId="urn:microsoft.com/office/officeart/2005/8/layout/orgChart1"/>
    <dgm:cxn modelId="{36447B29-35CC-47FD-ACEF-2C8F1995F10B}" type="presParOf" srcId="{8A6322AF-A09B-4C53-A259-9A9B9F59B057}" destId="{B7874CCE-46D4-4A37-8955-ACE98DFA604F}" srcOrd="2" destOrd="0" presId="urn:microsoft.com/office/officeart/2005/8/layout/orgChart1"/>
    <dgm:cxn modelId="{0D34DA48-BAE1-445E-B027-D24420C3BD5E}" type="presParOf" srcId="{1673AF38-E155-4AC3-8386-FDB817C0C661}" destId="{0C690DD0-DFB6-4294-843E-1313D4E4EE72}" srcOrd="2" destOrd="0" presId="urn:microsoft.com/office/officeart/2005/8/layout/orgChart1"/>
    <dgm:cxn modelId="{06F499C0-2BD2-4091-977C-CC05049CA3BB}" type="presParOf" srcId="{759B285A-B5E0-4DF3-BCED-8F98C95D4D0C}" destId="{C482355F-52EB-4FE6-884D-E7A5DAAA348A}" srcOrd="2" destOrd="0" presId="urn:microsoft.com/office/officeart/2005/8/layout/orgChart1"/>
    <dgm:cxn modelId="{414CE635-EA0A-4A03-8C74-74F3D853BE5D}" type="presParOf" srcId="{759B285A-B5E0-4DF3-BCED-8F98C95D4D0C}" destId="{635B9AD2-4527-4A02-ACB9-6907705ED0E5}" srcOrd="3" destOrd="0" presId="urn:microsoft.com/office/officeart/2005/8/layout/orgChart1"/>
    <dgm:cxn modelId="{4FD9A084-4B29-4DA7-BDE6-569EEEB905ED}" type="presParOf" srcId="{635B9AD2-4527-4A02-ACB9-6907705ED0E5}" destId="{7379F798-7D4B-4FA9-BD08-DB6727D23A59}" srcOrd="0" destOrd="0" presId="urn:microsoft.com/office/officeart/2005/8/layout/orgChart1"/>
    <dgm:cxn modelId="{EEE88532-0845-4448-8168-7D8F8D2E639B}" type="presParOf" srcId="{7379F798-7D4B-4FA9-BD08-DB6727D23A59}" destId="{7B745A59-3F01-417F-80DD-EFC5EAF0F069}" srcOrd="0" destOrd="0" presId="urn:microsoft.com/office/officeart/2005/8/layout/orgChart1"/>
    <dgm:cxn modelId="{3856AB16-61DC-4861-8665-F900D97CF4D5}" type="presParOf" srcId="{7379F798-7D4B-4FA9-BD08-DB6727D23A59}" destId="{52D1ECC4-476B-4A97-AD48-9B4C7C4CF4EE}" srcOrd="1" destOrd="0" presId="urn:microsoft.com/office/officeart/2005/8/layout/orgChart1"/>
    <dgm:cxn modelId="{C7AAAA92-A867-4664-B191-BAE0DAA3AEA8}" type="presParOf" srcId="{635B9AD2-4527-4A02-ACB9-6907705ED0E5}" destId="{35A8DE17-2622-4695-BE5D-42025C546042}" srcOrd="1" destOrd="0" presId="urn:microsoft.com/office/officeart/2005/8/layout/orgChart1"/>
    <dgm:cxn modelId="{48F75682-C2E1-4751-A5F0-59B5D927E8E5}" type="presParOf" srcId="{35A8DE17-2622-4695-BE5D-42025C546042}" destId="{902C9A0F-88B4-4504-B129-1379495C3E3D}" srcOrd="0" destOrd="0" presId="urn:microsoft.com/office/officeart/2005/8/layout/orgChart1"/>
    <dgm:cxn modelId="{F5623A2A-3445-42D3-87E9-C654CA56A45A}" type="presParOf" srcId="{35A8DE17-2622-4695-BE5D-42025C546042}" destId="{D37D5E32-E527-4070-A89B-B1401D108375}" srcOrd="1" destOrd="0" presId="urn:microsoft.com/office/officeart/2005/8/layout/orgChart1"/>
    <dgm:cxn modelId="{5432C21B-D237-4710-BA6A-123F965E86D2}" type="presParOf" srcId="{D37D5E32-E527-4070-A89B-B1401D108375}" destId="{284A2DF9-0092-4F2F-8F3F-DB7553888530}" srcOrd="0" destOrd="0" presId="urn:microsoft.com/office/officeart/2005/8/layout/orgChart1"/>
    <dgm:cxn modelId="{7240DAF0-2478-481A-8104-1B551B8B3736}" type="presParOf" srcId="{284A2DF9-0092-4F2F-8F3F-DB7553888530}" destId="{2B45AD2C-EC39-4258-AA5F-004D8798E2A8}" srcOrd="0" destOrd="0" presId="urn:microsoft.com/office/officeart/2005/8/layout/orgChart1"/>
    <dgm:cxn modelId="{70A49DFA-1166-45B1-8D3C-6157C482E7C9}" type="presParOf" srcId="{284A2DF9-0092-4F2F-8F3F-DB7553888530}" destId="{A6920ED8-EC38-48B7-8810-38BD3D3DF5FC}" srcOrd="1" destOrd="0" presId="urn:microsoft.com/office/officeart/2005/8/layout/orgChart1"/>
    <dgm:cxn modelId="{36F9FA5D-C042-4489-9184-CCB977B7ABC2}" type="presParOf" srcId="{D37D5E32-E527-4070-A89B-B1401D108375}" destId="{A84DF44C-026D-4E4C-8823-EB19F74C11B2}" srcOrd="1" destOrd="0" presId="urn:microsoft.com/office/officeart/2005/8/layout/orgChart1"/>
    <dgm:cxn modelId="{B5ED7B9C-B84C-4E91-8771-413E536314F9}" type="presParOf" srcId="{D37D5E32-E527-4070-A89B-B1401D108375}" destId="{6F20AB12-10AA-4E28-A891-C32234E255AE}" srcOrd="2" destOrd="0" presId="urn:microsoft.com/office/officeart/2005/8/layout/orgChart1"/>
    <dgm:cxn modelId="{5EE7A52C-FFF8-4D0D-9017-ED053F3514B8}" type="presParOf" srcId="{635B9AD2-4527-4A02-ACB9-6907705ED0E5}" destId="{AB6E63FE-848D-4868-A8E6-56DBFB513D7D}" srcOrd="2" destOrd="0" presId="urn:microsoft.com/office/officeart/2005/8/layout/orgChart1"/>
    <dgm:cxn modelId="{2E7B4D56-4747-4BFC-B957-9564A97FA796}" type="presParOf" srcId="{35FC19D5-36CC-46BB-B767-AE1221E835A8}" destId="{FE1DC93A-9960-4075-B63C-B7BD772990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DD6484-E39D-4C84-A94F-188C12FA5DA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5AA9DD8B-7C69-4C4E-9DD0-502DB31F02AF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lang="pt-BR" sz="4000" dirty="0"/>
            <a:t>Este processo é realizado para remover sílica (SiO</a:t>
          </a:r>
          <a:r>
            <a:rPr lang="pt-BR" sz="4000" baseline="-25000" dirty="0"/>
            <a:t>2</a:t>
          </a:r>
          <a:r>
            <a:rPr lang="pt-BR" sz="4000" dirty="0"/>
            <a:t>) de bauxitas que apresentam alto teor desta impureza, que pode ocasionar incrustações.</a:t>
          </a:r>
        </a:p>
      </dgm:t>
    </dgm:pt>
    <dgm:pt modelId="{AA25E381-0BFA-45CB-9C64-CE525E888325}" type="parTrans" cxnId="{28D82691-9263-44B7-A3B5-47850EF52ED6}">
      <dgm:prSet/>
      <dgm:spPr/>
      <dgm:t>
        <a:bodyPr/>
        <a:lstStyle/>
        <a:p>
          <a:endParaRPr lang="pt-BR"/>
        </a:p>
      </dgm:t>
    </dgm:pt>
    <dgm:pt modelId="{E3D23AAF-CF20-453D-87F4-BAA616CA61FB}" type="sibTrans" cxnId="{28D82691-9263-44B7-A3B5-47850EF52ED6}">
      <dgm:prSet/>
      <dgm:spPr/>
      <dgm:t>
        <a:bodyPr/>
        <a:lstStyle/>
        <a:p>
          <a:endParaRPr lang="pt-BR"/>
        </a:p>
      </dgm:t>
    </dgm:pt>
    <dgm:pt modelId="{F0464FC8-2C38-4113-9140-DA90860DAD57}" type="pres">
      <dgm:prSet presAssocID="{15DD6484-E39D-4C84-A94F-188C12FA5D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170680-E410-4026-9973-7C94437AF3F7}" type="pres">
      <dgm:prSet presAssocID="{5AA9DD8B-7C69-4C4E-9DD0-502DB31F02AF}" presName="root" presStyleCnt="0"/>
      <dgm:spPr/>
    </dgm:pt>
    <dgm:pt modelId="{5D13FC58-F94E-45D3-8A0E-CB3BA55F853F}" type="pres">
      <dgm:prSet presAssocID="{5AA9DD8B-7C69-4C4E-9DD0-502DB31F02AF}" presName="rootComposite" presStyleCnt="0"/>
      <dgm:spPr/>
    </dgm:pt>
    <dgm:pt modelId="{54D23A3A-B806-4106-9ABB-9EB0B5BF4E25}" type="pres">
      <dgm:prSet presAssocID="{5AA9DD8B-7C69-4C4E-9DD0-502DB31F02AF}" presName="rootText" presStyleLbl="node1" presStyleIdx="0" presStyleCnt="1" custScaleX="133160" custLinFactNeighborX="-13114" custLinFactNeighborY="656"/>
      <dgm:spPr/>
    </dgm:pt>
    <dgm:pt modelId="{94F23EDE-D65D-4B50-A5AA-89BE14D4DB53}" type="pres">
      <dgm:prSet presAssocID="{5AA9DD8B-7C69-4C4E-9DD0-502DB31F02AF}" presName="rootConnector" presStyleLbl="node1" presStyleIdx="0" presStyleCnt="1"/>
      <dgm:spPr/>
    </dgm:pt>
    <dgm:pt modelId="{AFBCC9DC-E953-4275-ADBC-2CB3B794AC7A}" type="pres">
      <dgm:prSet presAssocID="{5AA9DD8B-7C69-4C4E-9DD0-502DB31F02AF}" presName="childShape" presStyleCnt="0"/>
      <dgm:spPr/>
    </dgm:pt>
  </dgm:ptLst>
  <dgm:cxnLst>
    <dgm:cxn modelId="{B68FE931-0EC4-4998-B41C-940E02C1DA81}" type="presOf" srcId="{5AA9DD8B-7C69-4C4E-9DD0-502DB31F02AF}" destId="{94F23EDE-D65D-4B50-A5AA-89BE14D4DB53}" srcOrd="1" destOrd="0" presId="urn:microsoft.com/office/officeart/2005/8/layout/hierarchy3"/>
    <dgm:cxn modelId="{F172D75B-C67B-445D-B07F-B7C619E0C2F4}" type="presOf" srcId="{15DD6484-E39D-4C84-A94F-188C12FA5DA7}" destId="{F0464FC8-2C38-4113-9140-DA90860DAD57}" srcOrd="0" destOrd="0" presId="urn:microsoft.com/office/officeart/2005/8/layout/hierarchy3"/>
    <dgm:cxn modelId="{86BCEE64-2D82-4ED8-A8CF-1B9397848D97}" type="presOf" srcId="{5AA9DD8B-7C69-4C4E-9DD0-502DB31F02AF}" destId="{54D23A3A-B806-4106-9ABB-9EB0B5BF4E25}" srcOrd="0" destOrd="0" presId="urn:microsoft.com/office/officeart/2005/8/layout/hierarchy3"/>
    <dgm:cxn modelId="{28D82691-9263-44B7-A3B5-47850EF52ED6}" srcId="{15DD6484-E39D-4C84-A94F-188C12FA5DA7}" destId="{5AA9DD8B-7C69-4C4E-9DD0-502DB31F02AF}" srcOrd="0" destOrd="0" parTransId="{AA25E381-0BFA-45CB-9C64-CE525E888325}" sibTransId="{E3D23AAF-CF20-453D-87F4-BAA616CA61FB}"/>
    <dgm:cxn modelId="{41EC801D-090D-42E5-9F68-89320DC937BB}" type="presParOf" srcId="{F0464FC8-2C38-4113-9140-DA90860DAD57}" destId="{83170680-E410-4026-9973-7C94437AF3F7}" srcOrd="0" destOrd="0" presId="urn:microsoft.com/office/officeart/2005/8/layout/hierarchy3"/>
    <dgm:cxn modelId="{5D41B64D-F423-42C0-B049-98988A84D70F}" type="presParOf" srcId="{83170680-E410-4026-9973-7C94437AF3F7}" destId="{5D13FC58-F94E-45D3-8A0E-CB3BA55F853F}" srcOrd="0" destOrd="0" presId="urn:microsoft.com/office/officeart/2005/8/layout/hierarchy3"/>
    <dgm:cxn modelId="{0123A8B6-BFEF-4AA6-95B6-CCBCF526C47F}" type="presParOf" srcId="{5D13FC58-F94E-45D3-8A0E-CB3BA55F853F}" destId="{54D23A3A-B806-4106-9ABB-9EB0B5BF4E25}" srcOrd="0" destOrd="0" presId="urn:microsoft.com/office/officeart/2005/8/layout/hierarchy3"/>
    <dgm:cxn modelId="{02585DAD-7244-45E1-B679-B2978CBBE300}" type="presParOf" srcId="{5D13FC58-F94E-45D3-8A0E-CB3BA55F853F}" destId="{94F23EDE-D65D-4B50-A5AA-89BE14D4DB53}" srcOrd="1" destOrd="0" presId="urn:microsoft.com/office/officeart/2005/8/layout/hierarchy3"/>
    <dgm:cxn modelId="{B58BB429-64D3-411A-8D48-6F1D545202E4}" type="presParOf" srcId="{83170680-E410-4026-9973-7C94437AF3F7}" destId="{AFBCC9DC-E953-4275-ADBC-2CB3B794AC7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7B3A59-BAA9-434A-8604-50F2BE188BFA}" type="doc">
      <dgm:prSet loTypeId="urn:microsoft.com/office/officeart/2005/8/layout/lProcess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57C3FEDC-A10A-42A9-82EA-A605E0769C1C}">
      <dgm:prSet phldrT="[Texto]" custT="1"/>
      <dgm:spPr/>
      <dgm:t>
        <a:bodyPr/>
        <a:lstStyle/>
        <a:p>
          <a:r>
            <a:rPr lang="pt-BR" sz="4000"/>
            <a:t>F</a:t>
          </a:r>
          <a:endParaRPr lang="pt-BR" sz="4000" dirty="0"/>
        </a:p>
      </dgm:t>
    </dgm:pt>
    <dgm:pt modelId="{DEC557EE-1BE9-43AD-850C-94789A89322B}" type="parTrans" cxnId="{AE2D2F5A-30D7-4BF0-815D-BF88CF43DCFB}">
      <dgm:prSet/>
      <dgm:spPr/>
      <dgm:t>
        <a:bodyPr/>
        <a:lstStyle/>
        <a:p>
          <a:endParaRPr lang="pt-BR"/>
        </a:p>
      </dgm:t>
    </dgm:pt>
    <dgm:pt modelId="{0992EEE3-B24D-46D9-A5E2-E44BF65F8E4B}" type="sibTrans" cxnId="{AE2D2F5A-30D7-4BF0-815D-BF88CF43DCFB}">
      <dgm:prSet/>
      <dgm:spPr/>
      <dgm:t>
        <a:bodyPr/>
        <a:lstStyle/>
        <a:p>
          <a:endParaRPr lang="pt-BR"/>
        </a:p>
      </dgm:t>
    </dgm:pt>
    <dgm:pt modelId="{9A8B60EB-49D7-4711-B157-46F8CD625A64}">
      <dgm:prSet phldrT="[Texto]" custT="1"/>
      <dgm:spPr/>
      <dgm:t>
        <a:bodyPr/>
        <a:lstStyle/>
        <a:p>
          <a:r>
            <a:rPr lang="pt-BR" sz="4000" dirty="0"/>
            <a:t>H</a:t>
          </a:r>
        </a:p>
      </dgm:t>
    </dgm:pt>
    <dgm:pt modelId="{7C9A52F8-553E-4794-897F-42189CEDDDCD}" type="parTrans" cxnId="{EDB7A39F-0915-4F5B-A53E-7FF035E18281}">
      <dgm:prSet/>
      <dgm:spPr/>
      <dgm:t>
        <a:bodyPr/>
        <a:lstStyle/>
        <a:p>
          <a:endParaRPr lang="pt-BR"/>
        </a:p>
      </dgm:t>
    </dgm:pt>
    <dgm:pt modelId="{70931815-96CB-4539-A272-6851C0E80D96}" type="sibTrans" cxnId="{EDB7A39F-0915-4F5B-A53E-7FF035E18281}">
      <dgm:prSet/>
      <dgm:spPr/>
      <dgm:t>
        <a:bodyPr/>
        <a:lstStyle/>
        <a:p>
          <a:endParaRPr lang="pt-BR"/>
        </a:p>
      </dgm:t>
    </dgm:pt>
    <dgm:pt modelId="{5FA6883A-00FE-46ED-8F17-DAC2535D58AB}">
      <dgm:prSet phldrT="[Texto]" custT="1"/>
      <dgm:spPr/>
      <dgm:t>
        <a:bodyPr anchor="ctr"/>
        <a:lstStyle/>
        <a:p>
          <a:pPr algn="ctr"/>
          <a:r>
            <a:rPr lang="pt-BR" sz="2000" b="1" dirty="0"/>
            <a:t>Encruamento</a:t>
          </a:r>
          <a:endParaRPr lang="pt-BR" sz="2000" dirty="0"/>
        </a:p>
      </dgm:t>
    </dgm:pt>
    <dgm:pt modelId="{E83EFBAF-0173-41CF-AA03-AC649208C727}" type="parTrans" cxnId="{6D87A9FD-52DA-4458-90BE-5B9A6708E85D}">
      <dgm:prSet/>
      <dgm:spPr/>
      <dgm:t>
        <a:bodyPr/>
        <a:lstStyle/>
        <a:p>
          <a:endParaRPr lang="pt-BR"/>
        </a:p>
      </dgm:t>
    </dgm:pt>
    <dgm:pt modelId="{D95E2793-ABC8-45DC-A0C6-F6D1E3B0FDA1}" type="sibTrans" cxnId="{6D87A9FD-52DA-4458-90BE-5B9A6708E85D}">
      <dgm:prSet/>
      <dgm:spPr/>
      <dgm:t>
        <a:bodyPr/>
        <a:lstStyle/>
        <a:p>
          <a:endParaRPr lang="pt-BR"/>
        </a:p>
      </dgm:t>
    </dgm:pt>
    <dgm:pt modelId="{480F2115-5869-4560-B0B1-BE3601BB2620}">
      <dgm:prSet phldrT="[Texto]" custT="1"/>
      <dgm:spPr/>
      <dgm:t>
        <a:bodyPr/>
        <a:lstStyle/>
        <a:p>
          <a:r>
            <a:rPr lang="pt-BR" sz="4000" dirty="0"/>
            <a:t>T</a:t>
          </a:r>
        </a:p>
      </dgm:t>
    </dgm:pt>
    <dgm:pt modelId="{E42FAD60-3063-4BC6-9EE7-D413A440E19F}" type="parTrans" cxnId="{11852D2C-CB9A-4C9E-85AF-3B718D25EA97}">
      <dgm:prSet/>
      <dgm:spPr/>
      <dgm:t>
        <a:bodyPr/>
        <a:lstStyle/>
        <a:p>
          <a:endParaRPr lang="pt-BR"/>
        </a:p>
      </dgm:t>
    </dgm:pt>
    <dgm:pt modelId="{BDBF69DF-E00E-4F25-8DE9-E6F955982CDB}" type="sibTrans" cxnId="{11852D2C-CB9A-4C9E-85AF-3B718D25EA97}">
      <dgm:prSet/>
      <dgm:spPr/>
      <dgm:t>
        <a:bodyPr/>
        <a:lstStyle/>
        <a:p>
          <a:endParaRPr lang="pt-BR"/>
        </a:p>
      </dgm:t>
    </dgm:pt>
    <dgm:pt modelId="{FF06E342-7F85-4050-B235-FD698D9FE176}">
      <dgm:prSet phldrT="[Texto]" custT="1"/>
      <dgm:spPr/>
      <dgm:t>
        <a:bodyPr anchor="ctr"/>
        <a:lstStyle/>
        <a:p>
          <a:pPr algn="ctr"/>
          <a:r>
            <a:rPr lang="pt-BR" sz="2000" b="1" dirty="0"/>
            <a:t>Temperado</a:t>
          </a:r>
          <a:endParaRPr lang="pt-BR" sz="2000" dirty="0"/>
        </a:p>
      </dgm:t>
    </dgm:pt>
    <dgm:pt modelId="{F7C3C2F1-7247-4676-BBF4-3327CA0E5C0C}" type="parTrans" cxnId="{A1FAE3E6-152B-46CB-853E-3458A53D34F7}">
      <dgm:prSet/>
      <dgm:spPr/>
      <dgm:t>
        <a:bodyPr/>
        <a:lstStyle/>
        <a:p>
          <a:endParaRPr lang="pt-BR"/>
        </a:p>
      </dgm:t>
    </dgm:pt>
    <dgm:pt modelId="{D8A278DE-F43B-4BE9-BDD2-2821188978DA}" type="sibTrans" cxnId="{A1FAE3E6-152B-46CB-853E-3458A53D34F7}">
      <dgm:prSet/>
      <dgm:spPr/>
      <dgm:t>
        <a:bodyPr/>
        <a:lstStyle/>
        <a:p>
          <a:endParaRPr lang="pt-BR"/>
        </a:p>
      </dgm:t>
    </dgm:pt>
    <dgm:pt modelId="{4768CFCF-DBDE-422D-A458-CDD4FA992542}">
      <dgm:prSet custT="1"/>
      <dgm:spPr/>
      <dgm:t>
        <a:bodyPr/>
        <a:lstStyle/>
        <a:p>
          <a:r>
            <a:rPr lang="pt-BR" sz="4000" dirty="0"/>
            <a:t>O </a:t>
          </a:r>
        </a:p>
      </dgm:t>
    </dgm:pt>
    <dgm:pt modelId="{50AE86A2-AADA-4323-8EDE-ECBA83666A05}" type="parTrans" cxnId="{5BEE323B-B9E8-44BC-8BC9-4FD74D822E41}">
      <dgm:prSet/>
      <dgm:spPr/>
      <dgm:t>
        <a:bodyPr/>
        <a:lstStyle/>
        <a:p>
          <a:endParaRPr lang="pt-BR"/>
        </a:p>
      </dgm:t>
    </dgm:pt>
    <dgm:pt modelId="{4026589F-955C-4572-A653-FB55788EAA6E}" type="sibTrans" cxnId="{5BEE323B-B9E8-44BC-8BC9-4FD74D822E41}">
      <dgm:prSet/>
      <dgm:spPr/>
      <dgm:t>
        <a:bodyPr/>
        <a:lstStyle/>
        <a:p>
          <a:endParaRPr lang="pt-BR"/>
        </a:p>
      </dgm:t>
    </dgm:pt>
    <dgm:pt modelId="{76A73353-7C3F-4A12-99D6-2BAE2ADF0775}">
      <dgm:prSet custT="1"/>
      <dgm:spPr/>
      <dgm:t>
        <a:bodyPr anchor="ctr"/>
        <a:lstStyle/>
        <a:p>
          <a:r>
            <a:rPr lang="pt-BR" sz="2000" b="1" dirty="0"/>
            <a:t>Recozimento</a:t>
          </a:r>
          <a:r>
            <a:rPr lang="pt-BR" sz="2000" dirty="0"/>
            <a:t> </a:t>
          </a:r>
        </a:p>
      </dgm:t>
    </dgm:pt>
    <dgm:pt modelId="{D5E75970-DBE3-4E29-82E6-55C1DE6F66D9}" type="parTrans" cxnId="{3AD401A3-50FD-4284-B803-D3057EB764FB}">
      <dgm:prSet/>
      <dgm:spPr/>
      <dgm:t>
        <a:bodyPr/>
        <a:lstStyle/>
        <a:p>
          <a:endParaRPr lang="pt-BR"/>
        </a:p>
      </dgm:t>
    </dgm:pt>
    <dgm:pt modelId="{7CC1840C-4650-4E5E-95FD-90C41487F875}" type="sibTrans" cxnId="{3AD401A3-50FD-4284-B803-D3057EB764FB}">
      <dgm:prSet/>
      <dgm:spPr/>
      <dgm:t>
        <a:bodyPr/>
        <a:lstStyle/>
        <a:p>
          <a:endParaRPr lang="pt-BR"/>
        </a:p>
      </dgm:t>
    </dgm:pt>
    <dgm:pt modelId="{5C84C0F7-D802-4670-AFE2-F6FFE01AD201}">
      <dgm:prSet custT="1"/>
      <dgm:spPr/>
      <dgm:t>
        <a:bodyPr/>
        <a:lstStyle/>
        <a:p>
          <a:r>
            <a:rPr lang="pt-BR" sz="3600" dirty="0"/>
            <a:t>W</a:t>
          </a:r>
        </a:p>
      </dgm:t>
    </dgm:pt>
    <dgm:pt modelId="{53F4E21F-76A2-4B55-A690-ED80FDC65175}" type="parTrans" cxnId="{DCA6C9DF-48F8-4A9E-8872-2E9702CA07D6}">
      <dgm:prSet/>
      <dgm:spPr/>
      <dgm:t>
        <a:bodyPr/>
        <a:lstStyle/>
        <a:p>
          <a:endParaRPr lang="pt-BR"/>
        </a:p>
      </dgm:t>
    </dgm:pt>
    <dgm:pt modelId="{30D1E841-A4C1-4952-A3F2-1CF408CCDF0A}" type="sibTrans" cxnId="{DCA6C9DF-48F8-4A9E-8872-2E9702CA07D6}">
      <dgm:prSet/>
      <dgm:spPr/>
      <dgm:t>
        <a:bodyPr/>
        <a:lstStyle/>
        <a:p>
          <a:endParaRPr lang="pt-BR"/>
        </a:p>
      </dgm:t>
    </dgm:pt>
    <dgm:pt modelId="{F05B137D-2104-43C2-BA2E-F6E3E892980B}">
      <dgm:prSet custT="1"/>
      <dgm:spPr/>
      <dgm:t>
        <a:bodyPr anchor="ctr"/>
        <a:lstStyle/>
        <a:p>
          <a:pPr algn="ctr"/>
          <a:r>
            <a:rPr lang="pt-BR" sz="2000" b="1" dirty="0"/>
            <a:t>Tratamento de Dissolução </a:t>
          </a:r>
        </a:p>
      </dgm:t>
    </dgm:pt>
    <dgm:pt modelId="{92F44769-E674-4F76-80AE-30ABFE3B117C}" type="parTrans" cxnId="{97E5AC92-F6B0-41AF-BCD5-52FD64680BCA}">
      <dgm:prSet/>
      <dgm:spPr/>
      <dgm:t>
        <a:bodyPr/>
        <a:lstStyle/>
        <a:p>
          <a:endParaRPr lang="pt-BR"/>
        </a:p>
      </dgm:t>
    </dgm:pt>
    <dgm:pt modelId="{E632FF75-1487-4FE2-BBBE-9957FE05AB9E}" type="sibTrans" cxnId="{97E5AC92-F6B0-41AF-BCD5-52FD64680BCA}">
      <dgm:prSet/>
      <dgm:spPr/>
      <dgm:t>
        <a:bodyPr/>
        <a:lstStyle/>
        <a:p>
          <a:endParaRPr lang="pt-BR"/>
        </a:p>
      </dgm:t>
    </dgm:pt>
    <dgm:pt modelId="{B3A5CCD3-F7B3-474B-85A4-E0F5034B7068}">
      <dgm:prSet phldrT="[Texto]" custT="1"/>
      <dgm:spPr/>
      <dgm:t>
        <a:bodyPr anchor="ctr"/>
        <a:lstStyle/>
        <a:p>
          <a:pPr algn="ctr"/>
          <a:r>
            <a:rPr lang="pt-BR" sz="2000" b="1" dirty="0"/>
            <a:t>Conforme fabricado</a:t>
          </a:r>
          <a:endParaRPr lang="pt-BR" sz="2000" dirty="0"/>
        </a:p>
      </dgm:t>
    </dgm:pt>
    <dgm:pt modelId="{65C033C2-6692-4716-BE6E-DADDC820C54F}" type="sibTrans" cxnId="{52FEE7D2-AF65-4A23-8EB0-FD42282CB6DF}">
      <dgm:prSet/>
      <dgm:spPr/>
      <dgm:t>
        <a:bodyPr/>
        <a:lstStyle/>
        <a:p>
          <a:endParaRPr lang="pt-BR"/>
        </a:p>
      </dgm:t>
    </dgm:pt>
    <dgm:pt modelId="{A20B2F37-8D9A-4B74-AF83-E70F850B4E61}" type="parTrans" cxnId="{52FEE7D2-AF65-4A23-8EB0-FD42282CB6DF}">
      <dgm:prSet/>
      <dgm:spPr/>
      <dgm:t>
        <a:bodyPr/>
        <a:lstStyle/>
        <a:p>
          <a:endParaRPr lang="pt-BR"/>
        </a:p>
      </dgm:t>
    </dgm:pt>
    <dgm:pt modelId="{E4E2961C-8098-4429-9D14-F9223B3C0B61}" type="pres">
      <dgm:prSet presAssocID="{1A7B3A59-BAA9-434A-8604-50F2BE188BFA}" presName="theList" presStyleCnt="0">
        <dgm:presLayoutVars>
          <dgm:dir/>
          <dgm:animLvl val="lvl"/>
          <dgm:resizeHandles val="exact"/>
        </dgm:presLayoutVars>
      </dgm:prSet>
      <dgm:spPr/>
    </dgm:pt>
    <dgm:pt modelId="{C0C39293-E0B3-46D7-B97D-578498D34382}" type="pres">
      <dgm:prSet presAssocID="{57C3FEDC-A10A-42A9-82EA-A605E0769C1C}" presName="compNode" presStyleCnt="0"/>
      <dgm:spPr/>
    </dgm:pt>
    <dgm:pt modelId="{2C9D4611-9D0C-452E-9D33-5323255A91BD}" type="pres">
      <dgm:prSet presAssocID="{57C3FEDC-A10A-42A9-82EA-A605E0769C1C}" presName="aNode" presStyleLbl="bgShp" presStyleIdx="0" presStyleCnt="5"/>
      <dgm:spPr/>
    </dgm:pt>
    <dgm:pt modelId="{EB7590C2-59BD-4F45-A081-EE6651E16BDE}" type="pres">
      <dgm:prSet presAssocID="{57C3FEDC-A10A-42A9-82EA-A605E0769C1C}" presName="textNode" presStyleLbl="bgShp" presStyleIdx="0" presStyleCnt="5"/>
      <dgm:spPr/>
    </dgm:pt>
    <dgm:pt modelId="{C4219B4A-7531-423C-A3F7-5D29CB86E1CF}" type="pres">
      <dgm:prSet presAssocID="{57C3FEDC-A10A-42A9-82EA-A605E0769C1C}" presName="compChildNode" presStyleCnt="0"/>
      <dgm:spPr/>
    </dgm:pt>
    <dgm:pt modelId="{DC766888-7248-481A-97A2-237E0773E19E}" type="pres">
      <dgm:prSet presAssocID="{57C3FEDC-A10A-42A9-82EA-A605E0769C1C}" presName="theInnerList" presStyleCnt="0"/>
      <dgm:spPr/>
    </dgm:pt>
    <dgm:pt modelId="{7436237A-AAF7-475D-A35F-CEAF80607D39}" type="pres">
      <dgm:prSet presAssocID="{B3A5CCD3-F7B3-474B-85A4-E0F5034B7068}" presName="childNode" presStyleLbl="node1" presStyleIdx="0" presStyleCnt="5">
        <dgm:presLayoutVars>
          <dgm:bulletEnabled val="1"/>
        </dgm:presLayoutVars>
      </dgm:prSet>
      <dgm:spPr/>
    </dgm:pt>
    <dgm:pt modelId="{14084E65-769E-448F-AFF2-B6D36E429D98}" type="pres">
      <dgm:prSet presAssocID="{57C3FEDC-A10A-42A9-82EA-A605E0769C1C}" presName="aSpace" presStyleCnt="0"/>
      <dgm:spPr/>
    </dgm:pt>
    <dgm:pt modelId="{857B6E48-A46A-467F-8AEA-841AB15605A1}" type="pres">
      <dgm:prSet presAssocID="{4768CFCF-DBDE-422D-A458-CDD4FA992542}" presName="compNode" presStyleCnt="0"/>
      <dgm:spPr/>
    </dgm:pt>
    <dgm:pt modelId="{67438044-1D3F-4551-8C44-1F41B3652250}" type="pres">
      <dgm:prSet presAssocID="{4768CFCF-DBDE-422D-A458-CDD4FA992542}" presName="aNode" presStyleLbl="bgShp" presStyleIdx="1" presStyleCnt="5"/>
      <dgm:spPr/>
    </dgm:pt>
    <dgm:pt modelId="{08C10B5A-D8FD-4DF5-9AEF-F58CAD00103C}" type="pres">
      <dgm:prSet presAssocID="{4768CFCF-DBDE-422D-A458-CDD4FA992542}" presName="textNode" presStyleLbl="bgShp" presStyleIdx="1" presStyleCnt="5"/>
      <dgm:spPr/>
    </dgm:pt>
    <dgm:pt modelId="{ADBAEEBA-D1BC-4909-80DC-5CEE48F94BE6}" type="pres">
      <dgm:prSet presAssocID="{4768CFCF-DBDE-422D-A458-CDD4FA992542}" presName="compChildNode" presStyleCnt="0"/>
      <dgm:spPr/>
    </dgm:pt>
    <dgm:pt modelId="{F32B1D52-E16A-49DB-B93A-4349C3CF2FBF}" type="pres">
      <dgm:prSet presAssocID="{4768CFCF-DBDE-422D-A458-CDD4FA992542}" presName="theInnerList" presStyleCnt="0"/>
      <dgm:spPr/>
    </dgm:pt>
    <dgm:pt modelId="{35387C76-E221-4A82-9DBA-F370E368A03A}" type="pres">
      <dgm:prSet presAssocID="{76A73353-7C3F-4A12-99D6-2BAE2ADF0775}" presName="childNode" presStyleLbl="node1" presStyleIdx="1" presStyleCnt="5">
        <dgm:presLayoutVars>
          <dgm:bulletEnabled val="1"/>
        </dgm:presLayoutVars>
      </dgm:prSet>
      <dgm:spPr/>
    </dgm:pt>
    <dgm:pt modelId="{F6085D97-2859-45AC-B022-A7D965066174}" type="pres">
      <dgm:prSet presAssocID="{4768CFCF-DBDE-422D-A458-CDD4FA992542}" presName="aSpace" presStyleCnt="0"/>
      <dgm:spPr/>
    </dgm:pt>
    <dgm:pt modelId="{3410DE6D-0331-4D97-A9ED-3121A29A5416}" type="pres">
      <dgm:prSet presAssocID="{9A8B60EB-49D7-4711-B157-46F8CD625A64}" presName="compNode" presStyleCnt="0"/>
      <dgm:spPr/>
    </dgm:pt>
    <dgm:pt modelId="{D5BF0178-BC74-462F-BF7F-AD1C6886B4D7}" type="pres">
      <dgm:prSet presAssocID="{9A8B60EB-49D7-4711-B157-46F8CD625A64}" presName="aNode" presStyleLbl="bgShp" presStyleIdx="2" presStyleCnt="5"/>
      <dgm:spPr/>
    </dgm:pt>
    <dgm:pt modelId="{AB789F63-DA6A-46E6-87E0-2080582B8C55}" type="pres">
      <dgm:prSet presAssocID="{9A8B60EB-49D7-4711-B157-46F8CD625A64}" presName="textNode" presStyleLbl="bgShp" presStyleIdx="2" presStyleCnt="5"/>
      <dgm:spPr/>
    </dgm:pt>
    <dgm:pt modelId="{E77DD565-AED0-4D67-B5A1-93330D07E637}" type="pres">
      <dgm:prSet presAssocID="{9A8B60EB-49D7-4711-B157-46F8CD625A64}" presName="compChildNode" presStyleCnt="0"/>
      <dgm:spPr/>
    </dgm:pt>
    <dgm:pt modelId="{44AE82C5-69D2-45FC-81F8-831EF19A9E54}" type="pres">
      <dgm:prSet presAssocID="{9A8B60EB-49D7-4711-B157-46F8CD625A64}" presName="theInnerList" presStyleCnt="0"/>
      <dgm:spPr/>
    </dgm:pt>
    <dgm:pt modelId="{B0178ABF-7770-4ECC-9CB1-80F0B5EE26A8}" type="pres">
      <dgm:prSet presAssocID="{5FA6883A-00FE-46ED-8F17-DAC2535D58AB}" presName="childNode" presStyleLbl="node1" presStyleIdx="2" presStyleCnt="5">
        <dgm:presLayoutVars>
          <dgm:bulletEnabled val="1"/>
        </dgm:presLayoutVars>
      </dgm:prSet>
      <dgm:spPr/>
    </dgm:pt>
    <dgm:pt modelId="{CDE7C70B-14CC-42D0-B03A-9E6C8267787A}" type="pres">
      <dgm:prSet presAssocID="{9A8B60EB-49D7-4711-B157-46F8CD625A64}" presName="aSpace" presStyleCnt="0"/>
      <dgm:spPr/>
    </dgm:pt>
    <dgm:pt modelId="{5FA91C5D-82BB-4EBA-A6DD-51F97C228CAE}" type="pres">
      <dgm:prSet presAssocID="{480F2115-5869-4560-B0B1-BE3601BB2620}" presName="compNode" presStyleCnt="0"/>
      <dgm:spPr/>
    </dgm:pt>
    <dgm:pt modelId="{F56FBE0A-7C62-4F88-AEE0-41541FF1D9A4}" type="pres">
      <dgm:prSet presAssocID="{480F2115-5869-4560-B0B1-BE3601BB2620}" presName="aNode" presStyleLbl="bgShp" presStyleIdx="3" presStyleCnt="5"/>
      <dgm:spPr/>
    </dgm:pt>
    <dgm:pt modelId="{99FECED4-77C5-44BF-87AF-6BDD4C774C24}" type="pres">
      <dgm:prSet presAssocID="{480F2115-5869-4560-B0B1-BE3601BB2620}" presName="textNode" presStyleLbl="bgShp" presStyleIdx="3" presStyleCnt="5"/>
      <dgm:spPr/>
    </dgm:pt>
    <dgm:pt modelId="{AB130857-FB76-4C62-A151-9ADF08BFB535}" type="pres">
      <dgm:prSet presAssocID="{480F2115-5869-4560-B0B1-BE3601BB2620}" presName="compChildNode" presStyleCnt="0"/>
      <dgm:spPr/>
    </dgm:pt>
    <dgm:pt modelId="{4B8DFF57-C9D2-4E2E-8BBE-6FC55EE5553F}" type="pres">
      <dgm:prSet presAssocID="{480F2115-5869-4560-B0B1-BE3601BB2620}" presName="theInnerList" presStyleCnt="0"/>
      <dgm:spPr/>
    </dgm:pt>
    <dgm:pt modelId="{CBE49A27-8DA9-4C02-82AA-D91790B10B47}" type="pres">
      <dgm:prSet presAssocID="{FF06E342-7F85-4050-B235-FD698D9FE176}" presName="childNode" presStyleLbl="node1" presStyleIdx="3" presStyleCnt="5">
        <dgm:presLayoutVars>
          <dgm:bulletEnabled val="1"/>
        </dgm:presLayoutVars>
      </dgm:prSet>
      <dgm:spPr/>
    </dgm:pt>
    <dgm:pt modelId="{E037A652-06F0-4790-96CA-C456183B3C44}" type="pres">
      <dgm:prSet presAssocID="{480F2115-5869-4560-B0B1-BE3601BB2620}" presName="aSpace" presStyleCnt="0"/>
      <dgm:spPr/>
    </dgm:pt>
    <dgm:pt modelId="{CF439D95-6CCB-43AA-9894-E3CD2FCEFA93}" type="pres">
      <dgm:prSet presAssocID="{5C84C0F7-D802-4670-AFE2-F6FFE01AD201}" presName="compNode" presStyleCnt="0"/>
      <dgm:spPr/>
    </dgm:pt>
    <dgm:pt modelId="{B10C894D-E9CC-4131-895E-4084C6D4D4FE}" type="pres">
      <dgm:prSet presAssocID="{5C84C0F7-D802-4670-AFE2-F6FFE01AD201}" presName="aNode" presStyleLbl="bgShp" presStyleIdx="4" presStyleCnt="5"/>
      <dgm:spPr/>
    </dgm:pt>
    <dgm:pt modelId="{A6C69296-503F-4C10-9E1E-F5FBB73D2AE3}" type="pres">
      <dgm:prSet presAssocID="{5C84C0F7-D802-4670-AFE2-F6FFE01AD201}" presName="textNode" presStyleLbl="bgShp" presStyleIdx="4" presStyleCnt="5"/>
      <dgm:spPr/>
    </dgm:pt>
    <dgm:pt modelId="{10261F8C-A556-4595-93F6-F832C13905FD}" type="pres">
      <dgm:prSet presAssocID="{5C84C0F7-D802-4670-AFE2-F6FFE01AD201}" presName="compChildNode" presStyleCnt="0"/>
      <dgm:spPr/>
    </dgm:pt>
    <dgm:pt modelId="{FCCA48EB-09D5-42FA-A666-A73CD0242C70}" type="pres">
      <dgm:prSet presAssocID="{5C84C0F7-D802-4670-AFE2-F6FFE01AD201}" presName="theInnerList" presStyleCnt="0"/>
      <dgm:spPr/>
    </dgm:pt>
    <dgm:pt modelId="{5E99BCFE-44C4-4DA8-A377-13AAE5F47CCC}" type="pres">
      <dgm:prSet presAssocID="{F05B137D-2104-43C2-BA2E-F6E3E892980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9606117-785C-41F0-A82A-4ED1D5D21777}" type="presOf" srcId="{5FA6883A-00FE-46ED-8F17-DAC2535D58AB}" destId="{B0178ABF-7770-4ECC-9CB1-80F0B5EE26A8}" srcOrd="0" destOrd="0" presId="urn:microsoft.com/office/officeart/2005/8/layout/lProcess2"/>
    <dgm:cxn modelId="{AC83941A-9102-4B83-A8CD-409D2924D9CC}" type="presOf" srcId="{57C3FEDC-A10A-42A9-82EA-A605E0769C1C}" destId="{2C9D4611-9D0C-452E-9D33-5323255A91BD}" srcOrd="0" destOrd="0" presId="urn:microsoft.com/office/officeart/2005/8/layout/lProcess2"/>
    <dgm:cxn modelId="{11852D2C-CB9A-4C9E-85AF-3B718D25EA97}" srcId="{1A7B3A59-BAA9-434A-8604-50F2BE188BFA}" destId="{480F2115-5869-4560-B0B1-BE3601BB2620}" srcOrd="3" destOrd="0" parTransId="{E42FAD60-3063-4BC6-9EE7-D413A440E19F}" sibTransId="{BDBF69DF-E00E-4F25-8DE9-E6F955982CDB}"/>
    <dgm:cxn modelId="{5BEE323B-B9E8-44BC-8BC9-4FD74D822E41}" srcId="{1A7B3A59-BAA9-434A-8604-50F2BE188BFA}" destId="{4768CFCF-DBDE-422D-A458-CDD4FA992542}" srcOrd="1" destOrd="0" parTransId="{50AE86A2-AADA-4323-8EDE-ECBA83666A05}" sibTransId="{4026589F-955C-4572-A653-FB55788EAA6E}"/>
    <dgm:cxn modelId="{99359243-9E36-46DA-937B-B546DC78F192}" type="presOf" srcId="{9A8B60EB-49D7-4711-B157-46F8CD625A64}" destId="{AB789F63-DA6A-46E6-87E0-2080582B8C55}" srcOrd="1" destOrd="0" presId="urn:microsoft.com/office/officeart/2005/8/layout/lProcess2"/>
    <dgm:cxn modelId="{F5805F66-B446-4A6F-A555-4237D91045D8}" type="presOf" srcId="{76A73353-7C3F-4A12-99D6-2BAE2ADF0775}" destId="{35387C76-E221-4A82-9DBA-F370E368A03A}" srcOrd="0" destOrd="0" presId="urn:microsoft.com/office/officeart/2005/8/layout/lProcess2"/>
    <dgm:cxn modelId="{1A307468-9646-4F6C-9DCB-19F053B5D569}" type="presOf" srcId="{480F2115-5869-4560-B0B1-BE3601BB2620}" destId="{99FECED4-77C5-44BF-87AF-6BDD4C774C24}" srcOrd="1" destOrd="0" presId="urn:microsoft.com/office/officeart/2005/8/layout/lProcess2"/>
    <dgm:cxn modelId="{3F6CE768-8CE8-4C29-9DC8-1B548A44431D}" type="presOf" srcId="{1A7B3A59-BAA9-434A-8604-50F2BE188BFA}" destId="{E4E2961C-8098-4429-9D14-F9223B3C0B61}" srcOrd="0" destOrd="0" presId="urn:microsoft.com/office/officeart/2005/8/layout/lProcess2"/>
    <dgm:cxn modelId="{05B8414C-97AA-4A7B-950A-A04F6BBADBF8}" type="presOf" srcId="{57C3FEDC-A10A-42A9-82EA-A605E0769C1C}" destId="{EB7590C2-59BD-4F45-A081-EE6651E16BDE}" srcOrd="1" destOrd="0" presId="urn:microsoft.com/office/officeart/2005/8/layout/lProcess2"/>
    <dgm:cxn modelId="{61B8EF51-6360-482A-A508-BB05DBDB6051}" type="presOf" srcId="{5C84C0F7-D802-4670-AFE2-F6FFE01AD201}" destId="{A6C69296-503F-4C10-9E1E-F5FBB73D2AE3}" srcOrd="1" destOrd="0" presId="urn:microsoft.com/office/officeart/2005/8/layout/lProcess2"/>
    <dgm:cxn modelId="{C5463E74-F904-437F-A106-548E09562D6D}" type="presOf" srcId="{FF06E342-7F85-4050-B235-FD698D9FE176}" destId="{CBE49A27-8DA9-4C02-82AA-D91790B10B47}" srcOrd="0" destOrd="0" presId="urn:microsoft.com/office/officeart/2005/8/layout/lProcess2"/>
    <dgm:cxn modelId="{AE2D2F5A-30D7-4BF0-815D-BF88CF43DCFB}" srcId="{1A7B3A59-BAA9-434A-8604-50F2BE188BFA}" destId="{57C3FEDC-A10A-42A9-82EA-A605E0769C1C}" srcOrd="0" destOrd="0" parTransId="{DEC557EE-1BE9-43AD-850C-94789A89322B}" sibTransId="{0992EEE3-B24D-46D9-A5E2-E44BF65F8E4B}"/>
    <dgm:cxn modelId="{6F6DE98A-9109-4BA9-A7D2-7AE117F25EDB}" type="presOf" srcId="{480F2115-5869-4560-B0B1-BE3601BB2620}" destId="{F56FBE0A-7C62-4F88-AEE0-41541FF1D9A4}" srcOrd="0" destOrd="0" presId="urn:microsoft.com/office/officeart/2005/8/layout/lProcess2"/>
    <dgm:cxn modelId="{97E5AC92-F6B0-41AF-BCD5-52FD64680BCA}" srcId="{5C84C0F7-D802-4670-AFE2-F6FFE01AD201}" destId="{F05B137D-2104-43C2-BA2E-F6E3E892980B}" srcOrd="0" destOrd="0" parTransId="{92F44769-E674-4F76-80AE-30ABFE3B117C}" sibTransId="{E632FF75-1487-4FE2-BBBE-9957FE05AB9E}"/>
    <dgm:cxn modelId="{63417199-B01C-4953-8BE6-0FDB2520EFEB}" type="presOf" srcId="{B3A5CCD3-F7B3-474B-85A4-E0F5034B7068}" destId="{7436237A-AAF7-475D-A35F-CEAF80607D39}" srcOrd="0" destOrd="0" presId="urn:microsoft.com/office/officeart/2005/8/layout/lProcess2"/>
    <dgm:cxn modelId="{EDB7A39F-0915-4F5B-A53E-7FF035E18281}" srcId="{1A7B3A59-BAA9-434A-8604-50F2BE188BFA}" destId="{9A8B60EB-49D7-4711-B157-46F8CD625A64}" srcOrd="2" destOrd="0" parTransId="{7C9A52F8-553E-4794-897F-42189CEDDDCD}" sibTransId="{70931815-96CB-4539-A272-6851C0E80D96}"/>
    <dgm:cxn modelId="{3AD401A3-50FD-4284-B803-D3057EB764FB}" srcId="{4768CFCF-DBDE-422D-A458-CDD4FA992542}" destId="{76A73353-7C3F-4A12-99D6-2BAE2ADF0775}" srcOrd="0" destOrd="0" parTransId="{D5E75970-DBE3-4E29-82E6-55C1DE6F66D9}" sibTransId="{7CC1840C-4650-4E5E-95FD-90C41487F875}"/>
    <dgm:cxn modelId="{BD8828A8-0956-4E6D-BC57-29FC9321E760}" type="presOf" srcId="{9A8B60EB-49D7-4711-B157-46F8CD625A64}" destId="{D5BF0178-BC74-462F-BF7F-AD1C6886B4D7}" srcOrd="0" destOrd="0" presId="urn:microsoft.com/office/officeart/2005/8/layout/lProcess2"/>
    <dgm:cxn modelId="{F868D9C5-E0B3-4846-B4FB-DF1E56E4CD02}" type="presOf" srcId="{5C84C0F7-D802-4670-AFE2-F6FFE01AD201}" destId="{B10C894D-E9CC-4131-895E-4084C6D4D4FE}" srcOrd="0" destOrd="0" presId="urn:microsoft.com/office/officeart/2005/8/layout/lProcess2"/>
    <dgm:cxn modelId="{43F01ACA-FACE-4075-8BF0-758EA4465E16}" type="presOf" srcId="{F05B137D-2104-43C2-BA2E-F6E3E892980B}" destId="{5E99BCFE-44C4-4DA8-A377-13AAE5F47CCC}" srcOrd="0" destOrd="0" presId="urn:microsoft.com/office/officeart/2005/8/layout/lProcess2"/>
    <dgm:cxn modelId="{52FEE7D2-AF65-4A23-8EB0-FD42282CB6DF}" srcId="{57C3FEDC-A10A-42A9-82EA-A605E0769C1C}" destId="{B3A5CCD3-F7B3-474B-85A4-E0F5034B7068}" srcOrd="0" destOrd="0" parTransId="{A20B2F37-8D9A-4B74-AF83-E70F850B4E61}" sibTransId="{65C033C2-6692-4716-BE6E-DADDC820C54F}"/>
    <dgm:cxn modelId="{651408DD-D3FF-4711-A83A-6846F2F50A4F}" type="presOf" srcId="{4768CFCF-DBDE-422D-A458-CDD4FA992542}" destId="{67438044-1D3F-4551-8C44-1F41B3652250}" srcOrd="0" destOrd="0" presId="urn:microsoft.com/office/officeart/2005/8/layout/lProcess2"/>
    <dgm:cxn modelId="{DCA6C9DF-48F8-4A9E-8872-2E9702CA07D6}" srcId="{1A7B3A59-BAA9-434A-8604-50F2BE188BFA}" destId="{5C84C0F7-D802-4670-AFE2-F6FFE01AD201}" srcOrd="4" destOrd="0" parTransId="{53F4E21F-76A2-4B55-A690-ED80FDC65175}" sibTransId="{30D1E841-A4C1-4952-A3F2-1CF408CCDF0A}"/>
    <dgm:cxn modelId="{A1FAE3E6-152B-46CB-853E-3458A53D34F7}" srcId="{480F2115-5869-4560-B0B1-BE3601BB2620}" destId="{FF06E342-7F85-4050-B235-FD698D9FE176}" srcOrd="0" destOrd="0" parTransId="{F7C3C2F1-7247-4676-BBF4-3327CA0E5C0C}" sibTransId="{D8A278DE-F43B-4BE9-BDD2-2821188978DA}"/>
    <dgm:cxn modelId="{1350B9EB-4B2D-41B3-8478-CB62ED9333F6}" type="presOf" srcId="{4768CFCF-DBDE-422D-A458-CDD4FA992542}" destId="{08C10B5A-D8FD-4DF5-9AEF-F58CAD00103C}" srcOrd="1" destOrd="0" presId="urn:microsoft.com/office/officeart/2005/8/layout/lProcess2"/>
    <dgm:cxn modelId="{6D87A9FD-52DA-4458-90BE-5B9A6708E85D}" srcId="{9A8B60EB-49D7-4711-B157-46F8CD625A64}" destId="{5FA6883A-00FE-46ED-8F17-DAC2535D58AB}" srcOrd="0" destOrd="0" parTransId="{E83EFBAF-0173-41CF-AA03-AC649208C727}" sibTransId="{D95E2793-ABC8-45DC-A0C6-F6D1E3B0FDA1}"/>
    <dgm:cxn modelId="{31C57FE7-D6D2-4EAD-8D0B-1EA5E5FC7E9B}" type="presParOf" srcId="{E4E2961C-8098-4429-9D14-F9223B3C0B61}" destId="{C0C39293-E0B3-46D7-B97D-578498D34382}" srcOrd="0" destOrd="0" presId="urn:microsoft.com/office/officeart/2005/8/layout/lProcess2"/>
    <dgm:cxn modelId="{064C6D43-A2CF-4BCD-B72C-EDFBF2EFB005}" type="presParOf" srcId="{C0C39293-E0B3-46D7-B97D-578498D34382}" destId="{2C9D4611-9D0C-452E-9D33-5323255A91BD}" srcOrd="0" destOrd="0" presId="urn:microsoft.com/office/officeart/2005/8/layout/lProcess2"/>
    <dgm:cxn modelId="{F258B178-A77D-43E3-9514-7D373CC0B5CA}" type="presParOf" srcId="{C0C39293-E0B3-46D7-B97D-578498D34382}" destId="{EB7590C2-59BD-4F45-A081-EE6651E16BDE}" srcOrd="1" destOrd="0" presId="urn:microsoft.com/office/officeart/2005/8/layout/lProcess2"/>
    <dgm:cxn modelId="{7DBEC366-14EE-4F33-B2F2-7663ACCC9043}" type="presParOf" srcId="{C0C39293-E0B3-46D7-B97D-578498D34382}" destId="{C4219B4A-7531-423C-A3F7-5D29CB86E1CF}" srcOrd="2" destOrd="0" presId="urn:microsoft.com/office/officeart/2005/8/layout/lProcess2"/>
    <dgm:cxn modelId="{E8DDC38F-F590-429B-B7F5-2CD91F49E7FC}" type="presParOf" srcId="{C4219B4A-7531-423C-A3F7-5D29CB86E1CF}" destId="{DC766888-7248-481A-97A2-237E0773E19E}" srcOrd="0" destOrd="0" presId="urn:microsoft.com/office/officeart/2005/8/layout/lProcess2"/>
    <dgm:cxn modelId="{D81564AA-57C3-41B8-B4BB-64F21D2C47DA}" type="presParOf" srcId="{DC766888-7248-481A-97A2-237E0773E19E}" destId="{7436237A-AAF7-475D-A35F-CEAF80607D39}" srcOrd="0" destOrd="0" presId="urn:microsoft.com/office/officeart/2005/8/layout/lProcess2"/>
    <dgm:cxn modelId="{F411EC56-F886-436C-90EB-62BCCE57E0FD}" type="presParOf" srcId="{E4E2961C-8098-4429-9D14-F9223B3C0B61}" destId="{14084E65-769E-448F-AFF2-B6D36E429D98}" srcOrd="1" destOrd="0" presId="urn:microsoft.com/office/officeart/2005/8/layout/lProcess2"/>
    <dgm:cxn modelId="{3FC810C3-AE43-4FA0-97D6-E3449A46D634}" type="presParOf" srcId="{E4E2961C-8098-4429-9D14-F9223B3C0B61}" destId="{857B6E48-A46A-467F-8AEA-841AB15605A1}" srcOrd="2" destOrd="0" presId="urn:microsoft.com/office/officeart/2005/8/layout/lProcess2"/>
    <dgm:cxn modelId="{537AE775-3242-47E1-8978-3E35DF303161}" type="presParOf" srcId="{857B6E48-A46A-467F-8AEA-841AB15605A1}" destId="{67438044-1D3F-4551-8C44-1F41B3652250}" srcOrd="0" destOrd="0" presId="urn:microsoft.com/office/officeart/2005/8/layout/lProcess2"/>
    <dgm:cxn modelId="{A95FDC34-0099-437C-B04C-CBA84D25CB79}" type="presParOf" srcId="{857B6E48-A46A-467F-8AEA-841AB15605A1}" destId="{08C10B5A-D8FD-4DF5-9AEF-F58CAD00103C}" srcOrd="1" destOrd="0" presId="urn:microsoft.com/office/officeart/2005/8/layout/lProcess2"/>
    <dgm:cxn modelId="{D131EF00-A4A1-4E4F-A35D-CB7555C96DCC}" type="presParOf" srcId="{857B6E48-A46A-467F-8AEA-841AB15605A1}" destId="{ADBAEEBA-D1BC-4909-80DC-5CEE48F94BE6}" srcOrd="2" destOrd="0" presId="urn:microsoft.com/office/officeart/2005/8/layout/lProcess2"/>
    <dgm:cxn modelId="{5C24B463-1133-4ACA-899B-D324EF118C54}" type="presParOf" srcId="{ADBAEEBA-D1BC-4909-80DC-5CEE48F94BE6}" destId="{F32B1D52-E16A-49DB-B93A-4349C3CF2FBF}" srcOrd="0" destOrd="0" presId="urn:microsoft.com/office/officeart/2005/8/layout/lProcess2"/>
    <dgm:cxn modelId="{3125B66F-0DF5-4B69-A7BA-3C81FCA2A1A1}" type="presParOf" srcId="{F32B1D52-E16A-49DB-B93A-4349C3CF2FBF}" destId="{35387C76-E221-4A82-9DBA-F370E368A03A}" srcOrd="0" destOrd="0" presId="urn:microsoft.com/office/officeart/2005/8/layout/lProcess2"/>
    <dgm:cxn modelId="{0FC12693-F7EC-4442-A586-E65691236970}" type="presParOf" srcId="{E4E2961C-8098-4429-9D14-F9223B3C0B61}" destId="{F6085D97-2859-45AC-B022-A7D965066174}" srcOrd="3" destOrd="0" presId="urn:microsoft.com/office/officeart/2005/8/layout/lProcess2"/>
    <dgm:cxn modelId="{D7938577-6562-4D26-9ACE-BAF6B0285D44}" type="presParOf" srcId="{E4E2961C-8098-4429-9D14-F9223B3C0B61}" destId="{3410DE6D-0331-4D97-A9ED-3121A29A5416}" srcOrd="4" destOrd="0" presId="urn:microsoft.com/office/officeart/2005/8/layout/lProcess2"/>
    <dgm:cxn modelId="{F849FC66-5883-4CF8-BA6A-79F9F871DA80}" type="presParOf" srcId="{3410DE6D-0331-4D97-A9ED-3121A29A5416}" destId="{D5BF0178-BC74-462F-BF7F-AD1C6886B4D7}" srcOrd="0" destOrd="0" presId="urn:microsoft.com/office/officeart/2005/8/layout/lProcess2"/>
    <dgm:cxn modelId="{2473EE59-7A42-408B-B968-D4372F7CE7EC}" type="presParOf" srcId="{3410DE6D-0331-4D97-A9ED-3121A29A5416}" destId="{AB789F63-DA6A-46E6-87E0-2080582B8C55}" srcOrd="1" destOrd="0" presId="urn:microsoft.com/office/officeart/2005/8/layout/lProcess2"/>
    <dgm:cxn modelId="{165AD5CA-8EAD-4312-80BB-73534786F7BB}" type="presParOf" srcId="{3410DE6D-0331-4D97-A9ED-3121A29A5416}" destId="{E77DD565-AED0-4D67-B5A1-93330D07E637}" srcOrd="2" destOrd="0" presId="urn:microsoft.com/office/officeart/2005/8/layout/lProcess2"/>
    <dgm:cxn modelId="{F4F8100B-9D73-44EE-BAB4-E80CEAC9E177}" type="presParOf" srcId="{E77DD565-AED0-4D67-B5A1-93330D07E637}" destId="{44AE82C5-69D2-45FC-81F8-831EF19A9E54}" srcOrd="0" destOrd="0" presId="urn:microsoft.com/office/officeart/2005/8/layout/lProcess2"/>
    <dgm:cxn modelId="{81DCD330-9296-446F-B3FF-EE72375407AE}" type="presParOf" srcId="{44AE82C5-69D2-45FC-81F8-831EF19A9E54}" destId="{B0178ABF-7770-4ECC-9CB1-80F0B5EE26A8}" srcOrd="0" destOrd="0" presId="urn:microsoft.com/office/officeart/2005/8/layout/lProcess2"/>
    <dgm:cxn modelId="{E58C208E-B02F-4C2F-A3B0-ADB365ED4B7F}" type="presParOf" srcId="{E4E2961C-8098-4429-9D14-F9223B3C0B61}" destId="{CDE7C70B-14CC-42D0-B03A-9E6C8267787A}" srcOrd="5" destOrd="0" presId="urn:microsoft.com/office/officeart/2005/8/layout/lProcess2"/>
    <dgm:cxn modelId="{1454FEE7-4934-41BF-BBC4-32D478EBA474}" type="presParOf" srcId="{E4E2961C-8098-4429-9D14-F9223B3C0B61}" destId="{5FA91C5D-82BB-4EBA-A6DD-51F97C228CAE}" srcOrd="6" destOrd="0" presId="urn:microsoft.com/office/officeart/2005/8/layout/lProcess2"/>
    <dgm:cxn modelId="{CF028BBA-DE77-4E3D-B822-27611812E1F5}" type="presParOf" srcId="{5FA91C5D-82BB-4EBA-A6DD-51F97C228CAE}" destId="{F56FBE0A-7C62-4F88-AEE0-41541FF1D9A4}" srcOrd="0" destOrd="0" presId="urn:microsoft.com/office/officeart/2005/8/layout/lProcess2"/>
    <dgm:cxn modelId="{5EC89EDD-6D47-4ADB-BDC2-87109729CBC2}" type="presParOf" srcId="{5FA91C5D-82BB-4EBA-A6DD-51F97C228CAE}" destId="{99FECED4-77C5-44BF-87AF-6BDD4C774C24}" srcOrd="1" destOrd="0" presId="urn:microsoft.com/office/officeart/2005/8/layout/lProcess2"/>
    <dgm:cxn modelId="{E93D55B3-E9E6-4D52-A78E-C17D0F043C06}" type="presParOf" srcId="{5FA91C5D-82BB-4EBA-A6DD-51F97C228CAE}" destId="{AB130857-FB76-4C62-A151-9ADF08BFB535}" srcOrd="2" destOrd="0" presId="urn:microsoft.com/office/officeart/2005/8/layout/lProcess2"/>
    <dgm:cxn modelId="{68567AA7-C82A-47EE-90FD-F18E89DB7CE2}" type="presParOf" srcId="{AB130857-FB76-4C62-A151-9ADF08BFB535}" destId="{4B8DFF57-C9D2-4E2E-8BBE-6FC55EE5553F}" srcOrd="0" destOrd="0" presId="urn:microsoft.com/office/officeart/2005/8/layout/lProcess2"/>
    <dgm:cxn modelId="{832A0147-07C1-4E0F-9A63-16B7966F7BA4}" type="presParOf" srcId="{4B8DFF57-C9D2-4E2E-8BBE-6FC55EE5553F}" destId="{CBE49A27-8DA9-4C02-82AA-D91790B10B47}" srcOrd="0" destOrd="0" presId="urn:microsoft.com/office/officeart/2005/8/layout/lProcess2"/>
    <dgm:cxn modelId="{46897145-746B-4E2B-A7FC-1B85B5D715C0}" type="presParOf" srcId="{E4E2961C-8098-4429-9D14-F9223B3C0B61}" destId="{E037A652-06F0-4790-96CA-C456183B3C44}" srcOrd="7" destOrd="0" presId="urn:microsoft.com/office/officeart/2005/8/layout/lProcess2"/>
    <dgm:cxn modelId="{0FBA63A9-0510-4EAE-AA92-CD53A620BB51}" type="presParOf" srcId="{E4E2961C-8098-4429-9D14-F9223B3C0B61}" destId="{CF439D95-6CCB-43AA-9894-E3CD2FCEFA93}" srcOrd="8" destOrd="0" presId="urn:microsoft.com/office/officeart/2005/8/layout/lProcess2"/>
    <dgm:cxn modelId="{0E80FA70-8E9F-4135-9A78-FBC459C40550}" type="presParOf" srcId="{CF439D95-6CCB-43AA-9894-E3CD2FCEFA93}" destId="{B10C894D-E9CC-4131-895E-4084C6D4D4FE}" srcOrd="0" destOrd="0" presId="urn:microsoft.com/office/officeart/2005/8/layout/lProcess2"/>
    <dgm:cxn modelId="{5159B7A8-0C81-4BF5-91EF-EB74EAC89834}" type="presParOf" srcId="{CF439D95-6CCB-43AA-9894-E3CD2FCEFA93}" destId="{A6C69296-503F-4C10-9E1E-F5FBB73D2AE3}" srcOrd="1" destOrd="0" presId="urn:microsoft.com/office/officeart/2005/8/layout/lProcess2"/>
    <dgm:cxn modelId="{6183EC25-4767-4ADE-BE25-79915FD6DB47}" type="presParOf" srcId="{CF439D95-6CCB-43AA-9894-E3CD2FCEFA93}" destId="{10261F8C-A556-4595-93F6-F832C13905FD}" srcOrd="2" destOrd="0" presId="urn:microsoft.com/office/officeart/2005/8/layout/lProcess2"/>
    <dgm:cxn modelId="{6E2857AE-8F0D-4EE5-BDF7-75A37D682937}" type="presParOf" srcId="{10261F8C-A556-4595-93F6-F832C13905FD}" destId="{FCCA48EB-09D5-42FA-A666-A73CD0242C70}" srcOrd="0" destOrd="0" presId="urn:microsoft.com/office/officeart/2005/8/layout/lProcess2"/>
    <dgm:cxn modelId="{E8670EFA-70DF-4235-B2C5-E07BD748F37E}" type="presParOf" srcId="{FCCA48EB-09D5-42FA-A666-A73CD0242C70}" destId="{5E99BCFE-44C4-4DA8-A377-13AAE5F47CC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CCF6321-CB08-481E-B1A5-EC0044234584}" type="doc">
      <dgm:prSet loTypeId="urn:microsoft.com/office/officeart/2005/8/layout/lProcess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E1A33263-0D61-430F-A400-E6FD4B1C43AF}">
      <dgm:prSet/>
      <dgm:spPr/>
      <dgm:t>
        <a:bodyPr/>
        <a:lstStyle/>
        <a:p>
          <a:pPr rtl="0"/>
          <a:r>
            <a:rPr lang="pt-BR" b="1" dirty="0"/>
            <a:t>F</a:t>
          </a:r>
        </a:p>
        <a:p>
          <a:pPr rtl="0"/>
          <a:r>
            <a:rPr lang="pt-BR" b="1" dirty="0"/>
            <a:t>Como Fabricado</a:t>
          </a:r>
        </a:p>
      </dgm:t>
    </dgm:pt>
    <dgm:pt modelId="{8CA98D75-E4BC-4703-9814-210E4A94FE66}" type="parTrans" cxnId="{5E1883DA-E29D-4369-B9A3-08499965A146}">
      <dgm:prSet/>
      <dgm:spPr/>
      <dgm:t>
        <a:bodyPr/>
        <a:lstStyle/>
        <a:p>
          <a:endParaRPr lang="pt-BR"/>
        </a:p>
      </dgm:t>
    </dgm:pt>
    <dgm:pt modelId="{F368E8D5-57FF-4F8E-9F83-3DCAF6A83230}" type="sibTrans" cxnId="{5E1883DA-E29D-4369-B9A3-08499965A146}">
      <dgm:prSet/>
      <dgm:spPr/>
      <dgm:t>
        <a:bodyPr/>
        <a:lstStyle/>
        <a:p>
          <a:endParaRPr lang="pt-BR"/>
        </a:p>
      </dgm:t>
    </dgm:pt>
    <dgm:pt modelId="{F609D8AC-F121-49BA-BF9E-71BEEE5D5A4B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lang="pt-BR" sz="2200" dirty="0"/>
            <a:t>Aplica-se a produtos de um processo de formação em que nenhum controle especial sobre as condições térmicas ou de endurecimento por deformação é empregado. </a:t>
          </a:r>
        </a:p>
      </dgm:t>
    </dgm:pt>
    <dgm:pt modelId="{FEB72E98-5A11-4A2C-BBA6-7968802B136F}" type="parTrans" cxnId="{9DD210E1-A005-4194-A520-AE7893E34F60}">
      <dgm:prSet/>
      <dgm:spPr/>
      <dgm:t>
        <a:bodyPr/>
        <a:lstStyle/>
        <a:p>
          <a:endParaRPr lang="pt-BR"/>
        </a:p>
      </dgm:t>
    </dgm:pt>
    <dgm:pt modelId="{3C176658-8C00-4D93-B76E-5A690BC5CFAF}" type="sibTrans" cxnId="{9DD210E1-A005-4194-A520-AE7893E34F60}">
      <dgm:prSet/>
      <dgm:spPr/>
      <dgm:t>
        <a:bodyPr/>
        <a:lstStyle/>
        <a:p>
          <a:endParaRPr lang="pt-BR"/>
        </a:p>
      </dgm:t>
    </dgm:pt>
    <dgm:pt modelId="{5A97083D-25D1-426C-B360-814E6C6A30AB}">
      <dgm:prSet/>
      <dgm:spPr/>
      <dgm:t>
        <a:bodyPr/>
        <a:lstStyle/>
        <a:p>
          <a:pPr rtl="0"/>
          <a:r>
            <a:rPr lang="pt-BR" b="1" dirty="0"/>
            <a:t>W</a:t>
          </a:r>
        </a:p>
        <a:p>
          <a:pPr rtl="0"/>
          <a:r>
            <a:rPr lang="pt-BR" b="1" dirty="0"/>
            <a:t>Tratamento Térmico em solução</a:t>
          </a:r>
        </a:p>
      </dgm:t>
    </dgm:pt>
    <dgm:pt modelId="{32AE332A-99C3-4974-B79C-12A1279B637E}" type="parTrans" cxnId="{A41DDCEB-E055-4188-82A6-D86C35271E6D}">
      <dgm:prSet/>
      <dgm:spPr/>
      <dgm:t>
        <a:bodyPr/>
        <a:lstStyle/>
        <a:p>
          <a:endParaRPr lang="pt-BR"/>
        </a:p>
      </dgm:t>
    </dgm:pt>
    <dgm:pt modelId="{6EB0804A-C892-4C4F-B1FD-EC8B0A86DF7C}" type="sibTrans" cxnId="{A41DDCEB-E055-4188-82A6-D86C35271E6D}">
      <dgm:prSet/>
      <dgm:spPr/>
      <dgm:t>
        <a:bodyPr/>
        <a:lstStyle/>
        <a:p>
          <a:endParaRPr lang="pt-BR"/>
        </a:p>
      </dgm:t>
    </dgm:pt>
    <dgm:pt modelId="{5BC85FEC-7D97-4AF4-BEBF-8F58D5C34C60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lang="pt-BR" sz="2200" dirty="0"/>
            <a:t>Um revenido instável aplicável apenas a ligas que envelhecem espontaneamente à temperatura ambiente após o tratamento térmico em solução.</a:t>
          </a:r>
        </a:p>
      </dgm:t>
    </dgm:pt>
    <dgm:pt modelId="{D6502F72-EF38-42A7-A382-A50725502B24}" type="parTrans" cxnId="{059D333B-9C28-408B-9E73-692B69F6EAC6}">
      <dgm:prSet/>
      <dgm:spPr/>
      <dgm:t>
        <a:bodyPr/>
        <a:lstStyle/>
        <a:p>
          <a:endParaRPr lang="pt-BR"/>
        </a:p>
      </dgm:t>
    </dgm:pt>
    <dgm:pt modelId="{28759557-5F6D-46ED-9219-F4989967A6C7}" type="sibTrans" cxnId="{059D333B-9C28-408B-9E73-692B69F6EAC6}">
      <dgm:prSet/>
      <dgm:spPr/>
      <dgm:t>
        <a:bodyPr/>
        <a:lstStyle/>
        <a:p>
          <a:endParaRPr lang="pt-BR"/>
        </a:p>
      </dgm:t>
    </dgm:pt>
    <dgm:pt modelId="{23FAD535-F8BC-4CB3-85BD-C9BD6466F4ED}" type="pres">
      <dgm:prSet presAssocID="{1CCF6321-CB08-481E-B1A5-EC0044234584}" presName="theList" presStyleCnt="0">
        <dgm:presLayoutVars>
          <dgm:dir/>
          <dgm:animLvl val="lvl"/>
          <dgm:resizeHandles val="exact"/>
        </dgm:presLayoutVars>
      </dgm:prSet>
      <dgm:spPr/>
    </dgm:pt>
    <dgm:pt modelId="{84EF15D6-5CEA-4C63-BC3F-C91D5C51CD0F}" type="pres">
      <dgm:prSet presAssocID="{E1A33263-0D61-430F-A400-E6FD4B1C43AF}" presName="compNode" presStyleCnt="0"/>
      <dgm:spPr/>
    </dgm:pt>
    <dgm:pt modelId="{BAB77ECC-E4CA-43EE-9C59-9E166472C201}" type="pres">
      <dgm:prSet presAssocID="{E1A33263-0D61-430F-A400-E6FD4B1C43AF}" presName="aNode" presStyleLbl="bgShp" presStyleIdx="0" presStyleCnt="2"/>
      <dgm:spPr/>
    </dgm:pt>
    <dgm:pt modelId="{D463FB61-9446-45D0-ADB9-F77C867FC446}" type="pres">
      <dgm:prSet presAssocID="{E1A33263-0D61-430F-A400-E6FD4B1C43AF}" presName="textNode" presStyleLbl="bgShp" presStyleIdx="0" presStyleCnt="2"/>
      <dgm:spPr/>
    </dgm:pt>
    <dgm:pt modelId="{83431B72-FC7B-4E30-BFD5-7881D595AC2C}" type="pres">
      <dgm:prSet presAssocID="{E1A33263-0D61-430F-A400-E6FD4B1C43AF}" presName="compChildNode" presStyleCnt="0"/>
      <dgm:spPr/>
    </dgm:pt>
    <dgm:pt modelId="{D996D73D-3CF0-487F-B687-039450E31B2F}" type="pres">
      <dgm:prSet presAssocID="{E1A33263-0D61-430F-A400-E6FD4B1C43AF}" presName="theInnerList" presStyleCnt="0"/>
      <dgm:spPr/>
    </dgm:pt>
    <dgm:pt modelId="{03E9C825-52D4-48BB-8854-85FD257399AE}" type="pres">
      <dgm:prSet presAssocID="{F609D8AC-F121-49BA-BF9E-71BEEE5D5A4B}" presName="childNode" presStyleLbl="node1" presStyleIdx="0" presStyleCnt="2">
        <dgm:presLayoutVars>
          <dgm:bulletEnabled val="1"/>
        </dgm:presLayoutVars>
      </dgm:prSet>
      <dgm:spPr/>
    </dgm:pt>
    <dgm:pt modelId="{6728817E-2BA5-4CD9-89E7-0808A6D35CEA}" type="pres">
      <dgm:prSet presAssocID="{E1A33263-0D61-430F-A400-E6FD4B1C43AF}" presName="aSpace" presStyleCnt="0"/>
      <dgm:spPr/>
    </dgm:pt>
    <dgm:pt modelId="{853D41BD-AD25-4AF1-957B-C88197F95F7E}" type="pres">
      <dgm:prSet presAssocID="{5A97083D-25D1-426C-B360-814E6C6A30AB}" presName="compNode" presStyleCnt="0"/>
      <dgm:spPr/>
    </dgm:pt>
    <dgm:pt modelId="{CD0DF049-8725-47FD-93F3-0BE1DC16D8E0}" type="pres">
      <dgm:prSet presAssocID="{5A97083D-25D1-426C-B360-814E6C6A30AB}" presName="aNode" presStyleLbl="bgShp" presStyleIdx="1" presStyleCnt="2"/>
      <dgm:spPr/>
    </dgm:pt>
    <dgm:pt modelId="{30793346-F79C-480B-899D-92D8C7734DE5}" type="pres">
      <dgm:prSet presAssocID="{5A97083D-25D1-426C-B360-814E6C6A30AB}" presName="textNode" presStyleLbl="bgShp" presStyleIdx="1" presStyleCnt="2"/>
      <dgm:spPr/>
    </dgm:pt>
    <dgm:pt modelId="{6475FBF7-751E-4AAD-9816-95A49AF55E63}" type="pres">
      <dgm:prSet presAssocID="{5A97083D-25D1-426C-B360-814E6C6A30AB}" presName="compChildNode" presStyleCnt="0"/>
      <dgm:spPr/>
    </dgm:pt>
    <dgm:pt modelId="{9FE27854-60C4-4F24-96F8-F463C44C1FA2}" type="pres">
      <dgm:prSet presAssocID="{5A97083D-25D1-426C-B360-814E6C6A30AB}" presName="theInnerList" presStyleCnt="0"/>
      <dgm:spPr/>
    </dgm:pt>
    <dgm:pt modelId="{ACF34783-7F97-4E2B-A3A4-B7E34FFA0B2C}" type="pres">
      <dgm:prSet presAssocID="{5BC85FEC-7D97-4AF4-BEBF-8F58D5C34C6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34AC818-55E9-4F03-B024-7782304321AD}" type="presOf" srcId="{F609D8AC-F121-49BA-BF9E-71BEEE5D5A4B}" destId="{03E9C825-52D4-48BB-8854-85FD257399AE}" srcOrd="0" destOrd="0" presId="urn:microsoft.com/office/officeart/2005/8/layout/lProcess2"/>
    <dgm:cxn modelId="{0357A422-0799-41C9-8BD2-7B99D7012929}" type="presOf" srcId="{5BC85FEC-7D97-4AF4-BEBF-8F58D5C34C60}" destId="{ACF34783-7F97-4E2B-A3A4-B7E34FFA0B2C}" srcOrd="0" destOrd="0" presId="urn:microsoft.com/office/officeart/2005/8/layout/lProcess2"/>
    <dgm:cxn modelId="{059D333B-9C28-408B-9E73-692B69F6EAC6}" srcId="{5A97083D-25D1-426C-B360-814E6C6A30AB}" destId="{5BC85FEC-7D97-4AF4-BEBF-8F58D5C34C60}" srcOrd="0" destOrd="0" parTransId="{D6502F72-EF38-42A7-A382-A50725502B24}" sibTransId="{28759557-5F6D-46ED-9219-F4989967A6C7}"/>
    <dgm:cxn modelId="{5D38AF94-7AE0-4A31-BE32-CB8F99E6CA04}" type="presOf" srcId="{E1A33263-0D61-430F-A400-E6FD4B1C43AF}" destId="{D463FB61-9446-45D0-ADB9-F77C867FC446}" srcOrd="1" destOrd="0" presId="urn:microsoft.com/office/officeart/2005/8/layout/lProcess2"/>
    <dgm:cxn modelId="{C47E76A6-456A-4689-B72E-0B71A23E6D09}" type="presOf" srcId="{E1A33263-0D61-430F-A400-E6FD4B1C43AF}" destId="{BAB77ECC-E4CA-43EE-9C59-9E166472C201}" srcOrd="0" destOrd="0" presId="urn:microsoft.com/office/officeart/2005/8/layout/lProcess2"/>
    <dgm:cxn modelId="{408C60B9-AA7C-4DA5-8DB3-26094B7961BC}" type="presOf" srcId="{5A97083D-25D1-426C-B360-814E6C6A30AB}" destId="{CD0DF049-8725-47FD-93F3-0BE1DC16D8E0}" srcOrd="0" destOrd="0" presId="urn:microsoft.com/office/officeart/2005/8/layout/lProcess2"/>
    <dgm:cxn modelId="{038F8EBB-658D-4037-B263-0933E546041F}" type="presOf" srcId="{1CCF6321-CB08-481E-B1A5-EC0044234584}" destId="{23FAD535-F8BC-4CB3-85BD-C9BD6466F4ED}" srcOrd="0" destOrd="0" presId="urn:microsoft.com/office/officeart/2005/8/layout/lProcess2"/>
    <dgm:cxn modelId="{6DBEE4C3-3782-4157-8BC2-41E54C862DCF}" type="presOf" srcId="{5A97083D-25D1-426C-B360-814E6C6A30AB}" destId="{30793346-F79C-480B-899D-92D8C7734DE5}" srcOrd="1" destOrd="0" presId="urn:microsoft.com/office/officeart/2005/8/layout/lProcess2"/>
    <dgm:cxn modelId="{5E1883DA-E29D-4369-B9A3-08499965A146}" srcId="{1CCF6321-CB08-481E-B1A5-EC0044234584}" destId="{E1A33263-0D61-430F-A400-E6FD4B1C43AF}" srcOrd="0" destOrd="0" parTransId="{8CA98D75-E4BC-4703-9814-210E4A94FE66}" sibTransId="{F368E8D5-57FF-4F8E-9F83-3DCAF6A83230}"/>
    <dgm:cxn modelId="{9DD210E1-A005-4194-A520-AE7893E34F60}" srcId="{E1A33263-0D61-430F-A400-E6FD4B1C43AF}" destId="{F609D8AC-F121-49BA-BF9E-71BEEE5D5A4B}" srcOrd="0" destOrd="0" parTransId="{FEB72E98-5A11-4A2C-BBA6-7968802B136F}" sibTransId="{3C176658-8C00-4D93-B76E-5A690BC5CFAF}"/>
    <dgm:cxn modelId="{A41DDCEB-E055-4188-82A6-D86C35271E6D}" srcId="{1CCF6321-CB08-481E-B1A5-EC0044234584}" destId="{5A97083D-25D1-426C-B360-814E6C6A30AB}" srcOrd="1" destOrd="0" parTransId="{32AE332A-99C3-4974-B79C-12A1279B637E}" sibTransId="{6EB0804A-C892-4C4F-B1FD-EC8B0A86DF7C}"/>
    <dgm:cxn modelId="{6FB98865-D6EF-4E2D-A75E-D3A2633A049E}" type="presParOf" srcId="{23FAD535-F8BC-4CB3-85BD-C9BD6466F4ED}" destId="{84EF15D6-5CEA-4C63-BC3F-C91D5C51CD0F}" srcOrd="0" destOrd="0" presId="urn:microsoft.com/office/officeart/2005/8/layout/lProcess2"/>
    <dgm:cxn modelId="{F3F8E373-C674-45B8-B1D6-3D79B81D6973}" type="presParOf" srcId="{84EF15D6-5CEA-4C63-BC3F-C91D5C51CD0F}" destId="{BAB77ECC-E4CA-43EE-9C59-9E166472C201}" srcOrd="0" destOrd="0" presId="urn:microsoft.com/office/officeart/2005/8/layout/lProcess2"/>
    <dgm:cxn modelId="{A9C28BFD-7C3C-41F4-8A91-DF82EBF0A3EF}" type="presParOf" srcId="{84EF15D6-5CEA-4C63-BC3F-C91D5C51CD0F}" destId="{D463FB61-9446-45D0-ADB9-F77C867FC446}" srcOrd="1" destOrd="0" presId="urn:microsoft.com/office/officeart/2005/8/layout/lProcess2"/>
    <dgm:cxn modelId="{CF9FDFD7-030E-44BD-8F26-504EF62E55B9}" type="presParOf" srcId="{84EF15D6-5CEA-4C63-BC3F-C91D5C51CD0F}" destId="{83431B72-FC7B-4E30-BFD5-7881D595AC2C}" srcOrd="2" destOrd="0" presId="urn:microsoft.com/office/officeart/2005/8/layout/lProcess2"/>
    <dgm:cxn modelId="{3FF5F0AF-51BD-4CB3-8D3A-7D0B03F52938}" type="presParOf" srcId="{83431B72-FC7B-4E30-BFD5-7881D595AC2C}" destId="{D996D73D-3CF0-487F-B687-039450E31B2F}" srcOrd="0" destOrd="0" presId="urn:microsoft.com/office/officeart/2005/8/layout/lProcess2"/>
    <dgm:cxn modelId="{E23A9510-FE86-4BC0-8425-B16B06F8A5FA}" type="presParOf" srcId="{D996D73D-3CF0-487F-B687-039450E31B2F}" destId="{03E9C825-52D4-48BB-8854-85FD257399AE}" srcOrd="0" destOrd="0" presId="urn:microsoft.com/office/officeart/2005/8/layout/lProcess2"/>
    <dgm:cxn modelId="{71DC60C0-026F-4103-AA72-E896F126DD43}" type="presParOf" srcId="{23FAD535-F8BC-4CB3-85BD-C9BD6466F4ED}" destId="{6728817E-2BA5-4CD9-89E7-0808A6D35CEA}" srcOrd="1" destOrd="0" presId="urn:microsoft.com/office/officeart/2005/8/layout/lProcess2"/>
    <dgm:cxn modelId="{758907A1-69FB-4AE6-AB3C-9990469A8556}" type="presParOf" srcId="{23FAD535-F8BC-4CB3-85BD-C9BD6466F4ED}" destId="{853D41BD-AD25-4AF1-957B-C88197F95F7E}" srcOrd="2" destOrd="0" presId="urn:microsoft.com/office/officeart/2005/8/layout/lProcess2"/>
    <dgm:cxn modelId="{DBB41ECF-D5BB-4D7F-9463-948C0F465769}" type="presParOf" srcId="{853D41BD-AD25-4AF1-957B-C88197F95F7E}" destId="{CD0DF049-8725-47FD-93F3-0BE1DC16D8E0}" srcOrd="0" destOrd="0" presId="urn:microsoft.com/office/officeart/2005/8/layout/lProcess2"/>
    <dgm:cxn modelId="{860C7E23-95EE-4C0D-8786-C72B2F45293C}" type="presParOf" srcId="{853D41BD-AD25-4AF1-957B-C88197F95F7E}" destId="{30793346-F79C-480B-899D-92D8C7734DE5}" srcOrd="1" destOrd="0" presId="urn:microsoft.com/office/officeart/2005/8/layout/lProcess2"/>
    <dgm:cxn modelId="{271647FF-338F-48AD-95AD-A0ABFE56FB83}" type="presParOf" srcId="{853D41BD-AD25-4AF1-957B-C88197F95F7E}" destId="{6475FBF7-751E-4AAD-9816-95A49AF55E63}" srcOrd="2" destOrd="0" presId="urn:microsoft.com/office/officeart/2005/8/layout/lProcess2"/>
    <dgm:cxn modelId="{80B066E3-8162-47C7-BAE1-51E25B0CAA2D}" type="presParOf" srcId="{6475FBF7-751E-4AAD-9816-95A49AF55E63}" destId="{9FE27854-60C4-4F24-96F8-F463C44C1FA2}" srcOrd="0" destOrd="0" presId="urn:microsoft.com/office/officeart/2005/8/layout/lProcess2"/>
    <dgm:cxn modelId="{B0125F43-092E-4337-A485-C667741B8228}" type="presParOf" srcId="{9FE27854-60C4-4F24-96F8-F463C44C1FA2}" destId="{ACF34783-7F97-4E2B-A3A4-B7E34FFA0B2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16046DB-F3D7-4783-8ED1-5B27CB7D38C1}" type="doc">
      <dgm:prSet loTypeId="urn:microsoft.com/office/officeart/2005/8/layout/lProcess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291736BC-CB2B-4ED8-BA3C-432742198A79}">
      <dgm:prSet/>
      <dgm:spPr/>
      <dgm:t>
        <a:bodyPr/>
        <a:lstStyle/>
        <a:p>
          <a:pPr rtl="0"/>
          <a:r>
            <a:rPr lang="pt-BR" b="1" dirty="0"/>
            <a:t>O</a:t>
          </a:r>
        </a:p>
        <a:p>
          <a:pPr rtl="0"/>
          <a:r>
            <a:rPr lang="pt-BR" b="1" dirty="0"/>
            <a:t>Recozido </a:t>
          </a:r>
          <a:endParaRPr lang="pt-BR" dirty="0"/>
        </a:p>
      </dgm:t>
    </dgm:pt>
    <dgm:pt modelId="{7465AAAC-65E6-4977-AD8B-8872F8BAF3EF}" type="parTrans" cxnId="{87DC77BB-B068-462F-9D01-51A3E2501988}">
      <dgm:prSet/>
      <dgm:spPr/>
      <dgm:t>
        <a:bodyPr/>
        <a:lstStyle/>
        <a:p>
          <a:endParaRPr lang="pt-BR"/>
        </a:p>
      </dgm:t>
    </dgm:pt>
    <dgm:pt modelId="{004C5103-01C7-40F2-B2BF-6D583BB36DD6}" type="sibTrans" cxnId="{87DC77BB-B068-462F-9D01-51A3E2501988}">
      <dgm:prSet/>
      <dgm:spPr/>
      <dgm:t>
        <a:bodyPr/>
        <a:lstStyle/>
        <a:p>
          <a:endParaRPr lang="pt-BR"/>
        </a:p>
      </dgm:t>
    </dgm:pt>
    <dgm:pt modelId="{780D0EE1-E9B8-4329-906B-E5F16653CD5A}">
      <dgm:prSet/>
      <dgm:spPr/>
      <dgm:t>
        <a:bodyPr/>
        <a:lstStyle/>
        <a:p>
          <a:pPr algn="just" rtl="0">
            <a:lnSpc>
              <a:spcPct val="150000"/>
            </a:lnSpc>
          </a:pPr>
          <a:r>
            <a:rPr lang="pt-BR" dirty="0"/>
            <a:t>Aplica-se ao produto que foi aquecido para produzir a condição de resistência mais baixa para melhorar a ductilidade e estabilidade dimensional.</a:t>
          </a:r>
        </a:p>
      </dgm:t>
    </dgm:pt>
    <dgm:pt modelId="{3EA38FA9-237A-4911-B115-6EDA8D333185}" type="parTrans" cxnId="{81304FCE-8483-488C-9732-D8DB23E404DD}">
      <dgm:prSet/>
      <dgm:spPr/>
      <dgm:t>
        <a:bodyPr/>
        <a:lstStyle/>
        <a:p>
          <a:endParaRPr lang="pt-BR"/>
        </a:p>
      </dgm:t>
    </dgm:pt>
    <dgm:pt modelId="{FED02AE5-40CA-4116-ABC2-98F0C9810BB3}" type="sibTrans" cxnId="{81304FCE-8483-488C-9732-D8DB23E404DD}">
      <dgm:prSet/>
      <dgm:spPr/>
      <dgm:t>
        <a:bodyPr/>
        <a:lstStyle/>
        <a:p>
          <a:endParaRPr lang="pt-BR"/>
        </a:p>
      </dgm:t>
    </dgm:pt>
    <dgm:pt modelId="{DCE01F46-056D-4A06-A06B-6D3253ACFA34}" type="pres">
      <dgm:prSet presAssocID="{216046DB-F3D7-4783-8ED1-5B27CB7D38C1}" presName="theList" presStyleCnt="0">
        <dgm:presLayoutVars>
          <dgm:dir/>
          <dgm:animLvl val="lvl"/>
          <dgm:resizeHandles val="exact"/>
        </dgm:presLayoutVars>
      </dgm:prSet>
      <dgm:spPr/>
    </dgm:pt>
    <dgm:pt modelId="{4BBBCB23-5024-4B54-8D94-D8BF1C9491B2}" type="pres">
      <dgm:prSet presAssocID="{291736BC-CB2B-4ED8-BA3C-432742198A79}" presName="compNode" presStyleCnt="0"/>
      <dgm:spPr/>
    </dgm:pt>
    <dgm:pt modelId="{E932BCC2-67F4-461C-B599-DD282012B7B6}" type="pres">
      <dgm:prSet presAssocID="{291736BC-CB2B-4ED8-BA3C-432742198A79}" presName="aNode" presStyleLbl="bgShp" presStyleIdx="0" presStyleCnt="1" custScaleX="75103" custLinFactNeighborX="519" custLinFactNeighborY="-6212"/>
      <dgm:spPr/>
    </dgm:pt>
    <dgm:pt modelId="{3D151D8F-8DBB-4BDE-BCDE-6A528EF7FC2B}" type="pres">
      <dgm:prSet presAssocID="{291736BC-CB2B-4ED8-BA3C-432742198A79}" presName="textNode" presStyleLbl="bgShp" presStyleIdx="0" presStyleCnt="1"/>
      <dgm:spPr/>
    </dgm:pt>
    <dgm:pt modelId="{1A0E3063-C433-46E8-B2D0-747DDCCB4CE0}" type="pres">
      <dgm:prSet presAssocID="{291736BC-CB2B-4ED8-BA3C-432742198A79}" presName="compChildNode" presStyleCnt="0"/>
      <dgm:spPr/>
    </dgm:pt>
    <dgm:pt modelId="{45C2196B-7FD1-48FF-969B-1725D6E463DA}" type="pres">
      <dgm:prSet presAssocID="{291736BC-CB2B-4ED8-BA3C-432742198A79}" presName="theInnerList" presStyleCnt="0"/>
      <dgm:spPr/>
    </dgm:pt>
    <dgm:pt modelId="{6137EE33-D9D0-433A-BF61-D59CECF0505D}" type="pres">
      <dgm:prSet presAssocID="{780D0EE1-E9B8-4329-906B-E5F16653CD5A}" presName="childNode" presStyleLbl="node1" presStyleIdx="0" presStyleCnt="1" custScaleX="77655">
        <dgm:presLayoutVars>
          <dgm:bulletEnabled val="1"/>
        </dgm:presLayoutVars>
      </dgm:prSet>
      <dgm:spPr/>
    </dgm:pt>
  </dgm:ptLst>
  <dgm:cxnLst>
    <dgm:cxn modelId="{F90AF90E-6B4B-4EEB-B795-9371F218BACE}" type="presOf" srcId="{291736BC-CB2B-4ED8-BA3C-432742198A79}" destId="{3D151D8F-8DBB-4BDE-BCDE-6A528EF7FC2B}" srcOrd="1" destOrd="0" presId="urn:microsoft.com/office/officeart/2005/8/layout/lProcess2"/>
    <dgm:cxn modelId="{33CF793E-52E6-44BA-83A8-A7B938A2A856}" type="presOf" srcId="{291736BC-CB2B-4ED8-BA3C-432742198A79}" destId="{E932BCC2-67F4-461C-B599-DD282012B7B6}" srcOrd="0" destOrd="0" presId="urn:microsoft.com/office/officeart/2005/8/layout/lProcess2"/>
    <dgm:cxn modelId="{A7454061-3073-4448-9A81-28A7AFAEB0B8}" type="presOf" srcId="{780D0EE1-E9B8-4329-906B-E5F16653CD5A}" destId="{6137EE33-D9D0-433A-BF61-D59CECF0505D}" srcOrd="0" destOrd="0" presId="urn:microsoft.com/office/officeart/2005/8/layout/lProcess2"/>
    <dgm:cxn modelId="{DF00BB59-59EE-45F3-8FFF-DAEA26BD42E2}" type="presOf" srcId="{216046DB-F3D7-4783-8ED1-5B27CB7D38C1}" destId="{DCE01F46-056D-4A06-A06B-6D3253ACFA34}" srcOrd="0" destOrd="0" presId="urn:microsoft.com/office/officeart/2005/8/layout/lProcess2"/>
    <dgm:cxn modelId="{87DC77BB-B068-462F-9D01-51A3E2501988}" srcId="{216046DB-F3D7-4783-8ED1-5B27CB7D38C1}" destId="{291736BC-CB2B-4ED8-BA3C-432742198A79}" srcOrd="0" destOrd="0" parTransId="{7465AAAC-65E6-4977-AD8B-8872F8BAF3EF}" sibTransId="{004C5103-01C7-40F2-B2BF-6D583BB36DD6}"/>
    <dgm:cxn modelId="{81304FCE-8483-488C-9732-D8DB23E404DD}" srcId="{291736BC-CB2B-4ED8-BA3C-432742198A79}" destId="{780D0EE1-E9B8-4329-906B-E5F16653CD5A}" srcOrd="0" destOrd="0" parTransId="{3EA38FA9-237A-4911-B115-6EDA8D333185}" sibTransId="{FED02AE5-40CA-4116-ABC2-98F0C9810BB3}"/>
    <dgm:cxn modelId="{69AC007B-AB10-4AF4-94F5-D0D7A7FF4C30}" type="presParOf" srcId="{DCE01F46-056D-4A06-A06B-6D3253ACFA34}" destId="{4BBBCB23-5024-4B54-8D94-D8BF1C9491B2}" srcOrd="0" destOrd="0" presId="urn:microsoft.com/office/officeart/2005/8/layout/lProcess2"/>
    <dgm:cxn modelId="{0AB1964E-D99D-4B4F-8052-4144B31DBF10}" type="presParOf" srcId="{4BBBCB23-5024-4B54-8D94-D8BF1C9491B2}" destId="{E932BCC2-67F4-461C-B599-DD282012B7B6}" srcOrd="0" destOrd="0" presId="urn:microsoft.com/office/officeart/2005/8/layout/lProcess2"/>
    <dgm:cxn modelId="{EB0DFFF8-D2B3-46AA-AF9C-13A26ADCD026}" type="presParOf" srcId="{4BBBCB23-5024-4B54-8D94-D8BF1C9491B2}" destId="{3D151D8F-8DBB-4BDE-BCDE-6A528EF7FC2B}" srcOrd="1" destOrd="0" presId="urn:microsoft.com/office/officeart/2005/8/layout/lProcess2"/>
    <dgm:cxn modelId="{81A66C00-6A1F-4499-9F38-038BF52E2512}" type="presParOf" srcId="{4BBBCB23-5024-4B54-8D94-D8BF1C9491B2}" destId="{1A0E3063-C433-46E8-B2D0-747DDCCB4CE0}" srcOrd="2" destOrd="0" presId="urn:microsoft.com/office/officeart/2005/8/layout/lProcess2"/>
    <dgm:cxn modelId="{CBFAE8D7-FAFF-40C1-BF49-8651B0EC7FF5}" type="presParOf" srcId="{1A0E3063-C433-46E8-B2D0-747DDCCB4CE0}" destId="{45C2196B-7FD1-48FF-969B-1725D6E463DA}" srcOrd="0" destOrd="0" presId="urn:microsoft.com/office/officeart/2005/8/layout/lProcess2"/>
    <dgm:cxn modelId="{F2006E56-39C0-451A-9106-66C7F980DE3F}" type="presParOf" srcId="{45C2196B-7FD1-48FF-969B-1725D6E463DA}" destId="{6137EE33-D9D0-433A-BF61-D59CECF050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78688CC-3BFD-4AE5-9066-326D7558D79E}" type="doc">
      <dgm:prSet loTypeId="urn:microsoft.com/office/officeart/2005/8/layout/lProcess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B74AA082-421D-47EA-8161-C66164B88D9D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pt-BR" dirty="0"/>
            <a:t>Aplica-se a produtos que são reforçados por trabalho a frio. O endurecimento por deformação pode ser seguido por tratamento térmico suplementar, que produz alguma redução na resistência.</a:t>
          </a:r>
        </a:p>
      </dgm:t>
    </dgm:pt>
    <dgm:pt modelId="{764B9FB2-B5DE-474F-9207-AAFEA1DF60BF}" type="parTrans" cxnId="{9648EF26-AFA7-454F-8F12-661230F9709A}">
      <dgm:prSet/>
      <dgm:spPr/>
      <dgm:t>
        <a:bodyPr/>
        <a:lstStyle/>
        <a:p>
          <a:endParaRPr lang="pt-BR"/>
        </a:p>
      </dgm:t>
    </dgm:pt>
    <dgm:pt modelId="{C76E805A-AA71-4CAA-B980-1DDDEF7B7E2C}" type="sibTrans" cxnId="{9648EF26-AFA7-454F-8F12-661230F9709A}">
      <dgm:prSet/>
      <dgm:spPr/>
      <dgm:t>
        <a:bodyPr/>
        <a:lstStyle/>
        <a:p>
          <a:endParaRPr lang="pt-BR"/>
        </a:p>
      </dgm:t>
    </dgm:pt>
    <dgm:pt modelId="{96E178F1-7E7F-4386-8D97-59B1CBFF5E14}">
      <dgm:prSet/>
      <dgm:spPr/>
      <dgm:t>
        <a:bodyPr/>
        <a:lstStyle/>
        <a:p>
          <a:r>
            <a:rPr lang="pt-BR" b="1" dirty="0"/>
            <a:t>H </a:t>
          </a:r>
        </a:p>
        <a:p>
          <a:r>
            <a:rPr lang="pt-BR" b="1" dirty="0"/>
            <a:t>Encruado</a:t>
          </a:r>
        </a:p>
      </dgm:t>
    </dgm:pt>
    <dgm:pt modelId="{C340DB97-A272-4F5F-AC24-6B2751F4641E}" type="sibTrans" cxnId="{3FBD27CA-657D-4B09-97AB-2D76543C188A}">
      <dgm:prSet/>
      <dgm:spPr/>
      <dgm:t>
        <a:bodyPr/>
        <a:lstStyle/>
        <a:p>
          <a:endParaRPr lang="pt-BR"/>
        </a:p>
      </dgm:t>
    </dgm:pt>
    <dgm:pt modelId="{6EB50B06-0018-4B38-A55E-6FF27344C79C}" type="parTrans" cxnId="{3FBD27CA-657D-4B09-97AB-2D76543C188A}">
      <dgm:prSet/>
      <dgm:spPr/>
      <dgm:t>
        <a:bodyPr/>
        <a:lstStyle/>
        <a:p>
          <a:endParaRPr lang="pt-BR"/>
        </a:p>
      </dgm:t>
    </dgm:pt>
    <dgm:pt modelId="{8B85DC86-0F74-4588-8E46-F2D7E47E9469}" type="pres">
      <dgm:prSet presAssocID="{B78688CC-3BFD-4AE5-9066-326D7558D79E}" presName="theList" presStyleCnt="0">
        <dgm:presLayoutVars>
          <dgm:dir/>
          <dgm:animLvl val="lvl"/>
          <dgm:resizeHandles val="exact"/>
        </dgm:presLayoutVars>
      </dgm:prSet>
      <dgm:spPr/>
    </dgm:pt>
    <dgm:pt modelId="{275BD134-F5B1-4D0B-815C-BC1FA2AF91F6}" type="pres">
      <dgm:prSet presAssocID="{96E178F1-7E7F-4386-8D97-59B1CBFF5E14}" presName="compNode" presStyleCnt="0"/>
      <dgm:spPr/>
    </dgm:pt>
    <dgm:pt modelId="{A21F3A14-241F-4BC3-A181-3E85F809D830}" type="pres">
      <dgm:prSet presAssocID="{96E178F1-7E7F-4386-8D97-59B1CBFF5E14}" presName="aNode" presStyleLbl="bgShp" presStyleIdx="0" presStyleCnt="1" custLinFactNeighborX="13505" custLinFactNeighborY="-277"/>
      <dgm:spPr/>
    </dgm:pt>
    <dgm:pt modelId="{85FCEF4A-80C8-468A-8E7B-5ADF8DC0F72D}" type="pres">
      <dgm:prSet presAssocID="{96E178F1-7E7F-4386-8D97-59B1CBFF5E14}" presName="textNode" presStyleLbl="bgShp" presStyleIdx="0" presStyleCnt="1"/>
      <dgm:spPr/>
    </dgm:pt>
    <dgm:pt modelId="{C3E42C81-B950-41BC-8C6D-86210D977E37}" type="pres">
      <dgm:prSet presAssocID="{96E178F1-7E7F-4386-8D97-59B1CBFF5E14}" presName="compChildNode" presStyleCnt="0"/>
      <dgm:spPr/>
    </dgm:pt>
    <dgm:pt modelId="{48595860-9554-413C-AC0A-B1DE2F9D3AA3}" type="pres">
      <dgm:prSet presAssocID="{96E178F1-7E7F-4386-8D97-59B1CBFF5E14}" presName="theInnerList" presStyleCnt="0"/>
      <dgm:spPr/>
    </dgm:pt>
    <dgm:pt modelId="{6474ED98-F7E8-4AB1-B4EE-A16E91A853A5}" type="pres">
      <dgm:prSet presAssocID="{B74AA082-421D-47EA-8161-C66164B88D9D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D117E14-CB2A-4652-B7EE-075602A1F0D5}" type="presOf" srcId="{B74AA082-421D-47EA-8161-C66164B88D9D}" destId="{6474ED98-F7E8-4AB1-B4EE-A16E91A853A5}" srcOrd="0" destOrd="0" presId="urn:microsoft.com/office/officeart/2005/8/layout/lProcess2"/>
    <dgm:cxn modelId="{9648EF26-AFA7-454F-8F12-661230F9709A}" srcId="{96E178F1-7E7F-4386-8D97-59B1CBFF5E14}" destId="{B74AA082-421D-47EA-8161-C66164B88D9D}" srcOrd="0" destOrd="0" parTransId="{764B9FB2-B5DE-474F-9207-AAFEA1DF60BF}" sibTransId="{C76E805A-AA71-4CAA-B980-1DDDEF7B7E2C}"/>
    <dgm:cxn modelId="{8683D42E-6EAC-4E47-B9B1-BA738D9BDB3C}" type="presOf" srcId="{96E178F1-7E7F-4386-8D97-59B1CBFF5E14}" destId="{A21F3A14-241F-4BC3-A181-3E85F809D830}" srcOrd="0" destOrd="0" presId="urn:microsoft.com/office/officeart/2005/8/layout/lProcess2"/>
    <dgm:cxn modelId="{3FBD27CA-657D-4B09-97AB-2D76543C188A}" srcId="{B78688CC-3BFD-4AE5-9066-326D7558D79E}" destId="{96E178F1-7E7F-4386-8D97-59B1CBFF5E14}" srcOrd="0" destOrd="0" parTransId="{6EB50B06-0018-4B38-A55E-6FF27344C79C}" sibTransId="{C340DB97-A272-4F5F-AC24-6B2751F4641E}"/>
    <dgm:cxn modelId="{2E9769CE-2858-41E1-BD84-63B68A68D56D}" type="presOf" srcId="{B78688CC-3BFD-4AE5-9066-326D7558D79E}" destId="{8B85DC86-0F74-4588-8E46-F2D7E47E9469}" srcOrd="0" destOrd="0" presId="urn:microsoft.com/office/officeart/2005/8/layout/lProcess2"/>
    <dgm:cxn modelId="{EDD6AEF3-6CF6-41D3-87F5-A0E4A3B0911A}" type="presOf" srcId="{96E178F1-7E7F-4386-8D97-59B1CBFF5E14}" destId="{85FCEF4A-80C8-468A-8E7B-5ADF8DC0F72D}" srcOrd="1" destOrd="0" presId="urn:microsoft.com/office/officeart/2005/8/layout/lProcess2"/>
    <dgm:cxn modelId="{032A10F9-AEA8-4E68-8AE4-0409C3E9AB90}" type="presParOf" srcId="{8B85DC86-0F74-4588-8E46-F2D7E47E9469}" destId="{275BD134-F5B1-4D0B-815C-BC1FA2AF91F6}" srcOrd="0" destOrd="0" presId="urn:microsoft.com/office/officeart/2005/8/layout/lProcess2"/>
    <dgm:cxn modelId="{69BA7924-58A3-402F-9951-F84A53DC288F}" type="presParOf" srcId="{275BD134-F5B1-4D0B-815C-BC1FA2AF91F6}" destId="{A21F3A14-241F-4BC3-A181-3E85F809D830}" srcOrd="0" destOrd="0" presId="urn:microsoft.com/office/officeart/2005/8/layout/lProcess2"/>
    <dgm:cxn modelId="{E3F5B812-A762-4987-AB1C-57E86F2156F5}" type="presParOf" srcId="{275BD134-F5B1-4D0B-815C-BC1FA2AF91F6}" destId="{85FCEF4A-80C8-468A-8E7B-5ADF8DC0F72D}" srcOrd="1" destOrd="0" presId="urn:microsoft.com/office/officeart/2005/8/layout/lProcess2"/>
    <dgm:cxn modelId="{AB18EE05-22FD-4D59-9410-9E2188C7AB00}" type="presParOf" srcId="{275BD134-F5B1-4D0B-815C-BC1FA2AF91F6}" destId="{C3E42C81-B950-41BC-8C6D-86210D977E37}" srcOrd="2" destOrd="0" presId="urn:microsoft.com/office/officeart/2005/8/layout/lProcess2"/>
    <dgm:cxn modelId="{8E372B98-D7D5-4E15-9214-9BB733CF2E9D}" type="presParOf" srcId="{C3E42C81-B950-41BC-8C6D-86210D977E37}" destId="{48595860-9554-413C-AC0A-B1DE2F9D3AA3}" srcOrd="0" destOrd="0" presId="urn:microsoft.com/office/officeart/2005/8/layout/lProcess2"/>
    <dgm:cxn modelId="{CEA120AF-3470-464E-BFA3-5A7723D7275C}" type="presParOf" srcId="{48595860-9554-413C-AC0A-B1DE2F9D3AA3}" destId="{6474ED98-F7E8-4AB1-B4EE-A16E91A853A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3E0785E-B194-4B35-82D2-D532233AF4E6}" type="doc">
      <dgm:prSet loTypeId="urn:microsoft.com/office/officeart/2005/8/layout/lProcess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D4B9B8F3-9DE5-4EF2-AC93-523EC96C247F}">
      <dgm:prSet/>
      <dgm:spPr/>
      <dgm:t>
        <a:bodyPr/>
        <a:lstStyle/>
        <a:p>
          <a:pPr rtl="0"/>
          <a:r>
            <a:rPr lang="pt-BR" b="1" dirty="0"/>
            <a:t>T</a:t>
          </a:r>
        </a:p>
        <a:p>
          <a:pPr rtl="0"/>
          <a:r>
            <a:rPr lang="pt-BR" b="1" dirty="0"/>
            <a:t>Temperado</a:t>
          </a:r>
        </a:p>
      </dgm:t>
    </dgm:pt>
    <dgm:pt modelId="{75BB0A5C-AB71-4903-84A3-1414333248B1}" type="parTrans" cxnId="{D20EFC4E-7B2B-44F5-B720-CA08176AF138}">
      <dgm:prSet/>
      <dgm:spPr/>
      <dgm:t>
        <a:bodyPr/>
        <a:lstStyle/>
        <a:p>
          <a:endParaRPr lang="pt-BR"/>
        </a:p>
      </dgm:t>
    </dgm:pt>
    <dgm:pt modelId="{EA7550C9-3DB8-4CC5-9864-DE6C720132C9}" type="sibTrans" cxnId="{D20EFC4E-7B2B-44F5-B720-CA08176AF138}">
      <dgm:prSet/>
      <dgm:spPr/>
      <dgm:t>
        <a:bodyPr/>
        <a:lstStyle/>
        <a:p>
          <a:endParaRPr lang="pt-BR"/>
        </a:p>
      </dgm:t>
    </dgm:pt>
    <dgm:pt modelId="{076ED00D-C926-45B7-8499-9566885DE5C8}">
      <dgm:prSet/>
      <dgm:spPr/>
      <dgm:t>
        <a:bodyPr/>
        <a:lstStyle/>
        <a:p>
          <a:pPr algn="just" rtl="0">
            <a:lnSpc>
              <a:spcPct val="150000"/>
            </a:lnSpc>
          </a:pPr>
          <a:r>
            <a:rPr lang="pt-BR" dirty="0"/>
            <a:t>Para produzir </a:t>
          </a:r>
          <a:r>
            <a:rPr lang="pt-BR" dirty="0" err="1"/>
            <a:t>revenimentos</a:t>
          </a:r>
          <a:r>
            <a:rPr lang="pt-BR" dirty="0"/>
            <a:t> estáveis diferentes de F, O ou H. Aplica-se a produtos que foram tratados termicamente, às vezes com endurecimento por deformação suplementar, para produzir um revenido estável. O "T" é sempre seguido por um ou mais dígitos.</a:t>
          </a:r>
        </a:p>
      </dgm:t>
    </dgm:pt>
    <dgm:pt modelId="{C63723C1-8C59-422C-86A4-550ABDEB574B}" type="parTrans" cxnId="{67622D7F-2411-4337-A6A0-D5012027C267}">
      <dgm:prSet/>
      <dgm:spPr/>
      <dgm:t>
        <a:bodyPr/>
        <a:lstStyle/>
        <a:p>
          <a:endParaRPr lang="pt-BR"/>
        </a:p>
      </dgm:t>
    </dgm:pt>
    <dgm:pt modelId="{52BF56C8-6877-4E9A-B171-D3E359DEF3A2}" type="sibTrans" cxnId="{67622D7F-2411-4337-A6A0-D5012027C267}">
      <dgm:prSet/>
      <dgm:spPr/>
      <dgm:t>
        <a:bodyPr/>
        <a:lstStyle/>
        <a:p>
          <a:endParaRPr lang="pt-BR"/>
        </a:p>
      </dgm:t>
    </dgm:pt>
    <dgm:pt modelId="{83EA7447-B086-4ABE-B483-F59905A869EE}" type="pres">
      <dgm:prSet presAssocID="{B3E0785E-B194-4B35-82D2-D532233AF4E6}" presName="theList" presStyleCnt="0">
        <dgm:presLayoutVars>
          <dgm:dir/>
          <dgm:animLvl val="lvl"/>
          <dgm:resizeHandles val="exact"/>
        </dgm:presLayoutVars>
      </dgm:prSet>
      <dgm:spPr/>
    </dgm:pt>
    <dgm:pt modelId="{757A6980-650A-4E43-B875-988EA721F07F}" type="pres">
      <dgm:prSet presAssocID="{D4B9B8F3-9DE5-4EF2-AC93-523EC96C247F}" presName="compNode" presStyleCnt="0"/>
      <dgm:spPr/>
    </dgm:pt>
    <dgm:pt modelId="{81D3F876-3000-4299-8BFC-D6D722021B70}" type="pres">
      <dgm:prSet presAssocID="{D4B9B8F3-9DE5-4EF2-AC93-523EC96C247F}" presName="aNode" presStyleLbl="bgShp" presStyleIdx="0" presStyleCnt="1" custLinFactNeighborX="2097" custLinFactNeighborY="-1871"/>
      <dgm:spPr/>
    </dgm:pt>
    <dgm:pt modelId="{8AFD459D-38F3-4FC0-9FBF-2BEB0C05D105}" type="pres">
      <dgm:prSet presAssocID="{D4B9B8F3-9DE5-4EF2-AC93-523EC96C247F}" presName="textNode" presStyleLbl="bgShp" presStyleIdx="0" presStyleCnt="1"/>
      <dgm:spPr/>
    </dgm:pt>
    <dgm:pt modelId="{7C1D53F2-3BCA-4D25-94B0-AE244365D65E}" type="pres">
      <dgm:prSet presAssocID="{D4B9B8F3-9DE5-4EF2-AC93-523EC96C247F}" presName="compChildNode" presStyleCnt="0"/>
      <dgm:spPr/>
    </dgm:pt>
    <dgm:pt modelId="{A54C04A7-75E1-4EA4-B574-5B8913A77364}" type="pres">
      <dgm:prSet presAssocID="{D4B9B8F3-9DE5-4EF2-AC93-523EC96C247F}" presName="theInnerList" presStyleCnt="0"/>
      <dgm:spPr/>
    </dgm:pt>
    <dgm:pt modelId="{4A27381E-D05B-437E-831F-BA9689AA9C71}" type="pres">
      <dgm:prSet presAssocID="{076ED00D-C926-45B7-8499-9566885DE5C8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54B3AC2E-3EAD-48D2-B062-6A8517CE6215}" type="presOf" srcId="{D4B9B8F3-9DE5-4EF2-AC93-523EC96C247F}" destId="{8AFD459D-38F3-4FC0-9FBF-2BEB0C05D105}" srcOrd="1" destOrd="0" presId="urn:microsoft.com/office/officeart/2005/8/layout/lProcess2"/>
    <dgm:cxn modelId="{7982263F-69A9-413F-BD92-C6ACF5900AC6}" type="presOf" srcId="{D4B9B8F3-9DE5-4EF2-AC93-523EC96C247F}" destId="{81D3F876-3000-4299-8BFC-D6D722021B70}" srcOrd="0" destOrd="0" presId="urn:microsoft.com/office/officeart/2005/8/layout/lProcess2"/>
    <dgm:cxn modelId="{B73E5F67-8F3B-43B6-886C-88237014CFF7}" type="presOf" srcId="{076ED00D-C926-45B7-8499-9566885DE5C8}" destId="{4A27381E-D05B-437E-831F-BA9689AA9C71}" srcOrd="0" destOrd="0" presId="urn:microsoft.com/office/officeart/2005/8/layout/lProcess2"/>
    <dgm:cxn modelId="{D20EFC4E-7B2B-44F5-B720-CA08176AF138}" srcId="{B3E0785E-B194-4B35-82D2-D532233AF4E6}" destId="{D4B9B8F3-9DE5-4EF2-AC93-523EC96C247F}" srcOrd="0" destOrd="0" parTransId="{75BB0A5C-AB71-4903-84A3-1414333248B1}" sibTransId="{EA7550C9-3DB8-4CC5-9864-DE6C720132C9}"/>
    <dgm:cxn modelId="{67622D7F-2411-4337-A6A0-D5012027C267}" srcId="{D4B9B8F3-9DE5-4EF2-AC93-523EC96C247F}" destId="{076ED00D-C926-45B7-8499-9566885DE5C8}" srcOrd="0" destOrd="0" parTransId="{C63723C1-8C59-422C-86A4-550ABDEB574B}" sibTransId="{52BF56C8-6877-4E9A-B171-D3E359DEF3A2}"/>
    <dgm:cxn modelId="{AA7B56DF-BBEA-4E97-ABC4-9402C08F5BAA}" type="presOf" srcId="{B3E0785E-B194-4B35-82D2-D532233AF4E6}" destId="{83EA7447-B086-4ABE-B483-F59905A869EE}" srcOrd="0" destOrd="0" presId="urn:microsoft.com/office/officeart/2005/8/layout/lProcess2"/>
    <dgm:cxn modelId="{4DA82786-F468-4977-9AB2-AFDA9B27AADD}" type="presParOf" srcId="{83EA7447-B086-4ABE-B483-F59905A869EE}" destId="{757A6980-650A-4E43-B875-988EA721F07F}" srcOrd="0" destOrd="0" presId="urn:microsoft.com/office/officeart/2005/8/layout/lProcess2"/>
    <dgm:cxn modelId="{9BEB5D30-1AC4-470A-9AC0-5FB2C5D9E695}" type="presParOf" srcId="{757A6980-650A-4E43-B875-988EA721F07F}" destId="{81D3F876-3000-4299-8BFC-D6D722021B70}" srcOrd="0" destOrd="0" presId="urn:microsoft.com/office/officeart/2005/8/layout/lProcess2"/>
    <dgm:cxn modelId="{4DB80305-34B1-4751-AAA1-F0AF1CF39A47}" type="presParOf" srcId="{757A6980-650A-4E43-B875-988EA721F07F}" destId="{8AFD459D-38F3-4FC0-9FBF-2BEB0C05D105}" srcOrd="1" destOrd="0" presId="urn:microsoft.com/office/officeart/2005/8/layout/lProcess2"/>
    <dgm:cxn modelId="{25DF82C1-332E-4C13-9252-EC9A55107D0E}" type="presParOf" srcId="{757A6980-650A-4E43-B875-988EA721F07F}" destId="{7C1D53F2-3BCA-4D25-94B0-AE244365D65E}" srcOrd="2" destOrd="0" presId="urn:microsoft.com/office/officeart/2005/8/layout/lProcess2"/>
    <dgm:cxn modelId="{662EA148-BDD0-4A4B-B369-9536C747CCC4}" type="presParOf" srcId="{7C1D53F2-3BCA-4D25-94B0-AE244365D65E}" destId="{A54C04A7-75E1-4EA4-B574-5B8913A77364}" srcOrd="0" destOrd="0" presId="urn:microsoft.com/office/officeart/2005/8/layout/lProcess2"/>
    <dgm:cxn modelId="{CDAB7CF3-62D7-4AD9-8B06-5AA0F4D12148}" type="presParOf" srcId="{A54C04A7-75E1-4EA4-B574-5B8913A77364}" destId="{4A27381E-D05B-437E-831F-BA9689AA9C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5D417-F7DA-4A0A-8FE9-6416B1707D64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BD94C18-5EEB-47C7-92A0-E11C952BEC1F}">
      <dgm:prSet custT="1"/>
      <dgm:spPr/>
      <dgm:t>
        <a:bodyPr/>
        <a:lstStyle/>
        <a:p>
          <a:pPr algn="ctr" rtl="0"/>
          <a:r>
            <a:rPr lang="pt-BR" sz="2800" dirty="0">
              <a:latin typeface="+mj-lt"/>
            </a:rPr>
            <a:t>EQUAÇÃO 1 </a:t>
          </a:r>
          <a:r>
            <a:rPr lang="pt-BR" sz="2800">
              <a:latin typeface="+mj-lt"/>
            </a:rPr>
            <a:t>: a </a:t>
          </a:r>
          <a:r>
            <a:rPr lang="pt-BR" sz="2800" dirty="0">
              <a:latin typeface="+mj-lt"/>
            </a:rPr>
            <a:t>reação da soda com a </a:t>
          </a:r>
          <a:r>
            <a:rPr lang="pt-BR" sz="2800" dirty="0" err="1">
              <a:latin typeface="+mj-lt"/>
            </a:rPr>
            <a:t>gibbsita</a:t>
          </a:r>
          <a:endParaRPr lang="pt-BR" sz="2800" dirty="0">
            <a:latin typeface="+mj-lt"/>
          </a:endParaRPr>
        </a:p>
      </dgm:t>
    </dgm:pt>
    <dgm:pt modelId="{8037A5BC-51C8-4888-A19A-DFB3F982795A}" type="parTrans" cxnId="{9EF80977-3CD9-4A01-971E-7933B70DFBDC}">
      <dgm:prSet/>
      <dgm:spPr/>
      <dgm:t>
        <a:bodyPr/>
        <a:lstStyle/>
        <a:p>
          <a:pPr algn="ctr"/>
          <a:endParaRPr lang="pt-BR" sz="2800">
            <a:latin typeface="+mj-lt"/>
          </a:endParaRPr>
        </a:p>
      </dgm:t>
    </dgm:pt>
    <dgm:pt modelId="{5A6A2822-22EE-4C9A-A74E-4AEE12E96B8E}" type="sibTrans" cxnId="{9EF80977-3CD9-4A01-971E-7933B70DFBDC}">
      <dgm:prSet/>
      <dgm:spPr/>
      <dgm:t>
        <a:bodyPr/>
        <a:lstStyle/>
        <a:p>
          <a:pPr algn="ctr"/>
          <a:endParaRPr lang="pt-BR" sz="2800">
            <a:latin typeface="+mj-lt"/>
          </a:endParaRPr>
        </a:p>
      </dgm:t>
    </dgm:pt>
    <dgm:pt modelId="{040C3A9C-6428-4A96-BC2C-D3FA21F0A015}">
      <dgm:prSet custT="1"/>
      <dgm:spPr/>
      <dgm:t>
        <a:bodyPr/>
        <a:lstStyle/>
        <a:p>
          <a:pPr algn="ctr" rtl="0"/>
          <a:r>
            <a:rPr lang="pt-BR" sz="2800" dirty="0">
              <a:latin typeface="+mj-lt"/>
            </a:rPr>
            <a:t>𝐴𝑙(𝑂𝐻)</a:t>
          </a:r>
          <a:r>
            <a:rPr lang="pt-BR" sz="2800" baseline="-25000" dirty="0">
              <a:latin typeface="+mj-lt"/>
            </a:rPr>
            <a:t>3</a:t>
          </a:r>
          <a:r>
            <a:rPr lang="pt-BR" sz="2800" dirty="0">
              <a:latin typeface="+mj-lt"/>
            </a:rPr>
            <a:t> + 𝑁𝑎</a:t>
          </a:r>
          <a:r>
            <a:rPr lang="pt-BR" sz="2800" baseline="30000" dirty="0">
              <a:latin typeface="+mj-lt"/>
            </a:rPr>
            <a:t>+</a:t>
          </a:r>
          <a:r>
            <a:rPr lang="pt-BR" sz="2800" dirty="0">
              <a:latin typeface="+mj-lt"/>
            </a:rPr>
            <a:t> + 𝑂𝐻</a:t>
          </a:r>
          <a:r>
            <a:rPr lang="pt-BR" sz="2800" baseline="30000" dirty="0">
              <a:latin typeface="+mj-lt"/>
            </a:rPr>
            <a:t>−</a:t>
          </a:r>
          <a:r>
            <a:rPr lang="pt-BR" sz="2800" dirty="0">
              <a:latin typeface="+mj-lt"/>
            </a:rPr>
            <a:t> → 𝐴𝑙(𝑂𝐻)</a:t>
          </a:r>
          <a:r>
            <a:rPr lang="pt-BR" sz="2800" baseline="-25000" dirty="0">
              <a:latin typeface="+mj-lt"/>
            </a:rPr>
            <a:t>4</a:t>
          </a:r>
          <a:r>
            <a:rPr lang="pt-BR" sz="2800" dirty="0">
              <a:latin typeface="+mj-lt"/>
            </a:rPr>
            <a:t> </a:t>
          </a:r>
          <a:r>
            <a:rPr lang="pt-BR" sz="2800" baseline="30000" dirty="0">
              <a:latin typeface="+mj-lt"/>
            </a:rPr>
            <a:t>−</a:t>
          </a:r>
          <a:r>
            <a:rPr lang="pt-BR" sz="2800" dirty="0">
              <a:latin typeface="+mj-lt"/>
            </a:rPr>
            <a:t> + 𝑁𝑎</a:t>
          </a:r>
          <a:r>
            <a:rPr lang="pt-BR" sz="2800" baseline="30000" dirty="0">
              <a:latin typeface="+mj-lt"/>
            </a:rPr>
            <a:t>+</a:t>
          </a:r>
        </a:p>
      </dgm:t>
    </dgm:pt>
    <dgm:pt modelId="{819A9AE4-FE2F-4261-B03A-723035D0F21F}" type="parTrans" cxnId="{DB658D05-556B-420C-B179-77CE1EF82A88}">
      <dgm:prSet/>
      <dgm:spPr/>
      <dgm:t>
        <a:bodyPr/>
        <a:lstStyle/>
        <a:p>
          <a:pPr algn="ctr"/>
          <a:endParaRPr lang="pt-BR" sz="2800">
            <a:latin typeface="+mj-lt"/>
          </a:endParaRPr>
        </a:p>
      </dgm:t>
    </dgm:pt>
    <dgm:pt modelId="{8D9E61CB-07CD-4D74-B98C-773CCF2A95D1}" type="sibTrans" cxnId="{DB658D05-556B-420C-B179-77CE1EF82A88}">
      <dgm:prSet/>
      <dgm:spPr/>
      <dgm:t>
        <a:bodyPr/>
        <a:lstStyle/>
        <a:p>
          <a:pPr algn="ctr"/>
          <a:endParaRPr lang="pt-BR" sz="2800">
            <a:latin typeface="+mj-lt"/>
          </a:endParaRPr>
        </a:p>
      </dgm:t>
    </dgm:pt>
    <dgm:pt modelId="{A05C4429-9B14-4F4E-AD04-A808EDD3B894}" type="pres">
      <dgm:prSet presAssocID="{D155D417-F7DA-4A0A-8FE9-6416B1707D64}" presName="linear" presStyleCnt="0">
        <dgm:presLayoutVars>
          <dgm:animLvl val="lvl"/>
          <dgm:resizeHandles val="exact"/>
        </dgm:presLayoutVars>
      </dgm:prSet>
      <dgm:spPr/>
    </dgm:pt>
    <dgm:pt modelId="{657B6E25-B5AA-4670-9C85-162188BD24FF}" type="pres">
      <dgm:prSet presAssocID="{5BD94C18-5EEB-47C7-92A0-E11C952BEC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B761DF-03F4-4CAD-93A9-FB5D6DF3BFD8}" type="pres">
      <dgm:prSet presAssocID="{5A6A2822-22EE-4C9A-A74E-4AEE12E96B8E}" presName="spacer" presStyleCnt="0"/>
      <dgm:spPr/>
    </dgm:pt>
    <dgm:pt modelId="{2030982D-04DE-483D-AAD9-C2F82068AA48}" type="pres">
      <dgm:prSet presAssocID="{040C3A9C-6428-4A96-BC2C-D3FA21F0A0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658D05-556B-420C-B179-77CE1EF82A88}" srcId="{D155D417-F7DA-4A0A-8FE9-6416B1707D64}" destId="{040C3A9C-6428-4A96-BC2C-D3FA21F0A015}" srcOrd="1" destOrd="0" parTransId="{819A9AE4-FE2F-4261-B03A-723035D0F21F}" sibTransId="{8D9E61CB-07CD-4D74-B98C-773CCF2A95D1}"/>
    <dgm:cxn modelId="{4F563148-5158-4350-9874-38BBAF494852}" type="presOf" srcId="{040C3A9C-6428-4A96-BC2C-D3FA21F0A015}" destId="{2030982D-04DE-483D-AAD9-C2F82068AA48}" srcOrd="0" destOrd="0" presId="urn:microsoft.com/office/officeart/2005/8/layout/vList2"/>
    <dgm:cxn modelId="{940E6354-8109-49B7-BC4D-EAF44AF60A26}" type="presOf" srcId="{5BD94C18-5EEB-47C7-92A0-E11C952BEC1F}" destId="{657B6E25-B5AA-4670-9C85-162188BD24FF}" srcOrd="0" destOrd="0" presId="urn:microsoft.com/office/officeart/2005/8/layout/vList2"/>
    <dgm:cxn modelId="{9EF80977-3CD9-4A01-971E-7933B70DFBDC}" srcId="{D155D417-F7DA-4A0A-8FE9-6416B1707D64}" destId="{5BD94C18-5EEB-47C7-92A0-E11C952BEC1F}" srcOrd="0" destOrd="0" parTransId="{8037A5BC-51C8-4888-A19A-DFB3F982795A}" sibTransId="{5A6A2822-22EE-4C9A-A74E-4AEE12E96B8E}"/>
    <dgm:cxn modelId="{0C4BD5EE-D5BA-45A7-8D46-D5074251ED3F}" type="presOf" srcId="{D155D417-F7DA-4A0A-8FE9-6416B1707D64}" destId="{A05C4429-9B14-4F4E-AD04-A808EDD3B894}" srcOrd="0" destOrd="0" presId="urn:microsoft.com/office/officeart/2005/8/layout/vList2"/>
    <dgm:cxn modelId="{A5638F0B-6C19-4EA8-B29F-CDF404F60813}" type="presParOf" srcId="{A05C4429-9B14-4F4E-AD04-A808EDD3B894}" destId="{657B6E25-B5AA-4670-9C85-162188BD24FF}" srcOrd="0" destOrd="0" presId="urn:microsoft.com/office/officeart/2005/8/layout/vList2"/>
    <dgm:cxn modelId="{6684E073-DE69-4CD8-9E83-ADA1F8E88AA5}" type="presParOf" srcId="{A05C4429-9B14-4F4E-AD04-A808EDD3B894}" destId="{B6B761DF-03F4-4CAD-93A9-FB5D6DF3BFD8}" srcOrd="1" destOrd="0" presId="urn:microsoft.com/office/officeart/2005/8/layout/vList2"/>
    <dgm:cxn modelId="{EC7AA553-1CF7-45A5-A5A8-01431DEECEAB}" type="presParOf" srcId="{A05C4429-9B14-4F4E-AD04-A808EDD3B894}" destId="{2030982D-04DE-483D-AAD9-C2F82068AA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4E9155-0D96-428C-AED8-457DFB98CE29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D03EB4A5-8D25-4059-B57D-7EE0EAB2851C}">
      <dgm:prSet custT="1"/>
      <dgm:spPr/>
      <dgm:t>
        <a:bodyPr/>
        <a:lstStyle/>
        <a:p>
          <a:pPr algn="ctr" rtl="0"/>
          <a:r>
            <a:rPr lang="pt-BR" sz="2800" dirty="0">
              <a:latin typeface="+mj-lt"/>
            </a:rPr>
            <a:t>EQUAÇÃO 2 : a reação da soda com o </a:t>
          </a:r>
          <a:r>
            <a:rPr lang="pt-BR" sz="2800" dirty="0" err="1">
              <a:latin typeface="+mj-lt"/>
            </a:rPr>
            <a:t>böhmite</a:t>
          </a:r>
          <a:r>
            <a:rPr lang="pt-BR" sz="2800" dirty="0">
              <a:latin typeface="+mj-lt"/>
            </a:rPr>
            <a:t> e diásporo, respectivamente</a:t>
          </a:r>
        </a:p>
      </dgm:t>
    </dgm:pt>
    <dgm:pt modelId="{8AC1C095-D66A-4213-BCD4-BF626A004B0A}" type="parTrans" cxnId="{90D386DD-D225-44C1-8C2F-E664B67295CF}">
      <dgm:prSet/>
      <dgm:spPr/>
      <dgm:t>
        <a:bodyPr/>
        <a:lstStyle/>
        <a:p>
          <a:endParaRPr lang="pt-BR"/>
        </a:p>
      </dgm:t>
    </dgm:pt>
    <dgm:pt modelId="{84B4F920-6D5C-4AEC-B7E5-028A7376C847}" type="sibTrans" cxnId="{90D386DD-D225-44C1-8C2F-E664B67295CF}">
      <dgm:prSet/>
      <dgm:spPr/>
      <dgm:t>
        <a:bodyPr/>
        <a:lstStyle/>
        <a:p>
          <a:endParaRPr lang="pt-BR"/>
        </a:p>
      </dgm:t>
    </dgm:pt>
    <dgm:pt modelId="{B46F01F0-B49D-4B29-9DC6-8F9E5B7A393D}">
      <dgm:prSet custT="1"/>
      <dgm:spPr/>
      <dgm:t>
        <a:bodyPr/>
        <a:lstStyle/>
        <a:p>
          <a:pPr algn="ctr" rtl="0"/>
          <a:r>
            <a:rPr lang="pt-BR" sz="2800" dirty="0"/>
            <a:t>𝐴𝑙𝑂(𝑂𝐻) + 𝑁𝑎</a:t>
          </a:r>
          <a:r>
            <a:rPr lang="pt-BR" sz="2800" baseline="30000" dirty="0"/>
            <a:t>+</a:t>
          </a:r>
          <a:r>
            <a:rPr lang="pt-BR" sz="2800" dirty="0"/>
            <a:t> + 𝑂𝐻</a:t>
          </a:r>
          <a:r>
            <a:rPr lang="pt-BR" sz="2800" baseline="30000" dirty="0"/>
            <a:t>−</a:t>
          </a:r>
          <a:r>
            <a:rPr lang="pt-BR" sz="2800" dirty="0"/>
            <a:t> + 𝐻</a:t>
          </a:r>
          <a:r>
            <a:rPr lang="pt-BR" sz="2800" baseline="-25000" dirty="0"/>
            <a:t>2</a:t>
          </a:r>
          <a:r>
            <a:rPr lang="pt-BR" sz="2800" dirty="0"/>
            <a:t>𝑂 → 𝐴𝑙(𝑂𝐻)</a:t>
          </a:r>
          <a:r>
            <a:rPr lang="pt-BR" sz="2800" baseline="-25000" dirty="0"/>
            <a:t>4</a:t>
          </a:r>
          <a:r>
            <a:rPr lang="pt-BR" sz="2800" dirty="0"/>
            <a:t> </a:t>
          </a:r>
          <a:r>
            <a:rPr lang="pt-BR" sz="2800" baseline="30000" dirty="0"/>
            <a:t>−</a:t>
          </a:r>
          <a:r>
            <a:rPr lang="pt-BR" sz="2800" dirty="0"/>
            <a:t> + 𝑁𝑎</a:t>
          </a:r>
          <a:r>
            <a:rPr lang="pt-BR" sz="2800" baseline="30000" dirty="0"/>
            <a:t>+</a:t>
          </a:r>
        </a:p>
      </dgm:t>
    </dgm:pt>
    <dgm:pt modelId="{C4AB0215-CCD6-48ED-9C43-FF0B52381EF3}" type="parTrans" cxnId="{96678E78-C20A-4E76-8694-B1BA5C834392}">
      <dgm:prSet/>
      <dgm:spPr/>
      <dgm:t>
        <a:bodyPr/>
        <a:lstStyle/>
        <a:p>
          <a:endParaRPr lang="pt-BR"/>
        </a:p>
      </dgm:t>
    </dgm:pt>
    <dgm:pt modelId="{AAF6F4EF-574A-47B2-8022-B1FFB3B19CE3}" type="sibTrans" cxnId="{96678E78-C20A-4E76-8694-B1BA5C834392}">
      <dgm:prSet/>
      <dgm:spPr/>
      <dgm:t>
        <a:bodyPr/>
        <a:lstStyle/>
        <a:p>
          <a:endParaRPr lang="pt-BR"/>
        </a:p>
      </dgm:t>
    </dgm:pt>
    <dgm:pt modelId="{50181150-9D0C-4E41-84CB-A47064069CA4}" type="pres">
      <dgm:prSet presAssocID="{754E9155-0D96-428C-AED8-457DFB98CE29}" presName="linear" presStyleCnt="0">
        <dgm:presLayoutVars>
          <dgm:animLvl val="lvl"/>
          <dgm:resizeHandles val="exact"/>
        </dgm:presLayoutVars>
      </dgm:prSet>
      <dgm:spPr/>
    </dgm:pt>
    <dgm:pt modelId="{DD2CFCA1-F06C-49E8-974F-E885F933319E}" type="pres">
      <dgm:prSet presAssocID="{D03EB4A5-8D25-4059-B57D-7EE0EAB285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CFC04F-B91A-4F15-8C39-CF2E063E0CDA}" type="pres">
      <dgm:prSet presAssocID="{84B4F920-6D5C-4AEC-B7E5-028A7376C847}" presName="spacer" presStyleCnt="0"/>
      <dgm:spPr/>
    </dgm:pt>
    <dgm:pt modelId="{21C7B8B7-E699-4433-9D79-B3B2A4B3C1FE}" type="pres">
      <dgm:prSet presAssocID="{B46F01F0-B49D-4B29-9DC6-8F9E5B7A39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294701-D96B-45B5-B5AF-B23F4BC574C4}" type="presOf" srcId="{D03EB4A5-8D25-4059-B57D-7EE0EAB2851C}" destId="{DD2CFCA1-F06C-49E8-974F-E885F933319E}" srcOrd="0" destOrd="0" presId="urn:microsoft.com/office/officeart/2005/8/layout/vList2"/>
    <dgm:cxn modelId="{2A84C675-B94E-4558-8A52-199D84354738}" type="presOf" srcId="{754E9155-0D96-428C-AED8-457DFB98CE29}" destId="{50181150-9D0C-4E41-84CB-A47064069CA4}" srcOrd="0" destOrd="0" presId="urn:microsoft.com/office/officeart/2005/8/layout/vList2"/>
    <dgm:cxn modelId="{96678E78-C20A-4E76-8694-B1BA5C834392}" srcId="{754E9155-0D96-428C-AED8-457DFB98CE29}" destId="{B46F01F0-B49D-4B29-9DC6-8F9E5B7A393D}" srcOrd="1" destOrd="0" parTransId="{C4AB0215-CCD6-48ED-9C43-FF0B52381EF3}" sibTransId="{AAF6F4EF-574A-47B2-8022-B1FFB3B19CE3}"/>
    <dgm:cxn modelId="{780ACFA1-386A-4399-BD93-5773FC14F6AB}" type="presOf" srcId="{B46F01F0-B49D-4B29-9DC6-8F9E5B7A393D}" destId="{21C7B8B7-E699-4433-9D79-B3B2A4B3C1FE}" srcOrd="0" destOrd="0" presId="urn:microsoft.com/office/officeart/2005/8/layout/vList2"/>
    <dgm:cxn modelId="{90D386DD-D225-44C1-8C2F-E664B67295CF}" srcId="{754E9155-0D96-428C-AED8-457DFB98CE29}" destId="{D03EB4A5-8D25-4059-B57D-7EE0EAB2851C}" srcOrd="0" destOrd="0" parTransId="{8AC1C095-D66A-4213-BCD4-BF626A004B0A}" sibTransId="{84B4F920-6D5C-4AEC-B7E5-028A7376C847}"/>
    <dgm:cxn modelId="{3D4DA1A3-A832-43F8-BF48-CAE9474F030C}" type="presParOf" srcId="{50181150-9D0C-4E41-84CB-A47064069CA4}" destId="{DD2CFCA1-F06C-49E8-974F-E885F933319E}" srcOrd="0" destOrd="0" presId="urn:microsoft.com/office/officeart/2005/8/layout/vList2"/>
    <dgm:cxn modelId="{F76869EF-43D0-4285-AF45-7F8F784471A9}" type="presParOf" srcId="{50181150-9D0C-4E41-84CB-A47064069CA4}" destId="{FDCFC04F-B91A-4F15-8C39-CF2E063E0CDA}" srcOrd="1" destOrd="0" presId="urn:microsoft.com/office/officeart/2005/8/layout/vList2"/>
    <dgm:cxn modelId="{03B381DA-CE86-4E91-86CF-CD074F49A9C6}" type="presParOf" srcId="{50181150-9D0C-4E41-84CB-A47064069CA4}" destId="{21C7B8B7-E699-4433-9D79-B3B2A4B3C1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C24A32-ED7A-4AB0-AD8B-E77A5A913723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B0D8E3A-BA52-4900-A5AE-7E816280D583}">
      <dgm:prSet custT="1"/>
      <dgm:spPr/>
      <dgm:t>
        <a:bodyPr/>
        <a:lstStyle/>
        <a:p>
          <a:pPr algn="ctr" rtl="0"/>
          <a:r>
            <a:rPr lang="pt-BR" sz="2800" dirty="0">
              <a:latin typeface="+mj-lt"/>
            </a:rPr>
            <a:t>EQUAÇÃO 3 : Transformação ocorrida nesta fase do processo, sendo que é o processo inverso da EQUAÇÃO 1</a:t>
          </a:r>
        </a:p>
      </dgm:t>
    </dgm:pt>
    <dgm:pt modelId="{D0DF9DD8-BAFB-4754-BAFB-F41BE9AE5C96}" type="parTrans" cxnId="{7600DEDC-CEA0-489A-A3C3-408C2A489379}">
      <dgm:prSet/>
      <dgm:spPr/>
      <dgm:t>
        <a:bodyPr/>
        <a:lstStyle/>
        <a:p>
          <a:endParaRPr lang="pt-BR" sz="2400"/>
        </a:p>
      </dgm:t>
    </dgm:pt>
    <dgm:pt modelId="{1D28D1F4-3493-46FA-BA01-B1BDBF169093}" type="sibTrans" cxnId="{7600DEDC-CEA0-489A-A3C3-408C2A489379}">
      <dgm:prSet/>
      <dgm:spPr/>
      <dgm:t>
        <a:bodyPr/>
        <a:lstStyle/>
        <a:p>
          <a:endParaRPr lang="pt-BR" sz="2400"/>
        </a:p>
      </dgm:t>
    </dgm:pt>
    <dgm:pt modelId="{FAFE6799-AB50-4469-AB1F-E4003B7758C7}">
      <dgm:prSet custT="1"/>
      <dgm:spPr/>
      <dgm:t>
        <a:bodyPr/>
        <a:lstStyle/>
        <a:p>
          <a:pPr algn="ctr" rtl="0"/>
          <a:r>
            <a:rPr lang="pt-BR" sz="2800" baseline="0" dirty="0"/>
            <a:t>𝐴𝑙(𝑂𝐻)</a:t>
          </a:r>
          <a:r>
            <a:rPr lang="pt-BR" sz="2800" baseline="-25000" dirty="0"/>
            <a:t>4</a:t>
          </a:r>
          <a:r>
            <a:rPr lang="pt-BR" sz="2800" baseline="0" dirty="0"/>
            <a:t> </a:t>
          </a:r>
          <a:r>
            <a:rPr lang="pt-BR" sz="2800" baseline="30000" dirty="0"/>
            <a:t>−</a:t>
          </a:r>
          <a:r>
            <a:rPr lang="pt-BR" sz="2800" baseline="0" dirty="0"/>
            <a:t> + 𝑁𝑎</a:t>
          </a:r>
          <a:r>
            <a:rPr lang="pt-BR" sz="2800" baseline="30000" dirty="0"/>
            <a:t>+</a:t>
          </a:r>
          <a:r>
            <a:rPr lang="pt-BR" sz="2800" baseline="0" dirty="0"/>
            <a:t> → 𝐴𝑙(𝑂𝐻)</a:t>
          </a:r>
          <a:r>
            <a:rPr lang="pt-BR" sz="2800" baseline="-25000" dirty="0"/>
            <a:t>3</a:t>
          </a:r>
          <a:r>
            <a:rPr lang="pt-BR" sz="2800" baseline="0" dirty="0"/>
            <a:t> + 𝑁𝑎</a:t>
          </a:r>
          <a:r>
            <a:rPr lang="pt-BR" sz="2800" baseline="30000" dirty="0"/>
            <a:t>+</a:t>
          </a:r>
          <a:r>
            <a:rPr lang="pt-BR" sz="2800" baseline="0" dirty="0"/>
            <a:t> + 𝑂𝐻</a:t>
          </a:r>
          <a:r>
            <a:rPr lang="pt-BR" sz="2800" baseline="30000" dirty="0"/>
            <a:t>−</a:t>
          </a:r>
        </a:p>
      </dgm:t>
    </dgm:pt>
    <dgm:pt modelId="{A9AF4BBA-163F-46FA-8869-688FE2489EA8}" type="parTrans" cxnId="{BE8802AA-1238-4323-9224-FC1667E43B43}">
      <dgm:prSet/>
      <dgm:spPr/>
      <dgm:t>
        <a:bodyPr/>
        <a:lstStyle/>
        <a:p>
          <a:endParaRPr lang="pt-BR" sz="2400"/>
        </a:p>
      </dgm:t>
    </dgm:pt>
    <dgm:pt modelId="{73DAE695-0D39-4FF7-9848-718E08770912}" type="sibTrans" cxnId="{BE8802AA-1238-4323-9224-FC1667E43B43}">
      <dgm:prSet/>
      <dgm:spPr/>
      <dgm:t>
        <a:bodyPr/>
        <a:lstStyle/>
        <a:p>
          <a:endParaRPr lang="pt-BR" sz="2400"/>
        </a:p>
      </dgm:t>
    </dgm:pt>
    <dgm:pt modelId="{4B19F80B-ED88-40B8-908B-9B56366DB7E3}" type="pres">
      <dgm:prSet presAssocID="{FCC24A32-ED7A-4AB0-AD8B-E77A5A913723}" presName="linear" presStyleCnt="0">
        <dgm:presLayoutVars>
          <dgm:animLvl val="lvl"/>
          <dgm:resizeHandles val="exact"/>
        </dgm:presLayoutVars>
      </dgm:prSet>
      <dgm:spPr/>
    </dgm:pt>
    <dgm:pt modelId="{C4671FD2-63C1-4846-9704-CF27E0F5BB46}" type="pres">
      <dgm:prSet presAssocID="{7B0D8E3A-BA52-4900-A5AE-7E816280D5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8D74AC-9DCA-4823-A37C-B2B66D5311F5}" type="pres">
      <dgm:prSet presAssocID="{1D28D1F4-3493-46FA-BA01-B1BDBF169093}" presName="spacer" presStyleCnt="0"/>
      <dgm:spPr/>
    </dgm:pt>
    <dgm:pt modelId="{8A9D8AEF-6ED6-42C7-B61D-5EDDD7FD9FD0}" type="pres">
      <dgm:prSet presAssocID="{FAFE6799-AB50-4469-AB1F-E4003B7758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69DE56F-2C68-4D08-A285-24893562DA34}" type="presOf" srcId="{FAFE6799-AB50-4469-AB1F-E4003B7758C7}" destId="{8A9D8AEF-6ED6-42C7-B61D-5EDDD7FD9FD0}" srcOrd="0" destOrd="0" presId="urn:microsoft.com/office/officeart/2005/8/layout/vList2"/>
    <dgm:cxn modelId="{0EE6639A-569C-4B2F-9DA5-F681EB4CE7C3}" type="presOf" srcId="{7B0D8E3A-BA52-4900-A5AE-7E816280D583}" destId="{C4671FD2-63C1-4846-9704-CF27E0F5BB46}" srcOrd="0" destOrd="0" presId="urn:microsoft.com/office/officeart/2005/8/layout/vList2"/>
    <dgm:cxn modelId="{BE8802AA-1238-4323-9224-FC1667E43B43}" srcId="{FCC24A32-ED7A-4AB0-AD8B-E77A5A913723}" destId="{FAFE6799-AB50-4469-AB1F-E4003B7758C7}" srcOrd="1" destOrd="0" parTransId="{A9AF4BBA-163F-46FA-8869-688FE2489EA8}" sibTransId="{73DAE695-0D39-4FF7-9848-718E08770912}"/>
    <dgm:cxn modelId="{A4188DAC-2363-466B-9938-85F1AB05C87B}" type="presOf" srcId="{FCC24A32-ED7A-4AB0-AD8B-E77A5A913723}" destId="{4B19F80B-ED88-40B8-908B-9B56366DB7E3}" srcOrd="0" destOrd="0" presId="urn:microsoft.com/office/officeart/2005/8/layout/vList2"/>
    <dgm:cxn modelId="{7600DEDC-CEA0-489A-A3C3-408C2A489379}" srcId="{FCC24A32-ED7A-4AB0-AD8B-E77A5A913723}" destId="{7B0D8E3A-BA52-4900-A5AE-7E816280D583}" srcOrd="0" destOrd="0" parTransId="{D0DF9DD8-BAFB-4754-BAFB-F41BE9AE5C96}" sibTransId="{1D28D1F4-3493-46FA-BA01-B1BDBF169093}"/>
    <dgm:cxn modelId="{C0F1A7EF-D271-47F7-802C-7DDE52253F58}" type="presParOf" srcId="{4B19F80B-ED88-40B8-908B-9B56366DB7E3}" destId="{C4671FD2-63C1-4846-9704-CF27E0F5BB46}" srcOrd="0" destOrd="0" presId="urn:microsoft.com/office/officeart/2005/8/layout/vList2"/>
    <dgm:cxn modelId="{F8ECD41E-8E4A-4E30-966B-FFE65565AF51}" type="presParOf" srcId="{4B19F80B-ED88-40B8-908B-9B56366DB7E3}" destId="{058D74AC-9DCA-4823-A37C-B2B66D5311F5}" srcOrd="1" destOrd="0" presId="urn:microsoft.com/office/officeart/2005/8/layout/vList2"/>
    <dgm:cxn modelId="{08B2EC1E-8840-47B3-84FE-7C82CC753C94}" type="presParOf" srcId="{4B19F80B-ED88-40B8-908B-9B56366DB7E3}" destId="{8A9D8AEF-6ED6-42C7-B61D-5EDDD7FD9FD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DDD7B-E22F-4B0B-9749-D2F1319C6A8A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18D414F0-6BE7-4050-985E-D1EE2D02C424}">
      <dgm:prSet custT="1"/>
      <dgm:spPr/>
      <dgm:t>
        <a:bodyPr/>
        <a:lstStyle/>
        <a:p>
          <a:pPr algn="ctr" rtl="0"/>
          <a:r>
            <a:rPr lang="pt-BR" sz="2800" dirty="0"/>
            <a:t>A EQUAÇÃO 4 :o processo de calcinação</a:t>
          </a:r>
        </a:p>
      </dgm:t>
    </dgm:pt>
    <dgm:pt modelId="{B0E463EA-2371-438C-819A-C26BC7E30C26}" type="parTrans" cxnId="{D7646A00-9F1C-4B58-BA3F-428803A02B92}">
      <dgm:prSet/>
      <dgm:spPr/>
      <dgm:t>
        <a:bodyPr/>
        <a:lstStyle/>
        <a:p>
          <a:endParaRPr lang="pt-BR"/>
        </a:p>
      </dgm:t>
    </dgm:pt>
    <dgm:pt modelId="{E6E44A10-FDFD-47C6-940C-D28885240DA8}" type="sibTrans" cxnId="{D7646A00-9F1C-4B58-BA3F-428803A02B92}">
      <dgm:prSet/>
      <dgm:spPr/>
      <dgm:t>
        <a:bodyPr/>
        <a:lstStyle/>
        <a:p>
          <a:endParaRPr lang="pt-BR"/>
        </a:p>
      </dgm:t>
    </dgm:pt>
    <dgm:pt modelId="{025B99E7-A15D-4D05-BC94-92D9FF3BB6A7}">
      <dgm:prSet custT="1"/>
      <dgm:spPr/>
      <dgm:t>
        <a:bodyPr/>
        <a:lstStyle/>
        <a:p>
          <a:pPr algn="ctr" rtl="0"/>
          <a:r>
            <a:rPr lang="pt-BR" sz="2800" dirty="0"/>
            <a:t>2𝐴𝑙(𝑂𝐻)</a:t>
          </a:r>
          <a:r>
            <a:rPr lang="pt-BR" sz="2800" baseline="-25000" dirty="0"/>
            <a:t>3</a:t>
          </a:r>
          <a:r>
            <a:rPr lang="pt-BR" sz="2800" dirty="0"/>
            <a:t> → 𝐴𝑙</a:t>
          </a:r>
          <a:r>
            <a:rPr lang="pt-BR" sz="2800" baseline="-25000" dirty="0"/>
            <a:t>2</a:t>
          </a:r>
          <a:r>
            <a:rPr lang="pt-BR" sz="2800" dirty="0"/>
            <a:t>𝑂</a:t>
          </a:r>
          <a:r>
            <a:rPr lang="pt-BR" sz="2800" baseline="-25000" dirty="0"/>
            <a:t>3</a:t>
          </a:r>
          <a:r>
            <a:rPr lang="pt-BR" sz="2800" dirty="0"/>
            <a:t> + 3𝐻</a:t>
          </a:r>
          <a:r>
            <a:rPr lang="pt-BR" sz="2800" baseline="-25000" dirty="0"/>
            <a:t>2</a:t>
          </a:r>
          <a:r>
            <a:rPr lang="pt-BR" sz="2800" dirty="0"/>
            <a:t>𝑂 </a:t>
          </a:r>
        </a:p>
      </dgm:t>
    </dgm:pt>
    <dgm:pt modelId="{B50D7479-8380-4CF2-923A-D822E7DA0D23}" type="parTrans" cxnId="{F37CD815-AE81-4BD2-AD8E-639A98525F4B}">
      <dgm:prSet/>
      <dgm:spPr/>
      <dgm:t>
        <a:bodyPr/>
        <a:lstStyle/>
        <a:p>
          <a:endParaRPr lang="pt-BR"/>
        </a:p>
      </dgm:t>
    </dgm:pt>
    <dgm:pt modelId="{E725CE2D-73CB-44E9-BF13-8F80665DA8B6}" type="sibTrans" cxnId="{F37CD815-AE81-4BD2-AD8E-639A98525F4B}">
      <dgm:prSet/>
      <dgm:spPr/>
      <dgm:t>
        <a:bodyPr/>
        <a:lstStyle/>
        <a:p>
          <a:endParaRPr lang="pt-BR"/>
        </a:p>
      </dgm:t>
    </dgm:pt>
    <dgm:pt modelId="{7E086B5C-39FE-4312-BCB1-E18A9C00CE3B}" type="pres">
      <dgm:prSet presAssocID="{6B4DDD7B-E22F-4B0B-9749-D2F1319C6A8A}" presName="linear" presStyleCnt="0">
        <dgm:presLayoutVars>
          <dgm:animLvl val="lvl"/>
          <dgm:resizeHandles val="exact"/>
        </dgm:presLayoutVars>
      </dgm:prSet>
      <dgm:spPr/>
    </dgm:pt>
    <dgm:pt modelId="{3A79EF78-19D1-4FCF-9A7F-FDD092543A6C}" type="pres">
      <dgm:prSet presAssocID="{18D414F0-6BE7-4050-985E-D1EE2D02C424}" presName="parentText" presStyleLbl="node1" presStyleIdx="0" presStyleCnt="2" custLinFactY="-60763" custLinFactNeighborX="-6533" custLinFactNeighborY="-100000">
        <dgm:presLayoutVars>
          <dgm:chMax val="0"/>
          <dgm:bulletEnabled val="1"/>
        </dgm:presLayoutVars>
      </dgm:prSet>
      <dgm:spPr/>
    </dgm:pt>
    <dgm:pt modelId="{77AFC9BE-5357-4D7F-AD23-1FE1FBAB1CC6}" type="pres">
      <dgm:prSet presAssocID="{E6E44A10-FDFD-47C6-940C-D28885240DA8}" presName="spacer" presStyleCnt="0"/>
      <dgm:spPr/>
    </dgm:pt>
    <dgm:pt modelId="{10C9E165-465E-49E3-B74E-BBC69720CC2C}" type="pres">
      <dgm:prSet presAssocID="{025B99E7-A15D-4D05-BC94-92D9FF3BB6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7646A00-9F1C-4B58-BA3F-428803A02B92}" srcId="{6B4DDD7B-E22F-4B0B-9749-D2F1319C6A8A}" destId="{18D414F0-6BE7-4050-985E-D1EE2D02C424}" srcOrd="0" destOrd="0" parTransId="{B0E463EA-2371-438C-819A-C26BC7E30C26}" sibTransId="{E6E44A10-FDFD-47C6-940C-D28885240DA8}"/>
    <dgm:cxn modelId="{F37CD815-AE81-4BD2-AD8E-639A98525F4B}" srcId="{6B4DDD7B-E22F-4B0B-9749-D2F1319C6A8A}" destId="{025B99E7-A15D-4D05-BC94-92D9FF3BB6A7}" srcOrd="1" destOrd="0" parTransId="{B50D7479-8380-4CF2-923A-D822E7DA0D23}" sibTransId="{E725CE2D-73CB-44E9-BF13-8F80665DA8B6}"/>
    <dgm:cxn modelId="{31FF284B-918D-40FA-BD2E-A1305280A69C}" type="presOf" srcId="{025B99E7-A15D-4D05-BC94-92D9FF3BB6A7}" destId="{10C9E165-465E-49E3-B74E-BBC69720CC2C}" srcOrd="0" destOrd="0" presId="urn:microsoft.com/office/officeart/2005/8/layout/vList2"/>
    <dgm:cxn modelId="{3DCC3B50-B386-4501-BF3A-2B2C44A2B8A1}" type="presOf" srcId="{6B4DDD7B-E22F-4B0B-9749-D2F1319C6A8A}" destId="{7E086B5C-39FE-4312-BCB1-E18A9C00CE3B}" srcOrd="0" destOrd="0" presId="urn:microsoft.com/office/officeart/2005/8/layout/vList2"/>
    <dgm:cxn modelId="{6DFADA55-D9EE-4E2B-9AB0-DAF24BAB43C3}" type="presOf" srcId="{18D414F0-6BE7-4050-985E-D1EE2D02C424}" destId="{3A79EF78-19D1-4FCF-9A7F-FDD092543A6C}" srcOrd="0" destOrd="0" presId="urn:microsoft.com/office/officeart/2005/8/layout/vList2"/>
    <dgm:cxn modelId="{198A3595-0188-4B29-AD4D-6ACECBE8C6F1}" type="presParOf" srcId="{7E086B5C-39FE-4312-BCB1-E18A9C00CE3B}" destId="{3A79EF78-19D1-4FCF-9A7F-FDD092543A6C}" srcOrd="0" destOrd="0" presId="urn:microsoft.com/office/officeart/2005/8/layout/vList2"/>
    <dgm:cxn modelId="{23C19DF9-2F4F-4CD4-89FC-E4671E7C899C}" type="presParOf" srcId="{7E086B5C-39FE-4312-BCB1-E18A9C00CE3B}" destId="{77AFC9BE-5357-4D7F-AD23-1FE1FBAB1CC6}" srcOrd="1" destOrd="0" presId="urn:microsoft.com/office/officeart/2005/8/layout/vList2"/>
    <dgm:cxn modelId="{DD58AF5C-A156-4A6E-AB5B-E60BB4CF4779}" type="presParOf" srcId="{7E086B5C-39FE-4312-BCB1-E18A9C00CE3B}" destId="{10C9E165-465E-49E3-B74E-BBC69720CC2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25B7A5-8E81-40E7-B3F2-0B10614B5C46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F8568CF-00F0-43DB-8D2F-564D8892120F}">
      <dgm:prSet phldrT="[Texto]"/>
      <dgm:spPr/>
      <dgm:t>
        <a:bodyPr/>
        <a:lstStyle/>
        <a:p>
          <a:r>
            <a:rPr lang="pt-BR"/>
            <a:t>Mineração </a:t>
          </a:r>
          <a:endParaRPr lang="pt-BR" dirty="0"/>
        </a:p>
      </dgm:t>
    </dgm:pt>
    <dgm:pt modelId="{ACF8B8D9-EA5B-4AA5-A9C4-978B8FC88E45}" type="parTrans" cxnId="{155EB913-CA3C-4713-85DA-B4C2C89A9412}">
      <dgm:prSet/>
      <dgm:spPr/>
      <dgm:t>
        <a:bodyPr/>
        <a:lstStyle/>
        <a:p>
          <a:endParaRPr lang="pt-BR"/>
        </a:p>
      </dgm:t>
    </dgm:pt>
    <dgm:pt modelId="{965F0EC2-5AA2-47D8-BB54-F614F916B2AE}" type="sibTrans" cxnId="{155EB913-CA3C-4713-85DA-B4C2C89A9412}">
      <dgm:prSet/>
      <dgm:spPr/>
      <dgm:t>
        <a:bodyPr/>
        <a:lstStyle/>
        <a:p>
          <a:endParaRPr lang="pt-BR"/>
        </a:p>
      </dgm:t>
    </dgm:pt>
    <dgm:pt modelId="{99D88F1B-AC3D-410C-AB24-A8FFEB7B1ED9}">
      <dgm:prSet phldrT="[Texto]"/>
      <dgm:spPr/>
      <dgm:t>
        <a:bodyPr/>
        <a:lstStyle/>
        <a:p>
          <a:r>
            <a:rPr lang="pt-BR" dirty="0"/>
            <a:t>Refinaria</a:t>
          </a:r>
        </a:p>
      </dgm:t>
    </dgm:pt>
    <dgm:pt modelId="{C872F616-A015-4E11-88CA-BA7B766EC6CB}" type="parTrans" cxnId="{CFD2FDF9-65A8-4B2E-B0AB-0D5CFA0DA24C}">
      <dgm:prSet/>
      <dgm:spPr/>
      <dgm:t>
        <a:bodyPr/>
        <a:lstStyle/>
        <a:p>
          <a:endParaRPr lang="pt-BR"/>
        </a:p>
      </dgm:t>
    </dgm:pt>
    <dgm:pt modelId="{AC458533-BF05-4A34-A131-C24E7EE367C3}" type="sibTrans" cxnId="{CFD2FDF9-65A8-4B2E-B0AB-0D5CFA0DA24C}">
      <dgm:prSet/>
      <dgm:spPr/>
      <dgm:t>
        <a:bodyPr/>
        <a:lstStyle/>
        <a:p>
          <a:endParaRPr lang="pt-BR"/>
        </a:p>
      </dgm:t>
    </dgm:pt>
    <dgm:pt modelId="{E51E3009-0B89-450C-95DA-97BA68C7F697}">
      <dgm:prSet phldrT="[Texto]"/>
      <dgm:spPr/>
      <dgm:t>
        <a:bodyPr/>
        <a:lstStyle/>
        <a:p>
          <a:r>
            <a:rPr lang="pt-BR" dirty="0"/>
            <a:t>Redução</a:t>
          </a:r>
        </a:p>
      </dgm:t>
    </dgm:pt>
    <dgm:pt modelId="{CE36AF4F-3949-4D21-9CAA-B228A4294D8C}" type="parTrans" cxnId="{CCFBBCF9-8E35-4346-A6D5-6674120E1593}">
      <dgm:prSet/>
      <dgm:spPr/>
      <dgm:t>
        <a:bodyPr/>
        <a:lstStyle/>
        <a:p>
          <a:endParaRPr lang="pt-BR"/>
        </a:p>
      </dgm:t>
    </dgm:pt>
    <dgm:pt modelId="{659F0134-8C8C-4978-8197-29D1E9D9AD30}" type="sibTrans" cxnId="{CCFBBCF9-8E35-4346-A6D5-6674120E1593}">
      <dgm:prSet/>
      <dgm:spPr/>
      <dgm:t>
        <a:bodyPr/>
        <a:lstStyle/>
        <a:p>
          <a:endParaRPr lang="pt-BR"/>
        </a:p>
      </dgm:t>
    </dgm:pt>
    <dgm:pt modelId="{79361756-4CD0-4CE2-8AE2-2F376968FA3F}">
      <dgm:prSet phldrT="[Texto]"/>
      <dgm:spPr/>
      <dgm:t>
        <a:bodyPr/>
        <a:lstStyle/>
        <a:p>
          <a:pPr>
            <a:lnSpc>
              <a:spcPct val="150000"/>
            </a:lnSpc>
          </a:pPr>
          <a:r>
            <a:rPr lang="pt-BR" dirty="0"/>
            <a:t>Terceira etapa, na qual é realizada uma eletrólise ígnea, resultando na decantação do alumínio metálico</a:t>
          </a:r>
        </a:p>
      </dgm:t>
    </dgm:pt>
    <dgm:pt modelId="{02455306-EB8B-49AB-AAA3-5C3BF601AA60}" type="parTrans" cxnId="{52EC2F68-3A0A-4840-890D-67EB34558BAF}">
      <dgm:prSet/>
      <dgm:spPr/>
      <dgm:t>
        <a:bodyPr/>
        <a:lstStyle/>
        <a:p>
          <a:endParaRPr lang="pt-BR"/>
        </a:p>
      </dgm:t>
    </dgm:pt>
    <dgm:pt modelId="{7DD2ABEB-695C-44E6-8DAC-CD3C390E7266}" type="sibTrans" cxnId="{52EC2F68-3A0A-4840-890D-67EB34558BAF}">
      <dgm:prSet/>
      <dgm:spPr/>
      <dgm:t>
        <a:bodyPr/>
        <a:lstStyle/>
        <a:p>
          <a:endParaRPr lang="pt-BR"/>
        </a:p>
      </dgm:t>
    </dgm:pt>
    <dgm:pt modelId="{31D18D86-0E06-4C57-AD02-C3D3497F1353}">
      <dgm:prSet/>
      <dgm:spPr/>
      <dgm:t>
        <a:bodyPr/>
        <a:lstStyle/>
        <a:p>
          <a:pPr>
            <a:lnSpc>
              <a:spcPct val="150000"/>
            </a:lnSpc>
          </a:pPr>
          <a:r>
            <a:rPr lang="pt-BR" dirty="0"/>
            <a:t>A primeira se dá através da extração da bauxita, da qual se obtém a alumina Al2O3</a:t>
          </a:r>
        </a:p>
      </dgm:t>
    </dgm:pt>
    <dgm:pt modelId="{57A10F7F-D455-4694-818B-FF2E024067D5}" type="parTrans" cxnId="{C82A220F-ECFA-454E-A3E3-18E888EC737D}">
      <dgm:prSet/>
      <dgm:spPr/>
      <dgm:t>
        <a:bodyPr/>
        <a:lstStyle/>
        <a:p>
          <a:endParaRPr lang="pt-BR"/>
        </a:p>
      </dgm:t>
    </dgm:pt>
    <dgm:pt modelId="{7439DD8B-2271-476C-835D-E18758862801}" type="sibTrans" cxnId="{C82A220F-ECFA-454E-A3E3-18E888EC737D}">
      <dgm:prSet/>
      <dgm:spPr/>
      <dgm:t>
        <a:bodyPr/>
        <a:lstStyle/>
        <a:p>
          <a:endParaRPr lang="pt-BR"/>
        </a:p>
      </dgm:t>
    </dgm:pt>
    <dgm:pt modelId="{E93B1F9B-B719-4085-A0CA-E46A67342C0C}">
      <dgm:prSet/>
      <dgm:spPr/>
      <dgm:t>
        <a:bodyPr/>
        <a:lstStyle/>
        <a:p>
          <a:pPr>
            <a:lnSpc>
              <a:spcPct val="150000"/>
            </a:lnSpc>
          </a:pPr>
          <a:r>
            <a:rPr lang="pt-BR" dirty="0"/>
            <a:t> A segunda etapa consiste na purificação deste óxido, que é transformado em pó e segue para a redução</a:t>
          </a:r>
        </a:p>
      </dgm:t>
    </dgm:pt>
    <dgm:pt modelId="{476E0819-DA74-44B9-B18A-5FCDA77280C6}" type="parTrans" cxnId="{A66E5A65-E2D7-4908-9261-EF8E75AFB185}">
      <dgm:prSet/>
      <dgm:spPr/>
      <dgm:t>
        <a:bodyPr/>
        <a:lstStyle/>
        <a:p>
          <a:endParaRPr lang="pt-BR"/>
        </a:p>
      </dgm:t>
    </dgm:pt>
    <dgm:pt modelId="{C7EB858A-81CF-4A8F-9916-D2B469A62154}" type="sibTrans" cxnId="{A66E5A65-E2D7-4908-9261-EF8E75AFB185}">
      <dgm:prSet/>
      <dgm:spPr/>
      <dgm:t>
        <a:bodyPr/>
        <a:lstStyle/>
        <a:p>
          <a:endParaRPr lang="pt-BR"/>
        </a:p>
      </dgm:t>
    </dgm:pt>
    <dgm:pt modelId="{BDBB3D3B-7447-41A3-A432-0D76A160B72D}" type="pres">
      <dgm:prSet presAssocID="{1525B7A5-8E81-40E7-B3F2-0B10614B5C46}" presName="Name0" presStyleCnt="0">
        <dgm:presLayoutVars>
          <dgm:dir/>
          <dgm:animLvl val="lvl"/>
          <dgm:resizeHandles val="exact"/>
        </dgm:presLayoutVars>
      </dgm:prSet>
      <dgm:spPr/>
    </dgm:pt>
    <dgm:pt modelId="{CFC9313D-8DD6-48DF-AD79-9D341C05E0E0}" type="pres">
      <dgm:prSet presAssocID="{1525B7A5-8E81-40E7-B3F2-0B10614B5C46}" presName="tSp" presStyleCnt="0"/>
      <dgm:spPr/>
    </dgm:pt>
    <dgm:pt modelId="{77B97FBF-D051-46E8-B6E2-44BC316527D2}" type="pres">
      <dgm:prSet presAssocID="{1525B7A5-8E81-40E7-B3F2-0B10614B5C46}" presName="bSp" presStyleCnt="0"/>
      <dgm:spPr/>
    </dgm:pt>
    <dgm:pt modelId="{B64C0BE9-2091-4E7D-A866-BB219CF0D073}" type="pres">
      <dgm:prSet presAssocID="{1525B7A5-8E81-40E7-B3F2-0B10614B5C46}" presName="process" presStyleCnt="0"/>
      <dgm:spPr/>
    </dgm:pt>
    <dgm:pt modelId="{28573968-6C65-402B-B755-D4C8CDCC59E0}" type="pres">
      <dgm:prSet presAssocID="{CF8568CF-00F0-43DB-8D2F-564D8892120F}" presName="composite1" presStyleCnt="0"/>
      <dgm:spPr/>
    </dgm:pt>
    <dgm:pt modelId="{991D7B45-BDA9-490D-A8FD-3F2A0453E1F5}" type="pres">
      <dgm:prSet presAssocID="{CF8568CF-00F0-43DB-8D2F-564D8892120F}" presName="dummyNode1" presStyleLbl="node1" presStyleIdx="0" presStyleCnt="3"/>
      <dgm:spPr/>
    </dgm:pt>
    <dgm:pt modelId="{6D3B6B86-3170-4002-A937-F6D72D6F4AA5}" type="pres">
      <dgm:prSet presAssocID="{CF8568CF-00F0-43DB-8D2F-564D8892120F}" presName="childNode1" presStyleLbl="bgAcc1" presStyleIdx="0" presStyleCnt="3">
        <dgm:presLayoutVars>
          <dgm:bulletEnabled val="1"/>
        </dgm:presLayoutVars>
      </dgm:prSet>
      <dgm:spPr/>
    </dgm:pt>
    <dgm:pt modelId="{6E5F2F78-DA33-4051-A5B9-AD97F55D1FEA}" type="pres">
      <dgm:prSet presAssocID="{CF8568CF-00F0-43DB-8D2F-564D8892120F}" presName="childNode1tx" presStyleLbl="bgAcc1" presStyleIdx="0" presStyleCnt="3">
        <dgm:presLayoutVars>
          <dgm:bulletEnabled val="1"/>
        </dgm:presLayoutVars>
      </dgm:prSet>
      <dgm:spPr/>
    </dgm:pt>
    <dgm:pt modelId="{AE6C683D-3BB6-4AC4-B758-0F6363422D97}" type="pres">
      <dgm:prSet presAssocID="{CF8568CF-00F0-43DB-8D2F-564D8892120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9B15668-9F60-4AB0-BF15-7D85B91A581C}" type="pres">
      <dgm:prSet presAssocID="{CF8568CF-00F0-43DB-8D2F-564D8892120F}" presName="connSite1" presStyleCnt="0"/>
      <dgm:spPr/>
    </dgm:pt>
    <dgm:pt modelId="{E4718F60-3282-4EBC-8146-9F8B5B3F04E5}" type="pres">
      <dgm:prSet presAssocID="{965F0EC2-5AA2-47D8-BB54-F614F916B2AE}" presName="Name9" presStyleLbl="sibTrans2D1" presStyleIdx="0" presStyleCnt="2"/>
      <dgm:spPr/>
    </dgm:pt>
    <dgm:pt modelId="{69B89BD4-76F6-45C1-ABA6-7AED9BACB0E6}" type="pres">
      <dgm:prSet presAssocID="{99D88F1B-AC3D-410C-AB24-A8FFEB7B1ED9}" presName="composite2" presStyleCnt="0"/>
      <dgm:spPr/>
    </dgm:pt>
    <dgm:pt modelId="{BE6E16B8-2FBE-4F0C-AEEF-2B589229C725}" type="pres">
      <dgm:prSet presAssocID="{99D88F1B-AC3D-410C-AB24-A8FFEB7B1ED9}" presName="dummyNode2" presStyleLbl="node1" presStyleIdx="0" presStyleCnt="3"/>
      <dgm:spPr/>
    </dgm:pt>
    <dgm:pt modelId="{E2121348-59D4-48AE-89FF-078472D9211A}" type="pres">
      <dgm:prSet presAssocID="{99D88F1B-AC3D-410C-AB24-A8FFEB7B1ED9}" presName="childNode2" presStyleLbl="bgAcc1" presStyleIdx="1" presStyleCnt="3">
        <dgm:presLayoutVars>
          <dgm:bulletEnabled val="1"/>
        </dgm:presLayoutVars>
      </dgm:prSet>
      <dgm:spPr/>
    </dgm:pt>
    <dgm:pt modelId="{95077BF6-6C7D-4B4C-91CB-69DFD57F3996}" type="pres">
      <dgm:prSet presAssocID="{99D88F1B-AC3D-410C-AB24-A8FFEB7B1ED9}" presName="childNode2tx" presStyleLbl="bgAcc1" presStyleIdx="1" presStyleCnt="3">
        <dgm:presLayoutVars>
          <dgm:bulletEnabled val="1"/>
        </dgm:presLayoutVars>
      </dgm:prSet>
      <dgm:spPr/>
    </dgm:pt>
    <dgm:pt modelId="{E7D3E5EC-F39E-4FB7-B365-F4F60C0D0724}" type="pres">
      <dgm:prSet presAssocID="{99D88F1B-AC3D-410C-AB24-A8FFEB7B1ED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E76EA3A-64FD-4688-B26D-8FD7A89E63AE}" type="pres">
      <dgm:prSet presAssocID="{99D88F1B-AC3D-410C-AB24-A8FFEB7B1ED9}" presName="connSite2" presStyleCnt="0"/>
      <dgm:spPr/>
    </dgm:pt>
    <dgm:pt modelId="{48C3A3BB-3B41-4FB7-935F-3EEBFCA0BE23}" type="pres">
      <dgm:prSet presAssocID="{AC458533-BF05-4A34-A131-C24E7EE367C3}" presName="Name18" presStyleLbl="sibTrans2D1" presStyleIdx="1" presStyleCnt="2"/>
      <dgm:spPr/>
    </dgm:pt>
    <dgm:pt modelId="{7A3AD7CA-BAFE-40D3-81B0-761B3C87685E}" type="pres">
      <dgm:prSet presAssocID="{E51E3009-0B89-450C-95DA-97BA68C7F697}" presName="composite1" presStyleCnt="0"/>
      <dgm:spPr/>
    </dgm:pt>
    <dgm:pt modelId="{E9A653F8-52B1-41CC-A8F7-C4C2D871E4E6}" type="pres">
      <dgm:prSet presAssocID="{E51E3009-0B89-450C-95DA-97BA68C7F697}" presName="dummyNode1" presStyleLbl="node1" presStyleIdx="1" presStyleCnt="3"/>
      <dgm:spPr/>
    </dgm:pt>
    <dgm:pt modelId="{7663A9AD-D146-4569-ADFD-B3AD3336AB30}" type="pres">
      <dgm:prSet presAssocID="{E51E3009-0B89-450C-95DA-97BA68C7F697}" presName="childNode1" presStyleLbl="bgAcc1" presStyleIdx="2" presStyleCnt="3">
        <dgm:presLayoutVars>
          <dgm:bulletEnabled val="1"/>
        </dgm:presLayoutVars>
      </dgm:prSet>
      <dgm:spPr/>
    </dgm:pt>
    <dgm:pt modelId="{C505A198-CCD5-4DED-97B3-96D71A69214F}" type="pres">
      <dgm:prSet presAssocID="{E51E3009-0B89-450C-95DA-97BA68C7F697}" presName="childNode1tx" presStyleLbl="bgAcc1" presStyleIdx="2" presStyleCnt="3">
        <dgm:presLayoutVars>
          <dgm:bulletEnabled val="1"/>
        </dgm:presLayoutVars>
      </dgm:prSet>
      <dgm:spPr/>
    </dgm:pt>
    <dgm:pt modelId="{3CBBCA2F-872C-49D4-91AA-86E80A0FF833}" type="pres">
      <dgm:prSet presAssocID="{E51E3009-0B89-450C-95DA-97BA68C7F69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A364D0C-B753-4212-AB96-E9F18F1464D4}" type="pres">
      <dgm:prSet presAssocID="{E51E3009-0B89-450C-95DA-97BA68C7F697}" presName="connSite1" presStyleCnt="0"/>
      <dgm:spPr/>
    </dgm:pt>
  </dgm:ptLst>
  <dgm:cxnLst>
    <dgm:cxn modelId="{C82A220F-ECFA-454E-A3E3-18E888EC737D}" srcId="{CF8568CF-00F0-43DB-8D2F-564D8892120F}" destId="{31D18D86-0E06-4C57-AD02-C3D3497F1353}" srcOrd="0" destOrd="0" parTransId="{57A10F7F-D455-4694-818B-FF2E024067D5}" sibTransId="{7439DD8B-2271-476C-835D-E18758862801}"/>
    <dgm:cxn modelId="{155EB913-CA3C-4713-85DA-B4C2C89A9412}" srcId="{1525B7A5-8E81-40E7-B3F2-0B10614B5C46}" destId="{CF8568CF-00F0-43DB-8D2F-564D8892120F}" srcOrd="0" destOrd="0" parTransId="{ACF8B8D9-EA5B-4AA5-A9C4-978B8FC88E45}" sibTransId="{965F0EC2-5AA2-47D8-BB54-F614F916B2AE}"/>
    <dgm:cxn modelId="{F879DF1E-11AE-4CE5-80C5-AC527313E80E}" type="presOf" srcId="{AC458533-BF05-4A34-A131-C24E7EE367C3}" destId="{48C3A3BB-3B41-4FB7-935F-3EEBFCA0BE23}" srcOrd="0" destOrd="0" presId="urn:microsoft.com/office/officeart/2005/8/layout/hProcess4"/>
    <dgm:cxn modelId="{D0AB1337-3542-48BD-A2EC-B4D72A6E5544}" type="presOf" srcId="{E93B1F9B-B719-4085-A0CA-E46A67342C0C}" destId="{95077BF6-6C7D-4B4C-91CB-69DFD57F3996}" srcOrd="1" destOrd="0" presId="urn:microsoft.com/office/officeart/2005/8/layout/hProcess4"/>
    <dgm:cxn modelId="{DBFC3245-855B-41E4-AB4E-3589A427E2D0}" type="presOf" srcId="{965F0EC2-5AA2-47D8-BB54-F614F916B2AE}" destId="{E4718F60-3282-4EBC-8146-9F8B5B3F04E5}" srcOrd="0" destOrd="0" presId="urn:microsoft.com/office/officeart/2005/8/layout/hProcess4"/>
    <dgm:cxn modelId="{A66E5A65-E2D7-4908-9261-EF8E75AFB185}" srcId="{99D88F1B-AC3D-410C-AB24-A8FFEB7B1ED9}" destId="{E93B1F9B-B719-4085-A0CA-E46A67342C0C}" srcOrd="0" destOrd="0" parTransId="{476E0819-DA74-44B9-B18A-5FCDA77280C6}" sibTransId="{C7EB858A-81CF-4A8F-9916-D2B469A62154}"/>
    <dgm:cxn modelId="{52EC2F68-3A0A-4840-890D-67EB34558BAF}" srcId="{E51E3009-0B89-450C-95DA-97BA68C7F697}" destId="{79361756-4CD0-4CE2-8AE2-2F376968FA3F}" srcOrd="0" destOrd="0" parTransId="{02455306-EB8B-49AB-AAA3-5C3BF601AA60}" sibTransId="{7DD2ABEB-695C-44E6-8DAC-CD3C390E7266}"/>
    <dgm:cxn modelId="{1EC57D80-69DE-46EF-885D-E6581EDEC590}" type="presOf" srcId="{79361756-4CD0-4CE2-8AE2-2F376968FA3F}" destId="{7663A9AD-D146-4569-ADFD-B3AD3336AB30}" srcOrd="0" destOrd="0" presId="urn:microsoft.com/office/officeart/2005/8/layout/hProcess4"/>
    <dgm:cxn modelId="{E4B9C985-4DE7-4374-B84B-54D56EA04600}" type="presOf" srcId="{E51E3009-0B89-450C-95DA-97BA68C7F697}" destId="{3CBBCA2F-872C-49D4-91AA-86E80A0FF833}" srcOrd="0" destOrd="0" presId="urn:microsoft.com/office/officeart/2005/8/layout/hProcess4"/>
    <dgm:cxn modelId="{75F28998-022F-4490-9E7C-BF16FB59B700}" type="presOf" srcId="{31D18D86-0E06-4C57-AD02-C3D3497F1353}" destId="{6E5F2F78-DA33-4051-A5B9-AD97F55D1FEA}" srcOrd="1" destOrd="0" presId="urn:microsoft.com/office/officeart/2005/8/layout/hProcess4"/>
    <dgm:cxn modelId="{269799A1-83BA-40DE-869F-F313CDF9696F}" type="presOf" srcId="{E93B1F9B-B719-4085-A0CA-E46A67342C0C}" destId="{E2121348-59D4-48AE-89FF-078472D9211A}" srcOrd="0" destOrd="0" presId="urn:microsoft.com/office/officeart/2005/8/layout/hProcess4"/>
    <dgm:cxn modelId="{943802CC-C5F0-46AD-8284-574B53C18A38}" type="presOf" srcId="{31D18D86-0E06-4C57-AD02-C3D3497F1353}" destId="{6D3B6B86-3170-4002-A937-F6D72D6F4AA5}" srcOrd="0" destOrd="0" presId="urn:microsoft.com/office/officeart/2005/8/layout/hProcess4"/>
    <dgm:cxn modelId="{AED09EE1-8B8E-432E-97BD-BFA733AB6B79}" type="presOf" srcId="{99D88F1B-AC3D-410C-AB24-A8FFEB7B1ED9}" destId="{E7D3E5EC-F39E-4FB7-B365-F4F60C0D0724}" srcOrd="0" destOrd="0" presId="urn:microsoft.com/office/officeart/2005/8/layout/hProcess4"/>
    <dgm:cxn modelId="{2849C6E3-C9F2-41AF-851C-987F4B07C110}" type="presOf" srcId="{79361756-4CD0-4CE2-8AE2-2F376968FA3F}" destId="{C505A198-CCD5-4DED-97B3-96D71A69214F}" srcOrd="1" destOrd="0" presId="urn:microsoft.com/office/officeart/2005/8/layout/hProcess4"/>
    <dgm:cxn modelId="{A5CFF4E5-A548-45DA-AEBF-7B79C92BFD3C}" type="presOf" srcId="{CF8568CF-00F0-43DB-8D2F-564D8892120F}" destId="{AE6C683D-3BB6-4AC4-B758-0F6363422D97}" srcOrd="0" destOrd="0" presId="urn:microsoft.com/office/officeart/2005/8/layout/hProcess4"/>
    <dgm:cxn modelId="{CCFBBCF9-8E35-4346-A6D5-6674120E1593}" srcId="{1525B7A5-8E81-40E7-B3F2-0B10614B5C46}" destId="{E51E3009-0B89-450C-95DA-97BA68C7F697}" srcOrd="2" destOrd="0" parTransId="{CE36AF4F-3949-4D21-9CAA-B228A4294D8C}" sibTransId="{659F0134-8C8C-4978-8197-29D1E9D9AD30}"/>
    <dgm:cxn modelId="{CFD2FDF9-65A8-4B2E-B0AB-0D5CFA0DA24C}" srcId="{1525B7A5-8E81-40E7-B3F2-0B10614B5C46}" destId="{99D88F1B-AC3D-410C-AB24-A8FFEB7B1ED9}" srcOrd="1" destOrd="0" parTransId="{C872F616-A015-4E11-88CA-BA7B766EC6CB}" sibTransId="{AC458533-BF05-4A34-A131-C24E7EE367C3}"/>
    <dgm:cxn modelId="{26F830FA-7F55-426B-8DA0-B025B8C257AA}" type="presOf" srcId="{1525B7A5-8E81-40E7-B3F2-0B10614B5C46}" destId="{BDBB3D3B-7447-41A3-A432-0D76A160B72D}" srcOrd="0" destOrd="0" presId="urn:microsoft.com/office/officeart/2005/8/layout/hProcess4"/>
    <dgm:cxn modelId="{1024FAFC-15B6-4809-B4ED-C24869437427}" type="presParOf" srcId="{BDBB3D3B-7447-41A3-A432-0D76A160B72D}" destId="{CFC9313D-8DD6-48DF-AD79-9D341C05E0E0}" srcOrd="0" destOrd="0" presId="urn:microsoft.com/office/officeart/2005/8/layout/hProcess4"/>
    <dgm:cxn modelId="{A85D22BE-D01E-419C-853A-4C2EDF938DE3}" type="presParOf" srcId="{BDBB3D3B-7447-41A3-A432-0D76A160B72D}" destId="{77B97FBF-D051-46E8-B6E2-44BC316527D2}" srcOrd="1" destOrd="0" presId="urn:microsoft.com/office/officeart/2005/8/layout/hProcess4"/>
    <dgm:cxn modelId="{6656B4D9-6DC7-4225-B0E6-E5A4284A49E8}" type="presParOf" srcId="{BDBB3D3B-7447-41A3-A432-0D76A160B72D}" destId="{B64C0BE9-2091-4E7D-A866-BB219CF0D073}" srcOrd="2" destOrd="0" presId="urn:microsoft.com/office/officeart/2005/8/layout/hProcess4"/>
    <dgm:cxn modelId="{5D0ABFD9-A5A1-458F-B7D0-A366BA737700}" type="presParOf" srcId="{B64C0BE9-2091-4E7D-A866-BB219CF0D073}" destId="{28573968-6C65-402B-B755-D4C8CDCC59E0}" srcOrd="0" destOrd="0" presId="urn:microsoft.com/office/officeart/2005/8/layout/hProcess4"/>
    <dgm:cxn modelId="{FAF37582-8E17-4004-AA4A-F39A9EEFAE42}" type="presParOf" srcId="{28573968-6C65-402B-B755-D4C8CDCC59E0}" destId="{991D7B45-BDA9-490D-A8FD-3F2A0453E1F5}" srcOrd="0" destOrd="0" presId="urn:microsoft.com/office/officeart/2005/8/layout/hProcess4"/>
    <dgm:cxn modelId="{A0414F17-468D-458C-B2D7-B80B2ABEAC04}" type="presParOf" srcId="{28573968-6C65-402B-B755-D4C8CDCC59E0}" destId="{6D3B6B86-3170-4002-A937-F6D72D6F4AA5}" srcOrd="1" destOrd="0" presId="urn:microsoft.com/office/officeart/2005/8/layout/hProcess4"/>
    <dgm:cxn modelId="{957BBDCA-97F1-4925-8622-DC472341548B}" type="presParOf" srcId="{28573968-6C65-402B-B755-D4C8CDCC59E0}" destId="{6E5F2F78-DA33-4051-A5B9-AD97F55D1FEA}" srcOrd="2" destOrd="0" presId="urn:microsoft.com/office/officeart/2005/8/layout/hProcess4"/>
    <dgm:cxn modelId="{CD140240-47C4-4B45-95EE-7CAAF2A99A89}" type="presParOf" srcId="{28573968-6C65-402B-B755-D4C8CDCC59E0}" destId="{AE6C683D-3BB6-4AC4-B758-0F6363422D97}" srcOrd="3" destOrd="0" presId="urn:microsoft.com/office/officeart/2005/8/layout/hProcess4"/>
    <dgm:cxn modelId="{5C5DC97E-1A9F-462A-8F81-72A33FBED816}" type="presParOf" srcId="{28573968-6C65-402B-B755-D4C8CDCC59E0}" destId="{79B15668-9F60-4AB0-BF15-7D85B91A581C}" srcOrd="4" destOrd="0" presId="urn:microsoft.com/office/officeart/2005/8/layout/hProcess4"/>
    <dgm:cxn modelId="{9A14C622-4932-463F-9336-A24FB3CF4F4D}" type="presParOf" srcId="{B64C0BE9-2091-4E7D-A866-BB219CF0D073}" destId="{E4718F60-3282-4EBC-8146-9F8B5B3F04E5}" srcOrd="1" destOrd="0" presId="urn:microsoft.com/office/officeart/2005/8/layout/hProcess4"/>
    <dgm:cxn modelId="{82A5BAEB-9A1C-4893-95C3-6EC122CC9711}" type="presParOf" srcId="{B64C0BE9-2091-4E7D-A866-BB219CF0D073}" destId="{69B89BD4-76F6-45C1-ABA6-7AED9BACB0E6}" srcOrd="2" destOrd="0" presId="urn:microsoft.com/office/officeart/2005/8/layout/hProcess4"/>
    <dgm:cxn modelId="{5BA503CD-CAFF-4695-BD9E-7657A003E5C0}" type="presParOf" srcId="{69B89BD4-76F6-45C1-ABA6-7AED9BACB0E6}" destId="{BE6E16B8-2FBE-4F0C-AEEF-2B589229C725}" srcOrd="0" destOrd="0" presId="urn:microsoft.com/office/officeart/2005/8/layout/hProcess4"/>
    <dgm:cxn modelId="{3EC1148C-8827-42D5-9AB7-7A7A29B663F0}" type="presParOf" srcId="{69B89BD4-76F6-45C1-ABA6-7AED9BACB0E6}" destId="{E2121348-59D4-48AE-89FF-078472D9211A}" srcOrd="1" destOrd="0" presId="urn:microsoft.com/office/officeart/2005/8/layout/hProcess4"/>
    <dgm:cxn modelId="{579140C6-9EF5-433A-98F9-1188B23D8686}" type="presParOf" srcId="{69B89BD4-76F6-45C1-ABA6-7AED9BACB0E6}" destId="{95077BF6-6C7D-4B4C-91CB-69DFD57F3996}" srcOrd="2" destOrd="0" presId="urn:microsoft.com/office/officeart/2005/8/layout/hProcess4"/>
    <dgm:cxn modelId="{7787E8AB-3A99-4790-B04E-38D2622E1EB6}" type="presParOf" srcId="{69B89BD4-76F6-45C1-ABA6-7AED9BACB0E6}" destId="{E7D3E5EC-F39E-4FB7-B365-F4F60C0D0724}" srcOrd="3" destOrd="0" presId="urn:microsoft.com/office/officeart/2005/8/layout/hProcess4"/>
    <dgm:cxn modelId="{6C10EC63-877F-4097-B778-974D06811F3D}" type="presParOf" srcId="{69B89BD4-76F6-45C1-ABA6-7AED9BACB0E6}" destId="{0E76EA3A-64FD-4688-B26D-8FD7A89E63AE}" srcOrd="4" destOrd="0" presId="urn:microsoft.com/office/officeart/2005/8/layout/hProcess4"/>
    <dgm:cxn modelId="{53359F25-05CD-4D3E-B870-878D75ADEBC1}" type="presParOf" srcId="{B64C0BE9-2091-4E7D-A866-BB219CF0D073}" destId="{48C3A3BB-3B41-4FB7-935F-3EEBFCA0BE23}" srcOrd="3" destOrd="0" presId="urn:microsoft.com/office/officeart/2005/8/layout/hProcess4"/>
    <dgm:cxn modelId="{058A4C9F-CA55-4FE2-AF1F-AF526A6100E6}" type="presParOf" srcId="{B64C0BE9-2091-4E7D-A866-BB219CF0D073}" destId="{7A3AD7CA-BAFE-40D3-81B0-761B3C87685E}" srcOrd="4" destOrd="0" presId="urn:microsoft.com/office/officeart/2005/8/layout/hProcess4"/>
    <dgm:cxn modelId="{F9A3F360-5353-4D43-A8D7-B063F679329F}" type="presParOf" srcId="{7A3AD7CA-BAFE-40D3-81B0-761B3C87685E}" destId="{E9A653F8-52B1-41CC-A8F7-C4C2D871E4E6}" srcOrd="0" destOrd="0" presId="urn:microsoft.com/office/officeart/2005/8/layout/hProcess4"/>
    <dgm:cxn modelId="{08E7F922-3095-4B65-BF72-6170AEB9700B}" type="presParOf" srcId="{7A3AD7CA-BAFE-40D3-81B0-761B3C87685E}" destId="{7663A9AD-D146-4569-ADFD-B3AD3336AB30}" srcOrd="1" destOrd="0" presId="urn:microsoft.com/office/officeart/2005/8/layout/hProcess4"/>
    <dgm:cxn modelId="{3FCC524A-B76B-477A-BF08-C2D4F33FA499}" type="presParOf" srcId="{7A3AD7CA-BAFE-40D3-81B0-761B3C87685E}" destId="{C505A198-CCD5-4DED-97B3-96D71A69214F}" srcOrd="2" destOrd="0" presId="urn:microsoft.com/office/officeart/2005/8/layout/hProcess4"/>
    <dgm:cxn modelId="{9CBDEBC2-41F8-46A5-ACD0-1382C6B5A2FC}" type="presParOf" srcId="{7A3AD7CA-BAFE-40D3-81B0-761B3C87685E}" destId="{3CBBCA2F-872C-49D4-91AA-86E80A0FF833}" srcOrd="3" destOrd="0" presId="urn:microsoft.com/office/officeart/2005/8/layout/hProcess4"/>
    <dgm:cxn modelId="{443226A9-4904-439F-8B38-588B13DAEE6F}" type="presParOf" srcId="{7A3AD7CA-BAFE-40D3-81B0-761B3C87685E}" destId="{2A364D0C-B753-4212-AB96-E9F18F146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756725-372B-4CFB-BCF9-943C1BC26DBE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75F2654A-2CA1-40D1-8A29-3C0C7E58CA76}">
      <dgm:prSet custT="1"/>
      <dgm:spPr/>
      <dgm:t>
        <a:bodyPr/>
        <a:lstStyle/>
        <a:p>
          <a:pPr rtl="0"/>
          <a:r>
            <a:rPr lang="pt-BR" sz="2000" dirty="0"/>
            <a:t>Endurecimento por precipitação (endurecimento por idade)</a:t>
          </a:r>
        </a:p>
      </dgm:t>
    </dgm:pt>
    <dgm:pt modelId="{0C6FCF60-DD95-4999-8B65-E9550DC46625}" type="parTrans" cxnId="{5495BC9B-7393-46B5-BCD9-08C13E486C22}">
      <dgm:prSet/>
      <dgm:spPr/>
      <dgm:t>
        <a:bodyPr/>
        <a:lstStyle/>
        <a:p>
          <a:endParaRPr lang="pt-BR" sz="2800"/>
        </a:p>
      </dgm:t>
    </dgm:pt>
    <dgm:pt modelId="{3AE2E683-0015-47A5-8A99-4ADC48767DA9}" type="sibTrans" cxnId="{5495BC9B-7393-46B5-BCD9-08C13E486C22}">
      <dgm:prSet/>
      <dgm:spPr/>
      <dgm:t>
        <a:bodyPr/>
        <a:lstStyle/>
        <a:p>
          <a:endParaRPr lang="pt-BR" sz="2800"/>
        </a:p>
      </dgm:t>
    </dgm:pt>
    <dgm:pt modelId="{4099EDC3-C4CB-4775-8217-258B650F5453}">
      <dgm:prSet custT="1"/>
      <dgm:spPr/>
      <dgm:t>
        <a:bodyPr/>
        <a:lstStyle/>
        <a:p>
          <a:pPr rtl="0"/>
          <a:r>
            <a:rPr lang="pt-BR" sz="2000" dirty="0"/>
            <a:t>Endurecimento de solução sólida</a:t>
          </a:r>
        </a:p>
      </dgm:t>
    </dgm:pt>
    <dgm:pt modelId="{03BFE062-58E8-4285-8AF7-C65AFD2DAC26}" type="parTrans" cxnId="{F7764BC7-AFB1-4B7A-ADD2-3AAB0555BF2C}">
      <dgm:prSet/>
      <dgm:spPr/>
      <dgm:t>
        <a:bodyPr/>
        <a:lstStyle/>
        <a:p>
          <a:endParaRPr lang="pt-BR" sz="2800"/>
        </a:p>
      </dgm:t>
    </dgm:pt>
    <dgm:pt modelId="{D5F72F2C-B895-42C8-8E15-9A5D9FE0E023}" type="sibTrans" cxnId="{F7764BC7-AFB1-4B7A-ADD2-3AAB0555BF2C}">
      <dgm:prSet/>
      <dgm:spPr/>
      <dgm:t>
        <a:bodyPr/>
        <a:lstStyle/>
        <a:p>
          <a:endParaRPr lang="pt-BR" sz="2800"/>
        </a:p>
      </dgm:t>
    </dgm:pt>
    <dgm:pt modelId="{B41371C2-8895-4DF5-914E-B696414AB183}">
      <dgm:prSet custT="1"/>
      <dgm:spPr/>
      <dgm:t>
        <a:bodyPr/>
        <a:lstStyle/>
        <a:p>
          <a:pPr rtl="0"/>
          <a:r>
            <a:rPr lang="pt-BR" sz="2000" dirty="0"/>
            <a:t>Fortalecimento de dispersão</a:t>
          </a:r>
        </a:p>
      </dgm:t>
    </dgm:pt>
    <dgm:pt modelId="{AB674E86-21AB-4C2D-AF15-ECE974F84A8B}" type="parTrans" cxnId="{C46968E4-CB58-493B-8FEE-95E68CE36CAB}">
      <dgm:prSet/>
      <dgm:spPr/>
      <dgm:t>
        <a:bodyPr/>
        <a:lstStyle/>
        <a:p>
          <a:endParaRPr lang="pt-BR" sz="2800"/>
        </a:p>
      </dgm:t>
    </dgm:pt>
    <dgm:pt modelId="{C0157C84-374A-4161-8FF3-99D380FC28CE}" type="sibTrans" cxnId="{C46968E4-CB58-493B-8FEE-95E68CE36CAB}">
      <dgm:prSet/>
      <dgm:spPr/>
      <dgm:t>
        <a:bodyPr/>
        <a:lstStyle/>
        <a:p>
          <a:endParaRPr lang="pt-BR" sz="2800"/>
        </a:p>
      </dgm:t>
    </dgm:pt>
    <dgm:pt modelId="{CA982952-12AE-46AB-8DF8-5B1E7790BF4B}">
      <dgm:prSet custT="1"/>
      <dgm:spPr/>
      <dgm:t>
        <a:bodyPr/>
        <a:lstStyle/>
        <a:p>
          <a:pPr rtl="0"/>
          <a:r>
            <a:rPr lang="pt-BR" sz="2000"/>
            <a:t>Refino de grão</a:t>
          </a:r>
        </a:p>
      </dgm:t>
    </dgm:pt>
    <dgm:pt modelId="{8D475B61-399C-42D1-ADFB-76003ED6C373}" type="parTrans" cxnId="{1611E95B-1DA2-4AC1-9D30-A0ED3B45F746}">
      <dgm:prSet/>
      <dgm:spPr/>
      <dgm:t>
        <a:bodyPr/>
        <a:lstStyle/>
        <a:p>
          <a:endParaRPr lang="pt-BR" sz="2800"/>
        </a:p>
      </dgm:t>
    </dgm:pt>
    <dgm:pt modelId="{94DB16BE-C943-4731-AFAE-AF3B80A18456}" type="sibTrans" cxnId="{1611E95B-1DA2-4AC1-9D30-A0ED3B45F746}">
      <dgm:prSet/>
      <dgm:spPr/>
      <dgm:t>
        <a:bodyPr/>
        <a:lstStyle/>
        <a:p>
          <a:endParaRPr lang="pt-BR" sz="2800"/>
        </a:p>
      </dgm:t>
    </dgm:pt>
    <dgm:pt modelId="{16F3C438-96D4-4CA4-B727-D1286267E6CA}">
      <dgm:prSet custT="1"/>
      <dgm:spPr/>
      <dgm:t>
        <a:bodyPr/>
        <a:lstStyle/>
        <a:p>
          <a:pPr rtl="0"/>
          <a:r>
            <a:rPr lang="pt-BR" sz="2000" dirty="0"/>
            <a:t>Modificação de fases metálicas e intermetálicas</a:t>
          </a:r>
        </a:p>
      </dgm:t>
    </dgm:pt>
    <dgm:pt modelId="{AC7D9F3A-8177-491C-BE4D-7472042ABFE9}" type="parTrans" cxnId="{56E6DDA0-D6BD-4E57-A1DF-F7F694A6E206}">
      <dgm:prSet/>
      <dgm:spPr/>
      <dgm:t>
        <a:bodyPr/>
        <a:lstStyle/>
        <a:p>
          <a:endParaRPr lang="pt-BR" sz="2800"/>
        </a:p>
      </dgm:t>
    </dgm:pt>
    <dgm:pt modelId="{DBAC229A-03B0-4EA6-B57B-2130D63EE365}" type="sibTrans" cxnId="{56E6DDA0-D6BD-4E57-A1DF-F7F694A6E206}">
      <dgm:prSet/>
      <dgm:spPr/>
      <dgm:t>
        <a:bodyPr/>
        <a:lstStyle/>
        <a:p>
          <a:endParaRPr lang="pt-BR" sz="2800"/>
        </a:p>
      </dgm:t>
    </dgm:pt>
    <dgm:pt modelId="{047FB6A6-E5CF-473E-AADC-9752C2DD2329}">
      <dgm:prSet custT="1"/>
      <dgm:spPr/>
      <dgm:t>
        <a:bodyPr/>
        <a:lstStyle/>
        <a:p>
          <a:pPr rtl="0"/>
          <a:r>
            <a:rPr lang="pt-BR" sz="2000" dirty="0"/>
            <a:t>Supressão do crescimento de grão a temperaturas elevadas (por exemplo, durante o recozimento)</a:t>
          </a:r>
        </a:p>
      </dgm:t>
    </dgm:pt>
    <dgm:pt modelId="{8B39A0D4-B88A-4381-9582-87A98370E73A}" type="parTrans" cxnId="{51323DDF-5F26-491E-835A-1DE7593317B9}">
      <dgm:prSet/>
      <dgm:spPr/>
      <dgm:t>
        <a:bodyPr/>
        <a:lstStyle/>
        <a:p>
          <a:endParaRPr lang="pt-BR" sz="2800"/>
        </a:p>
      </dgm:t>
    </dgm:pt>
    <dgm:pt modelId="{703665F5-9E3A-4008-ADE5-7BF16B7FD779}" type="sibTrans" cxnId="{51323DDF-5F26-491E-835A-1DE7593317B9}">
      <dgm:prSet/>
      <dgm:spPr/>
      <dgm:t>
        <a:bodyPr/>
        <a:lstStyle/>
        <a:p>
          <a:endParaRPr lang="pt-BR" sz="2800"/>
        </a:p>
      </dgm:t>
    </dgm:pt>
    <dgm:pt modelId="{3C3B1E40-89C1-493E-90A6-23B8F987F7E3}">
      <dgm:prSet custT="1"/>
      <dgm:spPr/>
      <dgm:t>
        <a:bodyPr/>
        <a:lstStyle/>
        <a:p>
          <a:pPr rtl="0"/>
          <a:r>
            <a:rPr lang="pt-BR" sz="2000"/>
            <a:t>Resistência ao desgaste e outras propriedades mecânicas</a:t>
          </a:r>
        </a:p>
      </dgm:t>
    </dgm:pt>
    <dgm:pt modelId="{4AA0D526-F52C-4260-A538-F328610C7404}" type="parTrans" cxnId="{38B55F33-6700-47CF-AEAF-DED8A446DFE9}">
      <dgm:prSet/>
      <dgm:spPr/>
      <dgm:t>
        <a:bodyPr/>
        <a:lstStyle/>
        <a:p>
          <a:endParaRPr lang="pt-BR" sz="2800"/>
        </a:p>
      </dgm:t>
    </dgm:pt>
    <dgm:pt modelId="{18C65A4E-46C4-47AA-B1D8-06FC7F8DEF06}" type="sibTrans" cxnId="{38B55F33-6700-47CF-AEAF-DED8A446DFE9}">
      <dgm:prSet/>
      <dgm:spPr/>
      <dgm:t>
        <a:bodyPr/>
        <a:lstStyle/>
        <a:p>
          <a:endParaRPr lang="pt-BR" sz="2800"/>
        </a:p>
      </dgm:t>
    </dgm:pt>
    <dgm:pt modelId="{69397DFA-1EC9-4374-9D2C-6D47CEF30BC2}" type="pres">
      <dgm:prSet presAssocID="{B5756725-372B-4CFB-BCF9-943C1BC26DBE}" presName="Name0" presStyleCnt="0">
        <dgm:presLayoutVars>
          <dgm:chMax val="7"/>
          <dgm:chPref val="7"/>
          <dgm:dir/>
        </dgm:presLayoutVars>
      </dgm:prSet>
      <dgm:spPr/>
    </dgm:pt>
    <dgm:pt modelId="{79A08DE7-27E2-41B9-97DE-B99E667CAD52}" type="pres">
      <dgm:prSet presAssocID="{B5756725-372B-4CFB-BCF9-943C1BC26DBE}" presName="Name1" presStyleCnt="0"/>
      <dgm:spPr/>
    </dgm:pt>
    <dgm:pt modelId="{49B12AE8-C248-4B09-A817-CDE4E1DE307A}" type="pres">
      <dgm:prSet presAssocID="{B5756725-372B-4CFB-BCF9-943C1BC26DBE}" presName="cycle" presStyleCnt="0"/>
      <dgm:spPr/>
    </dgm:pt>
    <dgm:pt modelId="{2C29A5C0-13F7-4236-84E3-F8887039B838}" type="pres">
      <dgm:prSet presAssocID="{B5756725-372B-4CFB-BCF9-943C1BC26DBE}" presName="srcNode" presStyleLbl="node1" presStyleIdx="0" presStyleCnt="7"/>
      <dgm:spPr/>
    </dgm:pt>
    <dgm:pt modelId="{7E4B246C-24CC-4770-918A-FFC9B35EE86F}" type="pres">
      <dgm:prSet presAssocID="{B5756725-372B-4CFB-BCF9-943C1BC26DBE}" presName="conn" presStyleLbl="parChTrans1D2" presStyleIdx="0" presStyleCnt="1"/>
      <dgm:spPr/>
    </dgm:pt>
    <dgm:pt modelId="{746A5BE5-E56C-40D8-883E-AB7B65EEBFA5}" type="pres">
      <dgm:prSet presAssocID="{B5756725-372B-4CFB-BCF9-943C1BC26DBE}" presName="extraNode" presStyleLbl="node1" presStyleIdx="0" presStyleCnt="7"/>
      <dgm:spPr/>
    </dgm:pt>
    <dgm:pt modelId="{FB0DFA6C-E9ED-4E47-99F2-B1C396CE5CBF}" type="pres">
      <dgm:prSet presAssocID="{B5756725-372B-4CFB-BCF9-943C1BC26DBE}" presName="dstNode" presStyleLbl="node1" presStyleIdx="0" presStyleCnt="7"/>
      <dgm:spPr/>
    </dgm:pt>
    <dgm:pt modelId="{2E609A0C-1D1D-49D6-A5CB-D8570DFE1C98}" type="pres">
      <dgm:prSet presAssocID="{75F2654A-2CA1-40D1-8A29-3C0C7E58CA76}" presName="text_1" presStyleLbl="node1" presStyleIdx="0" presStyleCnt="7">
        <dgm:presLayoutVars>
          <dgm:bulletEnabled val="1"/>
        </dgm:presLayoutVars>
      </dgm:prSet>
      <dgm:spPr/>
    </dgm:pt>
    <dgm:pt modelId="{EFA3C523-520B-4EE0-B1A8-F93D0BF1778E}" type="pres">
      <dgm:prSet presAssocID="{75F2654A-2CA1-40D1-8A29-3C0C7E58CA76}" presName="accent_1" presStyleCnt="0"/>
      <dgm:spPr/>
    </dgm:pt>
    <dgm:pt modelId="{A17D1560-0C29-40D4-B700-383F3583EF98}" type="pres">
      <dgm:prSet presAssocID="{75F2654A-2CA1-40D1-8A29-3C0C7E58CA76}" presName="accentRepeatNode" presStyleLbl="solidFgAcc1" presStyleIdx="0" presStyleCnt="7"/>
      <dgm:spPr/>
    </dgm:pt>
    <dgm:pt modelId="{A3029B24-EEC1-44A4-98C7-B165B42927B8}" type="pres">
      <dgm:prSet presAssocID="{4099EDC3-C4CB-4775-8217-258B650F5453}" presName="text_2" presStyleLbl="node1" presStyleIdx="1" presStyleCnt="7">
        <dgm:presLayoutVars>
          <dgm:bulletEnabled val="1"/>
        </dgm:presLayoutVars>
      </dgm:prSet>
      <dgm:spPr/>
    </dgm:pt>
    <dgm:pt modelId="{BC7D565C-F3A5-4234-B0FB-1FB616BBA391}" type="pres">
      <dgm:prSet presAssocID="{4099EDC3-C4CB-4775-8217-258B650F5453}" presName="accent_2" presStyleCnt="0"/>
      <dgm:spPr/>
    </dgm:pt>
    <dgm:pt modelId="{9EFD78F3-D73D-4D30-BB0F-4328612FD94E}" type="pres">
      <dgm:prSet presAssocID="{4099EDC3-C4CB-4775-8217-258B650F5453}" presName="accentRepeatNode" presStyleLbl="solidFgAcc1" presStyleIdx="1" presStyleCnt="7"/>
      <dgm:spPr/>
    </dgm:pt>
    <dgm:pt modelId="{E22E3DED-ADCF-4496-9C01-A86F984FD2BB}" type="pres">
      <dgm:prSet presAssocID="{B41371C2-8895-4DF5-914E-B696414AB183}" presName="text_3" presStyleLbl="node1" presStyleIdx="2" presStyleCnt="7">
        <dgm:presLayoutVars>
          <dgm:bulletEnabled val="1"/>
        </dgm:presLayoutVars>
      </dgm:prSet>
      <dgm:spPr/>
    </dgm:pt>
    <dgm:pt modelId="{DA5F0A89-F677-48B3-9870-A7C84281EB05}" type="pres">
      <dgm:prSet presAssocID="{B41371C2-8895-4DF5-914E-B696414AB183}" presName="accent_3" presStyleCnt="0"/>
      <dgm:spPr/>
    </dgm:pt>
    <dgm:pt modelId="{179776D7-198E-42AA-9822-A6997D09ABF5}" type="pres">
      <dgm:prSet presAssocID="{B41371C2-8895-4DF5-914E-B696414AB183}" presName="accentRepeatNode" presStyleLbl="solidFgAcc1" presStyleIdx="2" presStyleCnt="7"/>
      <dgm:spPr/>
    </dgm:pt>
    <dgm:pt modelId="{B647D0ED-903D-4C14-A951-122ECCAEAE78}" type="pres">
      <dgm:prSet presAssocID="{CA982952-12AE-46AB-8DF8-5B1E7790BF4B}" presName="text_4" presStyleLbl="node1" presStyleIdx="3" presStyleCnt="7">
        <dgm:presLayoutVars>
          <dgm:bulletEnabled val="1"/>
        </dgm:presLayoutVars>
      </dgm:prSet>
      <dgm:spPr/>
    </dgm:pt>
    <dgm:pt modelId="{A00BC452-798B-4F75-80DC-8BEC4280D5BB}" type="pres">
      <dgm:prSet presAssocID="{CA982952-12AE-46AB-8DF8-5B1E7790BF4B}" presName="accent_4" presStyleCnt="0"/>
      <dgm:spPr/>
    </dgm:pt>
    <dgm:pt modelId="{BF3704CD-994F-4B23-962E-7BF1F8EC7B43}" type="pres">
      <dgm:prSet presAssocID="{CA982952-12AE-46AB-8DF8-5B1E7790BF4B}" presName="accentRepeatNode" presStyleLbl="solidFgAcc1" presStyleIdx="3" presStyleCnt="7"/>
      <dgm:spPr/>
    </dgm:pt>
    <dgm:pt modelId="{2246C2F8-FD45-4594-93B6-826D0CCA151E}" type="pres">
      <dgm:prSet presAssocID="{16F3C438-96D4-4CA4-B727-D1286267E6CA}" presName="text_5" presStyleLbl="node1" presStyleIdx="4" presStyleCnt="7">
        <dgm:presLayoutVars>
          <dgm:bulletEnabled val="1"/>
        </dgm:presLayoutVars>
      </dgm:prSet>
      <dgm:spPr/>
    </dgm:pt>
    <dgm:pt modelId="{1FFCA2DD-1CBE-45D1-BFF4-8EA6EEBE6C29}" type="pres">
      <dgm:prSet presAssocID="{16F3C438-96D4-4CA4-B727-D1286267E6CA}" presName="accent_5" presStyleCnt="0"/>
      <dgm:spPr/>
    </dgm:pt>
    <dgm:pt modelId="{D27A20B9-709E-4229-A0B0-5CE7F6E91DA5}" type="pres">
      <dgm:prSet presAssocID="{16F3C438-96D4-4CA4-B727-D1286267E6CA}" presName="accentRepeatNode" presStyleLbl="solidFgAcc1" presStyleIdx="4" presStyleCnt="7"/>
      <dgm:spPr/>
    </dgm:pt>
    <dgm:pt modelId="{664F31BA-23DC-43CC-8A9D-F79A1E23AE63}" type="pres">
      <dgm:prSet presAssocID="{047FB6A6-E5CF-473E-AADC-9752C2DD2329}" presName="text_6" presStyleLbl="node1" presStyleIdx="5" presStyleCnt="7">
        <dgm:presLayoutVars>
          <dgm:bulletEnabled val="1"/>
        </dgm:presLayoutVars>
      </dgm:prSet>
      <dgm:spPr/>
    </dgm:pt>
    <dgm:pt modelId="{E1F6ABD1-C1E0-476C-987A-A49AF4284997}" type="pres">
      <dgm:prSet presAssocID="{047FB6A6-E5CF-473E-AADC-9752C2DD2329}" presName="accent_6" presStyleCnt="0"/>
      <dgm:spPr/>
    </dgm:pt>
    <dgm:pt modelId="{918A8F30-0058-4B28-9604-F5FFC8F68653}" type="pres">
      <dgm:prSet presAssocID="{047FB6A6-E5CF-473E-AADC-9752C2DD2329}" presName="accentRepeatNode" presStyleLbl="solidFgAcc1" presStyleIdx="5" presStyleCnt="7"/>
      <dgm:spPr/>
    </dgm:pt>
    <dgm:pt modelId="{42AF68C5-09AC-41FE-9AC7-2ED0DE4A9F24}" type="pres">
      <dgm:prSet presAssocID="{3C3B1E40-89C1-493E-90A6-23B8F987F7E3}" presName="text_7" presStyleLbl="node1" presStyleIdx="6" presStyleCnt="7">
        <dgm:presLayoutVars>
          <dgm:bulletEnabled val="1"/>
        </dgm:presLayoutVars>
      </dgm:prSet>
      <dgm:spPr/>
    </dgm:pt>
    <dgm:pt modelId="{3694B776-05F3-4CD8-8D0F-22AD9BED0EE0}" type="pres">
      <dgm:prSet presAssocID="{3C3B1E40-89C1-493E-90A6-23B8F987F7E3}" presName="accent_7" presStyleCnt="0"/>
      <dgm:spPr/>
    </dgm:pt>
    <dgm:pt modelId="{6D1DCD64-1243-4548-8711-322BA851488E}" type="pres">
      <dgm:prSet presAssocID="{3C3B1E40-89C1-493E-90A6-23B8F987F7E3}" presName="accentRepeatNode" presStyleLbl="solidFgAcc1" presStyleIdx="6" presStyleCnt="7"/>
      <dgm:spPr/>
    </dgm:pt>
  </dgm:ptLst>
  <dgm:cxnLst>
    <dgm:cxn modelId="{38B55F33-6700-47CF-AEAF-DED8A446DFE9}" srcId="{B5756725-372B-4CFB-BCF9-943C1BC26DBE}" destId="{3C3B1E40-89C1-493E-90A6-23B8F987F7E3}" srcOrd="6" destOrd="0" parTransId="{4AA0D526-F52C-4260-A538-F328610C7404}" sibTransId="{18C65A4E-46C4-47AA-B1D8-06FC7F8DEF06}"/>
    <dgm:cxn modelId="{54BCB034-B185-4C15-9A60-8ACE789DBAE1}" type="presOf" srcId="{4099EDC3-C4CB-4775-8217-258B650F5453}" destId="{A3029B24-EEC1-44A4-98C7-B165B42927B8}" srcOrd="0" destOrd="0" presId="urn:microsoft.com/office/officeart/2008/layout/VerticalCurvedList"/>
    <dgm:cxn modelId="{6B15303E-CB89-442D-A278-09656A36C572}" type="presOf" srcId="{3C3B1E40-89C1-493E-90A6-23B8F987F7E3}" destId="{42AF68C5-09AC-41FE-9AC7-2ED0DE4A9F24}" srcOrd="0" destOrd="0" presId="urn:microsoft.com/office/officeart/2008/layout/VerticalCurvedList"/>
    <dgm:cxn modelId="{4268A83F-7899-4CD1-B545-7196382EF4B9}" type="presOf" srcId="{16F3C438-96D4-4CA4-B727-D1286267E6CA}" destId="{2246C2F8-FD45-4594-93B6-826D0CCA151E}" srcOrd="0" destOrd="0" presId="urn:microsoft.com/office/officeart/2008/layout/VerticalCurvedList"/>
    <dgm:cxn modelId="{1611E95B-1DA2-4AC1-9D30-A0ED3B45F746}" srcId="{B5756725-372B-4CFB-BCF9-943C1BC26DBE}" destId="{CA982952-12AE-46AB-8DF8-5B1E7790BF4B}" srcOrd="3" destOrd="0" parTransId="{8D475B61-399C-42D1-ADFB-76003ED6C373}" sibTransId="{94DB16BE-C943-4731-AFAE-AF3B80A18456}"/>
    <dgm:cxn modelId="{7CAFDB6E-A093-440C-9A95-45B5DF628D53}" type="presOf" srcId="{047FB6A6-E5CF-473E-AADC-9752C2DD2329}" destId="{664F31BA-23DC-43CC-8A9D-F79A1E23AE63}" srcOrd="0" destOrd="0" presId="urn:microsoft.com/office/officeart/2008/layout/VerticalCurvedList"/>
    <dgm:cxn modelId="{C9428650-F228-4AD9-8E41-4A0D6CE31F03}" type="presOf" srcId="{B5756725-372B-4CFB-BCF9-943C1BC26DBE}" destId="{69397DFA-1EC9-4374-9D2C-6D47CEF30BC2}" srcOrd="0" destOrd="0" presId="urn:microsoft.com/office/officeart/2008/layout/VerticalCurvedList"/>
    <dgm:cxn modelId="{5495BC9B-7393-46B5-BCD9-08C13E486C22}" srcId="{B5756725-372B-4CFB-BCF9-943C1BC26DBE}" destId="{75F2654A-2CA1-40D1-8A29-3C0C7E58CA76}" srcOrd="0" destOrd="0" parTransId="{0C6FCF60-DD95-4999-8B65-E9550DC46625}" sibTransId="{3AE2E683-0015-47A5-8A99-4ADC48767DA9}"/>
    <dgm:cxn modelId="{56E6DDA0-D6BD-4E57-A1DF-F7F694A6E206}" srcId="{B5756725-372B-4CFB-BCF9-943C1BC26DBE}" destId="{16F3C438-96D4-4CA4-B727-D1286267E6CA}" srcOrd="4" destOrd="0" parTransId="{AC7D9F3A-8177-491C-BE4D-7472042ABFE9}" sibTransId="{DBAC229A-03B0-4EA6-B57B-2130D63EE365}"/>
    <dgm:cxn modelId="{046678C1-F41C-4123-8103-4391BDA1689E}" type="presOf" srcId="{CA982952-12AE-46AB-8DF8-5B1E7790BF4B}" destId="{B647D0ED-903D-4C14-A951-122ECCAEAE78}" srcOrd="0" destOrd="0" presId="urn:microsoft.com/office/officeart/2008/layout/VerticalCurvedList"/>
    <dgm:cxn modelId="{F7764BC7-AFB1-4B7A-ADD2-3AAB0555BF2C}" srcId="{B5756725-372B-4CFB-BCF9-943C1BC26DBE}" destId="{4099EDC3-C4CB-4775-8217-258B650F5453}" srcOrd="1" destOrd="0" parTransId="{03BFE062-58E8-4285-8AF7-C65AFD2DAC26}" sibTransId="{D5F72F2C-B895-42C8-8E15-9A5D9FE0E023}"/>
    <dgm:cxn modelId="{B301FBD9-59D4-4C7F-9FB5-48E32CB0243D}" type="presOf" srcId="{3AE2E683-0015-47A5-8A99-4ADC48767DA9}" destId="{7E4B246C-24CC-4770-918A-FFC9B35EE86F}" srcOrd="0" destOrd="0" presId="urn:microsoft.com/office/officeart/2008/layout/VerticalCurvedList"/>
    <dgm:cxn modelId="{51323DDF-5F26-491E-835A-1DE7593317B9}" srcId="{B5756725-372B-4CFB-BCF9-943C1BC26DBE}" destId="{047FB6A6-E5CF-473E-AADC-9752C2DD2329}" srcOrd="5" destOrd="0" parTransId="{8B39A0D4-B88A-4381-9582-87A98370E73A}" sibTransId="{703665F5-9E3A-4008-ADE5-7BF16B7FD779}"/>
    <dgm:cxn modelId="{C46968E4-CB58-493B-8FEE-95E68CE36CAB}" srcId="{B5756725-372B-4CFB-BCF9-943C1BC26DBE}" destId="{B41371C2-8895-4DF5-914E-B696414AB183}" srcOrd="2" destOrd="0" parTransId="{AB674E86-21AB-4C2D-AF15-ECE974F84A8B}" sibTransId="{C0157C84-374A-4161-8FF3-99D380FC28CE}"/>
    <dgm:cxn modelId="{3B0FF3EC-F196-4344-A298-CA859638C9C2}" type="presOf" srcId="{B41371C2-8895-4DF5-914E-B696414AB183}" destId="{E22E3DED-ADCF-4496-9C01-A86F984FD2BB}" srcOrd="0" destOrd="0" presId="urn:microsoft.com/office/officeart/2008/layout/VerticalCurvedList"/>
    <dgm:cxn modelId="{C4425FFC-2AD4-44A3-A3A8-1533D94894B7}" type="presOf" srcId="{75F2654A-2CA1-40D1-8A29-3C0C7E58CA76}" destId="{2E609A0C-1D1D-49D6-A5CB-D8570DFE1C98}" srcOrd="0" destOrd="0" presId="urn:microsoft.com/office/officeart/2008/layout/VerticalCurvedList"/>
    <dgm:cxn modelId="{96121881-19DA-4615-AA73-EB4D3B7D0B7A}" type="presParOf" srcId="{69397DFA-1EC9-4374-9D2C-6D47CEF30BC2}" destId="{79A08DE7-27E2-41B9-97DE-B99E667CAD52}" srcOrd="0" destOrd="0" presId="urn:microsoft.com/office/officeart/2008/layout/VerticalCurvedList"/>
    <dgm:cxn modelId="{110B38D1-EEC4-467D-A7E9-4249E288B998}" type="presParOf" srcId="{79A08DE7-27E2-41B9-97DE-B99E667CAD52}" destId="{49B12AE8-C248-4B09-A817-CDE4E1DE307A}" srcOrd="0" destOrd="0" presId="urn:microsoft.com/office/officeart/2008/layout/VerticalCurvedList"/>
    <dgm:cxn modelId="{7EE8203D-EDA3-4EB6-A862-A852F912968F}" type="presParOf" srcId="{49B12AE8-C248-4B09-A817-CDE4E1DE307A}" destId="{2C29A5C0-13F7-4236-84E3-F8887039B838}" srcOrd="0" destOrd="0" presId="urn:microsoft.com/office/officeart/2008/layout/VerticalCurvedList"/>
    <dgm:cxn modelId="{9C95549A-CA2F-4FF8-9202-B983F8166AD6}" type="presParOf" srcId="{49B12AE8-C248-4B09-A817-CDE4E1DE307A}" destId="{7E4B246C-24CC-4770-918A-FFC9B35EE86F}" srcOrd="1" destOrd="0" presId="urn:microsoft.com/office/officeart/2008/layout/VerticalCurvedList"/>
    <dgm:cxn modelId="{9DC6E805-E12F-40C8-9DD1-DCDCCE6A97E4}" type="presParOf" srcId="{49B12AE8-C248-4B09-A817-CDE4E1DE307A}" destId="{746A5BE5-E56C-40D8-883E-AB7B65EEBFA5}" srcOrd="2" destOrd="0" presId="urn:microsoft.com/office/officeart/2008/layout/VerticalCurvedList"/>
    <dgm:cxn modelId="{EA2D8720-ED4C-4741-9562-F88F7A8FE7D0}" type="presParOf" srcId="{49B12AE8-C248-4B09-A817-CDE4E1DE307A}" destId="{FB0DFA6C-E9ED-4E47-99F2-B1C396CE5CBF}" srcOrd="3" destOrd="0" presId="urn:microsoft.com/office/officeart/2008/layout/VerticalCurvedList"/>
    <dgm:cxn modelId="{DCE46E06-FC93-4581-BB58-6070AC06773E}" type="presParOf" srcId="{79A08DE7-27E2-41B9-97DE-B99E667CAD52}" destId="{2E609A0C-1D1D-49D6-A5CB-D8570DFE1C98}" srcOrd="1" destOrd="0" presId="urn:microsoft.com/office/officeart/2008/layout/VerticalCurvedList"/>
    <dgm:cxn modelId="{E4EEB04E-8B7A-453D-B927-79897A1AF095}" type="presParOf" srcId="{79A08DE7-27E2-41B9-97DE-B99E667CAD52}" destId="{EFA3C523-520B-4EE0-B1A8-F93D0BF1778E}" srcOrd="2" destOrd="0" presId="urn:microsoft.com/office/officeart/2008/layout/VerticalCurvedList"/>
    <dgm:cxn modelId="{837B09C4-4FD3-428E-BE16-2D18FC800BCC}" type="presParOf" srcId="{EFA3C523-520B-4EE0-B1A8-F93D0BF1778E}" destId="{A17D1560-0C29-40D4-B700-383F3583EF98}" srcOrd="0" destOrd="0" presId="urn:microsoft.com/office/officeart/2008/layout/VerticalCurvedList"/>
    <dgm:cxn modelId="{EEFB68FB-3326-41D7-866F-EF61E61E7281}" type="presParOf" srcId="{79A08DE7-27E2-41B9-97DE-B99E667CAD52}" destId="{A3029B24-EEC1-44A4-98C7-B165B42927B8}" srcOrd="3" destOrd="0" presId="urn:microsoft.com/office/officeart/2008/layout/VerticalCurvedList"/>
    <dgm:cxn modelId="{037E55B6-8A9F-4FA6-BC7C-940D5C012AF7}" type="presParOf" srcId="{79A08DE7-27E2-41B9-97DE-B99E667CAD52}" destId="{BC7D565C-F3A5-4234-B0FB-1FB616BBA391}" srcOrd="4" destOrd="0" presId="urn:microsoft.com/office/officeart/2008/layout/VerticalCurvedList"/>
    <dgm:cxn modelId="{7DBF6643-B77E-4793-A1C0-0E8729A6B697}" type="presParOf" srcId="{BC7D565C-F3A5-4234-B0FB-1FB616BBA391}" destId="{9EFD78F3-D73D-4D30-BB0F-4328612FD94E}" srcOrd="0" destOrd="0" presId="urn:microsoft.com/office/officeart/2008/layout/VerticalCurvedList"/>
    <dgm:cxn modelId="{B3203199-4EF7-456C-B110-303A2A09C1E7}" type="presParOf" srcId="{79A08DE7-27E2-41B9-97DE-B99E667CAD52}" destId="{E22E3DED-ADCF-4496-9C01-A86F984FD2BB}" srcOrd="5" destOrd="0" presId="urn:microsoft.com/office/officeart/2008/layout/VerticalCurvedList"/>
    <dgm:cxn modelId="{2DBF0D89-DD5C-401B-97DE-BD705BB39764}" type="presParOf" srcId="{79A08DE7-27E2-41B9-97DE-B99E667CAD52}" destId="{DA5F0A89-F677-48B3-9870-A7C84281EB05}" srcOrd="6" destOrd="0" presId="urn:microsoft.com/office/officeart/2008/layout/VerticalCurvedList"/>
    <dgm:cxn modelId="{CB17168E-3109-4387-B738-04A9F1410C5B}" type="presParOf" srcId="{DA5F0A89-F677-48B3-9870-A7C84281EB05}" destId="{179776D7-198E-42AA-9822-A6997D09ABF5}" srcOrd="0" destOrd="0" presId="urn:microsoft.com/office/officeart/2008/layout/VerticalCurvedList"/>
    <dgm:cxn modelId="{7B73125C-E403-4986-83EC-39D52958FAF1}" type="presParOf" srcId="{79A08DE7-27E2-41B9-97DE-B99E667CAD52}" destId="{B647D0ED-903D-4C14-A951-122ECCAEAE78}" srcOrd="7" destOrd="0" presId="urn:microsoft.com/office/officeart/2008/layout/VerticalCurvedList"/>
    <dgm:cxn modelId="{07003A33-AB46-4783-8F6B-289231E2DA1E}" type="presParOf" srcId="{79A08DE7-27E2-41B9-97DE-B99E667CAD52}" destId="{A00BC452-798B-4F75-80DC-8BEC4280D5BB}" srcOrd="8" destOrd="0" presId="urn:microsoft.com/office/officeart/2008/layout/VerticalCurvedList"/>
    <dgm:cxn modelId="{70EA2248-C801-410B-BEBE-26EF347E4ADC}" type="presParOf" srcId="{A00BC452-798B-4F75-80DC-8BEC4280D5BB}" destId="{BF3704CD-994F-4B23-962E-7BF1F8EC7B43}" srcOrd="0" destOrd="0" presId="urn:microsoft.com/office/officeart/2008/layout/VerticalCurvedList"/>
    <dgm:cxn modelId="{643789DF-2D68-4C54-AC47-EA919F1A664F}" type="presParOf" srcId="{79A08DE7-27E2-41B9-97DE-B99E667CAD52}" destId="{2246C2F8-FD45-4594-93B6-826D0CCA151E}" srcOrd="9" destOrd="0" presId="urn:microsoft.com/office/officeart/2008/layout/VerticalCurvedList"/>
    <dgm:cxn modelId="{9D0B63F4-753A-4B6B-AB68-19E0A4B88AA9}" type="presParOf" srcId="{79A08DE7-27E2-41B9-97DE-B99E667CAD52}" destId="{1FFCA2DD-1CBE-45D1-BFF4-8EA6EEBE6C29}" srcOrd="10" destOrd="0" presId="urn:microsoft.com/office/officeart/2008/layout/VerticalCurvedList"/>
    <dgm:cxn modelId="{7AE28FBC-8FB2-408E-9D82-C6012B6A9E23}" type="presParOf" srcId="{1FFCA2DD-1CBE-45D1-BFF4-8EA6EEBE6C29}" destId="{D27A20B9-709E-4229-A0B0-5CE7F6E91DA5}" srcOrd="0" destOrd="0" presId="urn:microsoft.com/office/officeart/2008/layout/VerticalCurvedList"/>
    <dgm:cxn modelId="{03273BEE-FACE-4D97-A834-B9B5033DCDFC}" type="presParOf" srcId="{79A08DE7-27E2-41B9-97DE-B99E667CAD52}" destId="{664F31BA-23DC-43CC-8A9D-F79A1E23AE63}" srcOrd="11" destOrd="0" presId="urn:microsoft.com/office/officeart/2008/layout/VerticalCurvedList"/>
    <dgm:cxn modelId="{F6561BA7-B6F0-47A4-AB45-913B2C96C3D9}" type="presParOf" srcId="{79A08DE7-27E2-41B9-97DE-B99E667CAD52}" destId="{E1F6ABD1-C1E0-476C-987A-A49AF4284997}" srcOrd="12" destOrd="0" presId="urn:microsoft.com/office/officeart/2008/layout/VerticalCurvedList"/>
    <dgm:cxn modelId="{08999FBE-F251-4CC9-A4AE-C10428A45EFA}" type="presParOf" srcId="{E1F6ABD1-C1E0-476C-987A-A49AF4284997}" destId="{918A8F30-0058-4B28-9604-F5FFC8F68653}" srcOrd="0" destOrd="0" presId="urn:microsoft.com/office/officeart/2008/layout/VerticalCurvedList"/>
    <dgm:cxn modelId="{C53CEED9-562C-43CD-96A3-34F6D0767521}" type="presParOf" srcId="{79A08DE7-27E2-41B9-97DE-B99E667CAD52}" destId="{42AF68C5-09AC-41FE-9AC7-2ED0DE4A9F24}" srcOrd="13" destOrd="0" presId="urn:microsoft.com/office/officeart/2008/layout/VerticalCurvedList"/>
    <dgm:cxn modelId="{DA70EDBD-7C94-4EDA-B082-5B5DCE38359E}" type="presParOf" srcId="{79A08DE7-27E2-41B9-97DE-B99E667CAD52}" destId="{3694B776-05F3-4CD8-8D0F-22AD9BED0EE0}" srcOrd="14" destOrd="0" presId="urn:microsoft.com/office/officeart/2008/layout/VerticalCurvedList"/>
    <dgm:cxn modelId="{99ACCD7D-AB05-45C1-B14D-B5A4F18721B2}" type="presParOf" srcId="{3694B776-05F3-4CD8-8D0F-22AD9BED0EE0}" destId="{6D1DCD64-1243-4548-8711-322BA85148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1D1C2-3C89-48C8-BB16-CC197A2AA61E}">
      <dsp:nvSpPr>
        <dsp:cNvPr id="0" name=""/>
        <dsp:cNvSpPr/>
      </dsp:nvSpPr>
      <dsp:spPr>
        <a:xfrm>
          <a:off x="4910" y="750768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Moagem</a:t>
          </a:r>
        </a:p>
      </dsp:txBody>
      <dsp:txXfrm>
        <a:off x="42643" y="788501"/>
        <a:ext cx="2071676" cy="1212819"/>
      </dsp:txXfrm>
    </dsp:sp>
    <dsp:sp modelId="{95719B2E-9DA1-45FA-AC43-8E6B46E9274F}">
      <dsp:nvSpPr>
        <dsp:cNvPr id="0" name=""/>
        <dsp:cNvSpPr/>
      </dsp:nvSpPr>
      <dsp:spPr>
        <a:xfrm>
          <a:off x="2341002" y="1128665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2341002" y="1235163"/>
        <a:ext cx="318636" cy="319495"/>
      </dsp:txXfrm>
    </dsp:sp>
    <dsp:sp modelId="{E12AECEF-7540-4A14-9BEC-3DA7262B4906}">
      <dsp:nvSpPr>
        <dsp:cNvPr id="0" name=""/>
        <dsp:cNvSpPr/>
      </dsp:nvSpPr>
      <dsp:spPr>
        <a:xfrm>
          <a:off x="3010910" y="750768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Dessilicação</a:t>
          </a:r>
          <a:endParaRPr lang="pt-BR" sz="2800" kern="1200" dirty="0"/>
        </a:p>
      </dsp:txBody>
      <dsp:txXfrm>
        <a:off x="3048643" y="788501"/>
        <a:ext cx="2071676" cy="1212819"/>
      </dsp:txXfrm>
    </dsp:sp>
    <dsp:sp modelId="{B5290F09-E554-4830-926C-86A073CFBBA4}">
      <dsp:nvSpPr>
        <dsp:cNvPr id="0" name=""/>
        <dsp:cNvSpPr/>
      </dsp:nvSpPr>
      <dsp:spPr>
        <a:xfrm>
          <a:off x="5347002" y="1128665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347002" y="1235163"/>
        <a:ext cx="318636" cy="319495"/>
      </dsp:txXfrm>
    </dsp:sp>
    <dsp:sp modelId="{00FFCF20-C3B0-489D-B590-7F137DCC6A71}">
      <dsp:nvSpPr>
        <dsp:cNvPr id="0" name=""/>
        <dsp:cNvSpPr/>
      </dsp:nvSpPr>
      <dsp:spPr>
        <a:xfrm>
          <a:off x="6016910" y="750768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Digestão</a:t>
          </a:r>
        </a:p>
      </dsp:txBody>
      <dsp:txXfrm>
        <a:off x="6054643" y="788501"/>
        <a:ext cx="2071676" cy="1212819"/>
      </dsp:txXfrm>
    </dsp:sp>
    <dsp:sp modelId="{3F50CF6D-DFBC-4553-A887-CBAE10A2A154}">
      <dsp:nvSpPr>
        <dsp:cNvPr id="0" name=""/>
        <dsp:cNvSpPr/>
      </dsp:nvSpPr>
      <dsp:spPr>
        <a:xfrm>
          <a:off x="8353001" y="1128665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8353001" y="1235163"/>
        <a:ext cx="318636" cy="319495"/>
      </dsp:txXfrm>
    </dsp:sp>
    <dsp:sp modelId="{070F7116-73C4-4EC0-AD8E-28AB98C1C68A}">
      <dsp:nvSpPr>
        <dsp:cNvPr id="0" name=""/>
        <dsp:cNvSpPr/>
      </dsp:nvSpPr>
      <dsp:spPr>
        <a:xfrm>
          <a:off x="9022910" y="750768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Clarificação</a:t>
          </a:r>
        </a:p>
      </dsp:txBody>
      <dsp:txXfrm>
        <a:off x="9060643" y="788501"/>
        <a:ext cx="2071676" cy="1212819"/>
      </dsp:txXfrm>
    </dsp:sp>
    <dsp:sp modelId="{5DB6109C-1058-401C-BB84-58B96CEAF91B}">
      <dsp:nvSpPr>
        <dsp:cNvPr id="0" name=""/>
        <dsp:cNvSpPr/>
      </dsp:nvSpPr>
      <dsp:spPr>
        <a:xfrm rot="5400000">
          <a:off x="9868884" y="2189353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 rot="-5400000">
        <a:off x="9936734" y="2228001"/>
        <a:ext cx="319495" cy="318636"/>
      </dsp:txXfrm>
    </dsp:sp>
    <dsp:sp modelId="{1FEAB360-05CC-432C-98E3-72F63F3DF25E}">
      <dsp:nvSpPr>
        <dsp:cNvPr id="0" name=""/>
        <dsp:cNvSpPr/>
      </dsp:nvSpPr>
      <dsp:spPr>
        <a:xfrm>
          <a:off x="9022910" y="2897911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Precipitação</a:t>
          </a:r>
        </a:p>
      </dsp:txBody>
      <dsp:txXfrm>
        <a:off x="9060643" y="2935644"/>
        <a:ext cx="2071676" cy="1212819"/>
      </dsp:txXfrm>
    </dsp:sp>
    <dsp:sp modelId="{0142A1C1-4630-4A5B-B6DE-A263C0D05295}">
      <dsp:nvSpPr>
        <dsp:cNvPr id="0" name=""/>
        <dsp:cNvSpPr/>
      </dsp:nvSpPr>
      <dsp:spPr>
        <a:xfrm rot="10800000">
          <a:off x="8378767" y="3275808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 rot="10800000">
        <a:off x="8515325" y="3382306"/>
        <a:ext cx="318636" cy="319495"/>
      </dsp:txXfrm>
    </dsp:sp>
    <dsp:sp modelId="{1962ABFB-983D-4182-9A5A-77B1FC3A861B}">
      <dsp:nvSpPr>
        <dsp:cNvPr id="0" name=""/>
        <dsp:cNvSpPr/>
      </dsp:nvSpPr>
      <dsp:spPr>
        <a:xfrm>
          <a:off x="6016910" y="2897911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Classificação</a:t>
          </a:r>
        </a:p>
      </dsp:txBody>
      <dsp:txXfrm>
        <a:off x="6054643" y="2935644"/>
        <a:ext cx="2071676" cy="1212819"/>
      </dsp:txXfrm>
    </dsp:sp>
    <dsp:sp modelId="{5D362CE7-71D4-4C5B-A87A-2664A7D9659E}">
      <dsp:nvSpPr>
        <dsp:cNvPr id="0" name=""/>
        <dsp:cNvSpPr/>
      </dsp:nvSpPr>
      <dsp:spPr>
        <a:xfrm rot="10800000">
          <a:off x="5372767" y="3275808"/>
          <a:ext cx="455194" cy="5324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 rot="10800000">
        <a:off x="5509325" y="3382306"/>
        <a:ext cx="318636" cy="319495"/>
      </dsp:txXfrm>
    </dsp:sp>
    <dsp:sp modelId="{5F40AD69-3F03-4692-91E1-E4E49C5C2AFC}">
      <dsp:nvSpPr>
        <dsp:cNvPr id="0" name=""/>
        <dsp:cNvSpPr/>
      </dsp:nvSpPr>
      <dsp:spPr>
        <a:xfrm>
          <a:off x="3010910" y="2897911"/>
          <a:ext cx="2147142" cy="1288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Calcinação</a:t>
          </a:r>
        </a:p>
      </dsp:txBody>
      <dsp:txXfrm>
        <a:off x="3048643" y="2935644"/>
        <a:ext cx="2071676" cy="12128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86714-CDF0-4BD2-AEF4-24CD56A73FD3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Melhora a capacidade de fundição de ligas de alumínio devido a uma melhor fluidez e menor encolhimento de ligas de alumínio-silício fundidas;</a:t>
          </a:r>
        </a:p>
      </dsp:txBody>
      <dsp:txXfrm>
        <a:off x="48547" y="127216"/>
        <a:ext cx="10418506" cy="897406"/>
      </dsp:txXfrm>
    </dsp:sp>
    <dsp:sp modelId="{7F576313-9EA0-46CB-AD35-3D3F49F821EA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Aumenta a resistência das ligas; </a:t>
          </a:r>
        </a:p>
      </dsp:txBody>
      <dsp:txXfrm>
        <a:off x="48547" y="1193716"/>
        <a:ext cx="10418506" cy="897406"/>
      </dsp:txXfrm>
    </dsp:sp>
    <dsp:sp modelId="{63F66589-F88F-4DBC-AE3D-E95B18CFA39C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Melhora a resistência ao desgaste abrasivo; </a:t>
          </a:r>
        </a:p>
      </dsp:txBody>
      <dsp:txXfrm>
        <a:off x="48547" y="2260216"/>
        <a:ext cx="10418506" cy="897406"/>
      </dsp:txXfrm>
    </dsp:sp>
    <dsp:sp modelId="{D3F2867C-DC1F-40B1-B0E8-527FB102E695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silício em combinação com o magnésio permite fortalecer as ligas por tratamento térmico de endurecimento por precipitação. </a:t>
          </a:r>
        </a:p>
      </dsp:txBody>
      <dsp:txXfrm>
        <a:off x="48547" y="3326716"/>
        <a:ext cx="10418506" cy="897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6F90D-9807-41CD-A13B-A7D2D8D1BE38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Aumenta a resistência à tração, resistência à fadiga e dureza das ligas devido ao efeito do endurecimento de solução sólida; </a:t>
          </a:r>
        </a:p>
      </dsp:txBody>
      <dsp:txXfrm>
        <a:off x="48547" y="127216"/>
        <a:ext cx="10418506" cy="897406"/>
      </dsp:txXfrm>
    </dsp:sp>
    <dsp:sp modelId="{274FEF5E-9152-4306-AD32-F6039FE76C7F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Permite fortalecer as ligas por tratamento térmico de endurecimento por precipitação;</a:t>
          </a:r>
        </a:p>
      </dsp:txBody>
      <dsp:txXfrm>
        <a:off x="48547" y="1193716"/>
        <a:ext cx="10418506" cy="897406"/>
      </dsp:txXfrm>
    </dsp:sp>
    <dsp:sp modelId="{463A9A13-81CA-4CBB-A9E1-9B83F0C2FBBF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Diminui a ductilidade das ligas;  </a:t>
          </a:r>
        </a:p>
      </dsp:txBody>
      <dsp:txXfrm>
        <a:off x="48547" y="2260216"/>
        <a:ext cx="10418506" cy="897406"/>
      </dsp:txXfrm>
    </dsp:sp>
    <dsp:sp modelId="{77648984-E512-4277-878C-5DA6E7973BA6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Diminui a resistência à corrosão.</a:t>
          </a:r>
        </a:p>
      </dsp:txBody>
      <dsp:txXfrm>
        <a:off x="48547" y="3326716"/>
        <a:ext cx="10418506" cy="897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F3164-875F-4C44-81AA-5B1AF474D64B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Fortalece e endurece as ligas pelo mecanismo de endurecimento de solução sólida sem diminuição considerável da ductilidade; </a:t>
          </a:r>
        </a:p>
      </dsp:txBody>
      <dsp:txXfrm>
        <a:off x="59399" y="924668"/>
        <a:ext cx="10396802" cy="1098002"/>
      </dsp:txXfrm>
    </dsp:sp>
    <dsp:sp modelId="{5E63B373-900A-4775-9C07-0D5E4A746E17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Em uma combinação com silício ou zinco permite fortalecer as ligas por tratamento térmico de endurecimento por precipitação.</a:t>
          </a:r>
        </a:p>
      </dsp:txBody>
      <dsp:txXfrm>
        <a:off x="59399" y="2328668"/>
        <a:ext cx="10396802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F48D-0BDD-439C-9FAF-813769EC91F5}">
      <dsp:nvSpPr>
        <dsp:cNvPr id="0" name=""/>
        <dsp:cNvSpPr/>
      </dsp:nvSpPr>
      <dsp:spPr>
        <a:xfrm>
          <a:off x="0" y="330308"/>
          <a:ext cx="10515600" cy="875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Fortalece e endurece as ligas por endurecimento em solução sólida e mecanismos de endurecimento por dispersão;</a:t>
          </a:r>
        </a:p>
      </dsp:txBody>
      <dsp:txXfrm>
        <a:off x="42722" y="373030"/>
        <a:ext cx="10430156" cy="789716"/>
      </dsp:txXfrm>
    </dsp:sp>
    <dsp:sp modelId="{21D091B4-562C-4379-B6BD-A8A4D0DF4E29}">
      <dsp:nvSpPr>
        <dsp:cNvPr id="0" name=""/>
        <dsp:cNvSpPr/>
      </dsp:nvSpPr>
      <dsp:spPr>
        <a:xfrm>
          <a:off x="0" y="1268829"/>
          <a:ext cx="10515600" cy="875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Melhora a resistência à fadiga de baixo ciclo; </a:t>
          </a:r>
        </a:p>
      </dsp:txBody>
      <dsp:txXfrm>
        <a:off x="42722" y="1311551"/>
        <a:ext cx="10430156" cy="789716"/>
      </dsp:txXfrm>
    </dsp:sp>
    <dsp:sp modelId="{A3DE1513-3522-47B0-8939-D7B2B7DA06A7}">
      <dsp:nvSpPr>
        <dsp:cNvPr id="0" name=""/>
        <dsp:cNvSpPr/>
      </dsp:nvSpPr>
      <dsp:spPr>
        <a:xfrm>
          <a:off x="0" y="2207349"/>
          <a:ext cx="10515600" cy="875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Aumenta a resistência à corrosão; </a:t>
          </a:r>
        </a:p>
      </dsp:txBody>
      <dsp:txXfrm>
        <a:off x="42722" y="2250071"/>
        <a:ext cx="10430156" cy="789716"/>
      </dsp:txXfrm>
    </dsp:sp>
    <dsp:sp modelId="{019A57FE-852B-4135-A0E8-3AD20C58125B}">
      <dsp:nvSpPr>
        <dsp:cNvPr id="0" name=""/>
        <dsp:cNvSpPr/>
      </dsp:nvSpPr>
      <dsp:spPr>
        <a:xfrm>
          <a:off x="0" y="3145869"/>
          <a:ext cx="10515600" cy="875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Melhora a ductilidade de ligas de alumínio contendo ferro e silício devido à modificação das inclusões intermetálicas </a:t>
          </a:r>
          <a:r>
            <a:rPr lang="pt-BR" sz="2200" strike="noStrike" kern="1200" dirty="0"/>
            <a:t>Al</a:t>
          </a:r>
          <a:r>
            <a:rPr lang="pt-BR" sz="2200" strike="noStrike" kern="1200" baseline="0" dirty="0"/>
            <a:t>5</a:t>
          </a:r>
          <a:r>
            <a:rPr lang="pt-BR" sz="2200" strike="noStrike" kern="1200" dirty="0"/>
            <a:t>FeSi</a:t>
          </a:r>
          <a:r>
            <a:rPr lang="pt-BR" sz="2200" kern="1200" dirty="0"/>
            <a:t> das plaquetas para a forma cúbica Al</a:t>
          </a:r>
          <a:r>
            <a:rPr lang="pt-BR" sz="2200" kern="1200" baseline="0" dirty="0"/>
            <a:t>15</a:t>
          </a:r>
          <a:r>
            <a:rPr lang="pt-BR" sz="2200" kern="1200" dirty="0"/>
            <a:t> (</a:t>
          </a:r>
          <a:r>
            <a:rPr lang="pt-BR" sz="2200" kern="1200" dirty="0" err="1"/>
            <a:t>MnFe</a:t>
          </a:r>
          <a:r>
            <a:rPr lang="pt-BR" sz="2200" kern="1200" dirty="0"/>
            <a:t>) 3Si</a:t>
          </a:r>
          <a:r>
            <a:rPr lang="pt-BR" sz="2200" kern="1200" baseline="-25000" dirty="0"/>
            <a:t>2</a:t>
          </a:r>
          <a:r>
            <a:rPr lang="pt-BR" sz="2200" kern="1200" dirty="0"/>
            <a:t>.</a:t>
          </a:r>
        </a:p>
      </dsp:txBody>
      <dsp:txXfrm>
        <a:off x="42722" y="3188591"/>
        <a:ext cx="10430156" cy="7897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DBE0E-946B-445E-97EB-3B3554C23B0B}">
      <dsp:nvSpPr>
        <dsp:cNvPr id="0" name=""/>
        <dsp:cNvSpPr/>
      </dsp:nvSpPr>
      <dsp:spPr>
        <a:xfrm>
          <a:off x="0" y="689913"/>
          <a:ext cx="10671219" cy="111219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Em uma combinação com magnésio ou magnésio-cobre permite fortalecer as ligas por tratamento térmico de endurecimento por precipitação;</a:t>
          </a:r>
        </a:p>
      </dsp:txBody>
      <dsp:txXfrm>
        <a:off x="54293" y="744206"/>
        <a:ext cx="10562633" cy="1003605"/>
      </dsp:txXfrm>
    </dsp:sp>
    <dsp:sp modelId="{93A984F9-89E1-4E1E-8B58-6262325AD00F}">
      <dsp:nvSpPr>
        <dsp:cNvPr id="0" name=""/>
        <dsp:cNvSpPr/>
      </dsp:nvSpPr>
      <dsp:spPr>
        <a:xfrm>
          <a:off x="0" y="1935005"/>
          <a:ext cx="10671219" cy="781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Aumenta a suscetibilidade das ligas à corrosão sob tensão.</a:t>
          </a:r>
        </a:p>
      </dsp:txBody>
      <dsp:txXfrm>
        <a:off x="38128" y="1973133"/>
        <a:ext cx="10594963" cy="7048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ABAA3-0AAA-4CD0-A424-AC57AD1DBC4C}">
      <dsp:nvSpPr>
        <dsp:cNvPr id="0" name=""/>
        <dsp:cNvSpPr/>
      </dsp:nvSpPr>
      <dsp:spPr>
        <a:xfrm>
          <a:off x="0" y="25952"/>
          <a:ext cx="10671219" cy="730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Aumenta a resistência devido à formação de intermetálicos de </a:t>
          </a:r>
          <a:r>
            <a:rPr lang="pt-BR" sz="2400" kern="1200" dirty="0" err="1"/>
            <a:t>Al-Fe</a:t>
          </a:r>
          <a:r>
            <a:rPr lang="pt-BR" sz="2400" kern="1200" dirty="0"/>
            <a:t>; </a:t>
          </a:r>
        </a:p>
      </dsp:txBody>
      <dsp:txXfrm>
        <a:off x="35640" y="61592"/>
        <a:ext cx="10599939" cy="658800"/>
      </dsp:txXfrm>
    </dsp:sp>
    <dsp:sp modelId="{B0500C7D-DEEE-4431-9922-65838B4C3D76}">
      <dsp:nvSpPr>
        <dsp:cNvPr id="0" name=""/>
        <dsp:cNvSpPr/>
      </dsp:nvSpPr>
      <dsp:spPr>
        <a:xfrm>
          <a:off x="0" y="868352"/>
          <a:ext cx="10671219" cy="730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Diminui a ductilidade; </a:t>
          </a:r>
        </a:p>
      </dsp:txBody>
      <dsp:txXfrm>
        <a:off x="35640" y="903992"/>
        <a:ext cx="10599939" cy="658800"/>
      </dsp:txXfrm>
    </dsp:sp>
    <dsp:sp modelId="{441628F9-8FF2-4958-8CE7-BC54089FA235}">
      <dsp:nvSpPr>
        <dsp:cNvPr id="0" name=""/>
        <dsp:cNvSpPr/>
      </dsp:nvSpPr>
      <dsp:spPr>
        <a:xfrm>
          <a:off x="0" y="1710752"/>
          <a:ext cx="10671219" cy="7300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Na maioria das ligas de alumínio, o ferro é uma impureza indesejável.</a:t>
          </a:r>
        </a:p>
      </dsp:txBody>
      <dsp:txXfrm>
        <a:off x="35640" y="1746392"/>
        <a:ext cx="10599939" cy="6588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FDF7-76FE-48F9-A1D6-A31EFBE03B9C}">
      <dsp:nvSpPr>
        <dsp:cNvPr id="0" name=""/>
        <dsp:cNvSpPr/>
      </dsp:nvSpPr>
      <dsp:spPr>
        <a:xfrm>
          <a:off x="0" y="0"/>
          <a:ext cx="11475076" cy="119582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Suprime o crescimento do grão a temperaturas elevadas (por exemplo, durante o tratamento térmico); </a:t>
          </a:r>
        </a:p>
      </dsp:txBody>
      <dsp:txXfrm>
        <a:off x="58375" y="58375"/>
        <a:ext cx="11358326" cy="1079073"/>
      </dsp:txXfrm>
    </dsp:sp>
    <dsp:sp modelId="{D260086D-7BC4-43F7-B074-A7B1FC71705E}">
      <dsp:nvSpPr>
        <dsp:cNvPr id="0" name=""/>
        <dsp:cNvSpPr/>
      </dsp:nvSpPr>
      <dsp:spPr>
        <a:xfrm>
          <a:off x="0" y="1237923"/>
          <a:ext cx="11475076" cy="20287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Melhora a ductilidade e a tenacidade das ligas de alumínio contendo ferro e silício devido à modificação das inclusões intermetálicas Al5FeSi da forma de plaquetas para a cúbica (semelhante ao efeito do manganês); </a:t>
          </a:r>
        </a:p>
      </dsp:txBody>
      <dsp:txXfrm>
        <a:off x="99037" y="1336960"/>
        <a:ext cx="11277002" cy="1830705"/>
      </dsp:txXfrm>
    </dsp:sp>
    <dsp:sp modelId="{ECAE7A5D-28BD-4FFC-B2D1-92CB63E6F0D0}">
      <dsp:nvSpPr>
        <dsp:cNvPr id="0" name=""/>
        <dsp:cNvSpPr/>
      </dsp:nvSpPr>
      <dsp:spPr>
        <a:xfrm>
          <a:off x="0" y="3308803"/>
          <a:ext cx="11475076" cy="125031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Reduz a suscetibilidade das ligas à corrosão sob tensão.</a:t>
          </a:r>
        </a:p>
      </dsp:txBody>
      <dsp:txXfrm>
        <a:off x="61035" y="3369838"/>
        <a:ext cx="11353006" cy="11282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D84B2-A900-4A54-B30E-2FBE5BBEBB1C}">
      <dsp:nvSpPr>
        <dsp:cNvPr id="0" name=""/>
        <dsp:cNvSpPr/>
      </dsp:nvSpPr>
      <dsp:spPr>
        <a:xfrm>
          <a:off x="0" y="0"/>
          <a:ext cx="9975761" cy="138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Aumenta a dureza e a resistência do alumínio-cobre (ligas de alumínio-cobre forjado e alumínio-silício em temperaturas elevadas;</a:t>
          </a:r>
        </a:p>
      </dsp:txBody>
      <dsp:txXfrm>
        <a:off x="67624" y="67624"/>
        <a:ext cx="9840513" cy="1250031"/>
      </dsp:txXfrm>
    </dsp:sp>
    <dsp:sp modelId="{E4BA4164-97F6-4F57-B88A-C94D57CD8F26}">
      <dsp:nvSpPr>
        <dsp:cNvPr id="0" name=""/>
        <dsp:cNvSpPr/>
      </dsp:nvSpPr>
      <dsp:spPr>
        <a:xfrm>
          <a:off x="0" y="1599556"/>
          <a:ext cx="9975761" cy="7019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Reduz o coeficiente de expansão térmica.</a:t>
          </a:r>
        </a:p>
      </dsp:txBody>
      <dsp:txXfrm>
        <a:off x="34266" y="1633822"/>
        <a:ext cx="9907229" cy="6334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4C520-B83E-40CE-87DD-C332475B62D8}">
      <dsp:nvSpPr>
        <dsp:cNvPr id="0" name=""/>
        <dsp:cNvSpPr/>
      </dsp:nvSpPr>
      <dsp:spPr>
        <a:xfrm>
          <a:off x="0" y="10033"/>
          <a:ext cx="11423560" cy="1937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Refina os grãos de alumínio primário (grãos formados durante a solidificação) devido à formação de núcleos finos Al</a:t>
          </a:r>
          <a:r>
            <a:rPr lang="pt-BR" sz="2300" kern="1200" baseline="-25000" dirty="0"/>
            <a:t>3</a:t>
          </a:r>
          <a:r>
            <a:rPr lang="pt-BR" sz="2300" kern="1200" dirty="0"/>
            <a:t>Ti. O titânio é comumente adicionado às ligas de alumínio junto com o boro devido ao seu efeito sinérgico de refinamento de grãos. </a:t>
          </a:r>
        </a:p>
      </dsp:txBody>
      <dsp:txXfrm>
        <a:off x="94582" y="104615"/>
        <a:ext cx="11234396" cy="17483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C4419-527C-48A1-A51C-DCDCAE7E5B0E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Aumenta a resistência pelo tratamento térmico de endurecimento por precipitação;</a:t>
          </a:r>
        </a:p>
      </dsp:txBody>
      <dsp:txXfrm>
        <a:off x="66025" y="114994"/>
        <a:ext cx="10383550" cy="1220470"/>
      </dsp:txXfrm>
    </dsp:sp>
    <dsp:sp modelId="{6384286B-3D06-4FBD-93F1-1E35C0DC268A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Aumenta o Módulo de Elasticidade;</a:t>
          </a:r>
        </a:p>
      </dsp:txBody>
      <dsp:txXfrm>
        <a:off x="66025" y="1565434"/>
        <a:ext cx="10383550" cy="1220470"/>
      </dsp:txXfrm>
    </dsp:sp>
    <dsp:sp modelId="{FB38FAA3-96AF-4E75-AC2D-03EB1D5CA91F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Reduz a densidade. </a:t>
          </a:r>
        </a:p>
      </dsp:txBody>
      <dsp:txXfrm>
        <a:off x="66025" y="3015873"/>
        <a:ext cx="1038355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924AC-079D-4108-9BF6-35FAD017D828}">
      <dsp:nvSpPr>
        <dsp:cNvPr id="0" name=""/>
        <dsp:cNvSpPr/>
      </dsp:nvSpPr>
      <dsp:spPr>
        <a:xfrm>
          <a:off x="0" y="24553"/>
          <a:ext cx="10622280" cy="1469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Ocorre a lavagem e moagem da bauxita;</a:t>
          </a:r>
        </a:p>
      </dsp:txBody>
      <dsp:txXfrm>
        <a:off x="71751" y="96304"/>
        <a:ext cx="10478778" cy="1326328"/>
      </dsp:txXfrm>
    </dsp:sp>
    <dsp:sp modelId="{0435DCEC-C443-4EA7-85CE-CA6028668B10}">
      <dsp:nvSpPr>
        <dsp:cNvPr id="0" name=""/>
        <dsp:cNvSpPr/>
      </dsp:nvSpPr>
      <dsp:spPr>
        <a:xfrm>
          <a:off x="0" y="1600944"/>
          <a:ext cx="10622280" cy="1469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Diminui o tamanho dos grãos e aumentar a área superficial para a etapa de digestão;</a:t>
          </a:r>
        </a:p>
      </dsp:txBody>
      <dsp:txXfrm>
        <a:off x="71751" y="1672695"/>
        <a:ext cx="10478778" cy="1326328"/>
      </dsp:txXfrm>
    </dsp:sp>
    <dsp:sp modelId="{0E41E352-8204-45EA-A96C-E3DE0AC12DBA}">
      <dsp:nvSpPr>
        <dsp:cNvPr id="0" name=""/>
        <dsp:cNvSpPr/>
      </dsp:nvSpPr>
      <dsp:spPr>
        <a:xfrm>
          <a:off x="0" y="3177335"/>
          <a:ext cx="10622280" cy="1469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Ainda, durante a moagem, é adicionado cal e soda cáustica para que se forme uma pasta bombeável.</a:t>
          </a:r>
        </a:p>
      </dsp:txBody>
      <dsp:txXfrm>
        <a:off x="71751" y="3249086"/>
        <a:ext cx="10478778" cy="132632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5351B-B38F-40FC-8E8A-EA5BF1349345}">
      <dsp:nvSpPr>
        <dsp:cNvPr id="0" name=""/>
        <dsp:cNvSpPr/>
      </dsp:nvSpPr>
      <dsp:spPr>
        <a:xfrm>
          <a:off x="0" y="139622"/>
          <a:ext cx="11420347" cy="163404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boro em combinação com o titânio refina os grãos de alumínio primário (grãos formados durante a solidificação) devido à formação de núcleos finos de TiB</a:t>
          </a:r>
          <a:r>
            <a:rPr lang="pt-BR" sz="2400" kern="1200" baseline="-25000" dirty="0"/>
            <a:t>2</a:t>
          </a:r>
        </a:p>
      </dsp:txBody>
      <dsp:txXfrm>
        <a:off x="79768" y="219390"/>
        <a:ext cx="11260811" cy="147451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774ED-0CA7-4460-BAD5-E8A055324D11}">
      <dsp:nvSpPr>
        <dsp:cNvPr id="0" name=""/>
        <dsp:cNvSpPr/>
      </dsp:nvSpPr>
      <dsp:spPr>
        <a:xfrm>
          <a:off x="0" y="8765"/>
          <a:ext cx="10249434" cy="71658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Inibir recuperação e recristalização;</a:t>
          </a:r>
        </a:p>
      </dsp:txBody>
      <dsp:txXfrm>
        <a:off x="34981" y="43746"/>
        <a:ext cx="10179472" cy="646623"/>
      </dsp:txXfrm>
    </dsp:sp>
    <dsp:sp modelId="{768AADDE-CB49-4F2E-B4DB-300AF74D6EDC}">
      <dsp:nvSpPr>
        <dsp:cNvPr id="0" name=""/>
        <dsp:cNvSpPr/>
      </dsp:nvSpPr>
      <dsp:spPr>
        <a:xfrm>
          <a:off x="0" y="840550"/>
          <a:ext cx="10249434" cy="959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Aumenta a temperatura de recristalização.</a:t>
          </a:r>
        </a:p>
      </dsp:txBody>
      <dsp:txXfrm>
        <a:off x="46834" y="887384"/>
        <a:ext cx="10155766" cy="8657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C750-B69D-4213-A176-1A2D45AF4B38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Reduz o coeficiente de atrito de ligas de alumínio (materiais de rolamentos à base de alumínio); </a:t>
          </a:r>
        </a:p>
      </dsp:txBody>
      <dsp:txXfrm>
        <a:off x="48547" y="127216"/>
        <a:ext cx="10418506" cy="897406"/>
      </dsp:txXfrm>
    </dsp:sp>
    <dsp:sp modelId="{A0D50FE3-F750-4553-BF84-809952FD752B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Aumenta a compatibilidade da liga de rolamento de alumínio;</a:t>
          </a:r>
        </a:p>
      </dsp:txBody>
      <dsp:txXfrm>
        <a:off x="48547" y="1193716"/>
        <a:ext cx="10418506" cy="897406"/>
      </dsp:txXfrm>
    </dsp:sp>
    <dsp:sp modelId="{E7B3EBEE-7E00-434C-A136-ABC7BD663119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Melhora a </a:t>
          </a:r>
          <a:r>
            <a:rPr lang="pt-BR" sz="2500" kern="1200" dirty="0" err="1"/>
            <a:t>conformabilidade</a:t>
          </a:r>
          <a:r>
            <a:rPr lang="pt-BR" sz="2500" kern="1200" dirty="0"/>
            <a:t>; </a:t>
          </a:r>
        </a:p>
      </dsp:txBody>
      <dsp:txXfrm>
        <a:off x="48547" y="2260216"/>
        <a:ext cx="10418506" cy="897406"/>
      </dsp:txXfrm>
    </dsp:sp>
    <dsp:sp modelId="{A55A2115-4F58-48B8-8228-3291FFDA7B9E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Melhora a capacidade de incorporação. </a:t>
          </a:r>
        </a:p>
      </dsp:txBody>
      <dsp:txXfrm>
        <a:off x="48547" y="3326716"/>
        <a:ext cx="10418506" cy="89740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1E591-9D69-4924-876F-29259698612A}">
      <dsp:nvSpPr>
        <dsp:cNvPr id="0" name=""/>
        <dsp:cNvSpPr/>
      </dsp:nvSpPr>
      <dsp:spPr>
        <a:xfrm rot="5400000">
          <a:off x="3693939" y="-1564005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Cobre e Ligas de Cobre</a:t>
          </a:r>
        </a:p>
      </dsp:txBody>
      <dsp:txXfrm rot="-5400000">
        <a:off x="2073367" y="78282"/>
        <a:ext cx="3664271" cy="401411"/>
      </dsp:txXfrm>
    </dsp:sp>
    <dsp:sp modelId="{95CC933A-118E-4A53-9E1B-06AD910F7000}">
      <dsp:nvSpPr>
        <dsp:cNvPr id="0" name=""/>
        <dsp:cNvSpPr/>
      </dsp:nvSpPr>
      <dsp:spPr>
        <a:xfrm>
          <a:off x="0" y="961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C00001-C99999</a:t>
          </a:r>
        </a:p>
      </dsp:txBody>
      <dsp:txXfrm>
        <a:off x="27144" y="28105"/>
        <a:ext cx="2019079" cy="501764"/>
      </dsp:txXfrm>
    </dsp:sp>
    <dsp:sp modelId="{251398B6-D94C-42BE-901C-39DA70C1ED9B}">
      <dsp:nvSpPr>
        <dsp:cNvPr id="0" name=""/>
        <dsp:cNvSpPr/>
      </dsp:nvSpPr>
      <dsp:spPr>
        <a:xfrm rot="5400000">
          <a:off x="3693939" y="-980150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Terras-raras e metais semelhantes a terras-raras e ligas</a:t>
          </a:r>
        </a:p>
      </dsp:txBody>
      <dsp:txXfrm rot="-5400000">
        <a:off x="2073367" y="662137"/>
        <a:ext cx="3664271" cy="401411"/>
      </dsp:txXfrm>
    </dsp:sp>
    <dsp:sp modelId="{732F9D68-ACD9-4A50-8C71-1BD5171D5D54}">
      <dsp:nvSpPr>
        <dsp:cNvPr id="0" name=""/>
        <dsp:cNvSpPr/>
      </dsp:nvSpPr>
      <dsp:spPr>
        <a:xfrm>
          <a:off x="0" y="584816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E00001-E99999</a:t>
          </a:r>
        </a:p>
      </dsp:txBody>
      <dsp:txXfrm>
        <a:off x="27144" y="611960"/>
        <a:ext cx="2019079" cy="501764"/>
      </dsp:txXfrm>
    </dsp:sp>
    <dsp:sp modelId="{D9BDE644-2716-486E-84BA-D9B8A8C37AEF}">
      <dsp:nvSpPr>
        <dsp:cNvPr id="0" name=""/>
        <dsp:cNvSpPr/>
      </dsp:nvSpPr>
      <dsp:spPr>
        <a:xfrm rot="5400000">
          <a:off x="3693939" y="-396295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Metais e ligas de baixo ponto de fusão</a:t>
          </a:r>
        </a:p>
      </dsp:txBody>
      <dsp:txXfrm rot="-5400000">
        <a:off x="2073367" y="1245992"/>
        <a:ext cx="3664271" cy="401411"/>
      </dsp:txXfrm>
    </dsp:sp>
    <dsp:sp modelId="{9ABAC8A4-1239-4CC1-840C-4CA63D010728}">
      <dsp:nvSpPr>
        <dsp:cNvPr id="0" name=""/>
        <dsp:cNvSpPr/>
      </dsp:nvSpPr>
      <dsp:spPr>
        <a:xfrm>
          <a:off x="0" y="1168671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L00001-L99999</a:t>
          </a:r>
        </a:p>
      </dsp:txBody>
      <dsp:txXfrm>
        <a:off x="27144" y="1195815"/>
        <a:ext cx="2019079" cy="501764"/>
      </dsp:txXfrm>
    </dsp:sp>
    <dsp:sp modelId="{07693A54-221C-431B-9E53-3C78DA8AD25D}">
      <dsp:nvSpPr>
        <dsp:cNvPr id="0" name=""/>
        <dsp:cNvSpPr/>
      </dsp:nvSpPr>
      <dsp:spPr>
        <a:xfrm rot="5400000">
          <a:off x="3693939" y="187559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Metais não ferrosos e ligas diversos</a:t>
          </a:r>
        </a:p>
      </dsp:txBody>
      <dsp:txXfrm rot="-5400000">
        <a:off x="2073367" y="1829847"/>
        <a:ext cx="3664271" cy="401411"/>
      </dsp:txXfrm>
    </dsp:sp>
    <dsp:sp modelId="{0FAC3EA7-2E1D-4C98-8757-386B0E2BAE11}">
      <dsp:nvSpPr>
        <dsp:cNvPr id="0" name=""/>
        <dsp:cNvSpPr/>
      </dsp:nvSpPr>
      <dsp:spPr>
        <a:xfrm>
          <a:off x="0" y="1752526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M00001-M99999</a:t>
          </a:r>
        </a:p>
      </dsp:txBody>
      <dsp:txXfrm>
        <a:off x="27144" y="1779670"/>
        <a:ext cx="2019079" cy="501764"/>
      </dsp:txXfrm>
    </dsp:sp>
    <dsp:sp modelId="{64DACF67-C018-4B4A-9F2C-17BC8D5AF3D2}">
      <dsp:nvSpPr>
        <dsp:cNvPr id="0" name=""/>
        <dsp:cNvSpPr/>
      </dsp:nvSpPr>
      <dsp:spPr>
        <a:xfrm rot="5400000">
          <a:off x="3693939" y="771414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Metais preciosos e ligas</a:t>
          </a:r>
        </a:p>
      </dsp:txBody>
      <dsp:txXfrm rot="-5400000">
        <a:off x="2073367" y="2413702"/>
        <a:ext cx="3664271" cy="401411"/>
      </dsp:txXfrm>
    </dsp:sp>
    <dsp:sp modelId="{C077CB09-E70A-4B8B-BEC9-4BB7205D2057}">
      <dsp:nvSpPr>
        <dsp:cNvPr id="0" name=""/>
        <dsp:cNvSpPr/>
      </dsp:nvSpPr>
      <dsp:spPr>
        <a:xfrm>
          <a:off x="0" y="2336381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P00001-P99999</a:t>
          </a:r>
        </a:p>
      </dsp:txBody>
      <dsp:txXfrm>
        <a:off x="27144" y="2363525"/>
        <a:ext cx="2019079" cy="501764"/>
      </dsp:txXfrm>
    </dsp:sp>
    <dsp:sp modelId="{D15CEEAF-B89E-49A3-BCEF-3EFAA5E2C72A}">
      <dsp:nvSpPr>
        <dsp:cNvPr id="0" name=""/>
        <dsp:cNvSpPr/>
      </dsp:nvSpPr>
      <dsp:spPr>
        <a:xfrm rot="5400000">
          <a:off x="3693939" y="1355269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Metais reativos e refratários e ligas</a:t>
          </a:r>
        </a:p>
      </dsp:txBody>
      <dsp:txXfrm rot="-5400000">
        <a:off x="2073367" y="2997557"/>
        <a:ext cx="3664271" cy="401411"/>
      </dsp:txXfrm>
    </dsp:sp>
    <dsp:sp modelId="{03F89C6D-20C9-4AD8-8E79-3069CED84E56}">
      <dsp:nvSpPr>
        <dsp:cNvPr id="0" name=""/>
        <dsp:cNvSpPr/>
      </dsp:nvSpPr>
      <dsp:spPr>
        <a:xfrm>
          <a:off x="0" y="2920236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R00001-R99999</a:t>
          </a:r>
        </a:p>
      </dsp:txBody>
      <dsp:txXfrm>
        <a:off x="27144" y="2947380"/>
        <a:ext cx="2019079" cy="501764"/>
      </dsp:txXfrm>
    </dsp:sp>
    <dsp:sp modelId="{B36F84A8-1ABC-423B-A762-CF667F22C8FF}">
      <dsp:nvSpPr>
        <dsp:cNvPr id="0" name=""/>
        <dsp:cNvSpPr/>
      </dsp:nvSpPr>
      <dsp:spPr>
        <a:xfrm rot="5400000">
          <a:off x="3513223" y="2062210"/>
          <a:ext cx="798624" cy="36823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Metais de adição de soldagem, classificados pela composição do depósito de solda</a:t>
          </a:r>
        </a:p>
      </dsp:txBody>
      <dsp:txXfrm rot="-5400000">
        <a:off x="2071342" y="3543077"/>
        <a:ext cx="3643400" cy="720652"/>
      </dsp:txXfrm>
    </dsp:sp>
    <dsp:sp modelId="{9D3C4498-D6A1-426A-B03D-F190E885485A}">
      <dsp:nvSpPr>
        <dsp:cNvPr id="0" name=""/>
        <dsp:cNvSpPr/>
      </dsp:nvSpPr>
      <dsp:spPr>
        <a:xfrm>
          <a:off x="0" y="3625377"/>
          <a:ext cx="2071342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W00001-W99999</a:t>
          </a:r>
          <a:endParaRPr lang="pt-BR" sz="2000" b="1" kern="1200" dirty="0"/>
        </a:p>
      </dsp:txBody>
      <dsp:txXfrm>
        <a:off x="27144" y="3652521"/>
        <a:ext cx="2017054" cy="501764"/>
      </dsp:txXfrm>
    </dsp:sp>
    <dsp:sp modelId="{7E93B450-FF8C-4B72-9AA1-CCD1E26AC4D3}">
      <dsp:nvSpPr>
        <dsp:cNvPr id="0" name=""/>
        <dsp:cNvSpPr/>
      </dsp:nvSpPr>
      <dsp:spPr>
        <a:xfrm rot="5400000">
          <a:off x="3693939" y="2765551"/>
          <a:ext cx="444841" cy="368598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Zinco e Ligas de Zinco</a:t>
          </a:r>
        </a:p>
      </dsp:txBody>
      <dsp:txXfrm rot="-5400000">
        <a:off x="2073367" y="4407839"/>
        <a:ext cx="3664271" cy="401411"/>
      </dsp:txXfrm>
    </dsp:sp>
    <dsp:sp modelId="{FEF84290-2DBD-46E7-A1C8-DB6389FCBAB3}">
      <dsp:nvSpPr>
        <dsp:cNvPr id="0" name=""/>
        <dsp:cNvSpPr/>
      </dsp:nvSpPr>
      <dsp:spPr>
        <a:xfrm>
          <a:off x="0" y="4330518"/>
          <a:ext cx="2073367" cy="556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Z00001-Z99999</a:t>
          </a:r>
        </a:p>
      </dsp:txBody>
      <dsp:txXfrm>
        <a:off x="27144" y="4357662"/>
        <a:ext cx="2019079" cy="5017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DA6C4-D582-4DD3-A624-2449C7CA6984}">
      <dsp:nvSpPr>
        <dsp:cNvPr id="0" name=""/>
        <dsp:cNvSpPr/>
      </dsp:nvSpPr>
      <dsp:spPr>
        <a:xfrm rot="5400000">
          <a:off x="3806514" y="-1603644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Alumínio e Ligas de Alumínio</a:t>
          </a:r>
        </a:p>
      </dsp:txBody>
      <dsp:txXfrm rot="-5400000">
        <a:off x="2142153" y="84127"/>
        <a:ext cx="3784861" cy="432728"/>
      </dsp:txXfrm>
    </dsp:sp>
    <dsp:sp modelId="{3C1135C8-00E5-4930-BA7A-59D73D1236D3}">
      <dsp:nvSpPr>
        <dsp:cNvPr id="0" name=""/>
        <dsp:cNvSpPr/>
      </dsp:nvSpPr>
      <dsp:spPr>
        <a:xfrm>
          <a:off x="0" y="773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A00001-A99999</a:t>
          </a:r>
          <a:endParaRPr lang="pt-BR" sz="2000" kern="1200" dirty="0"/>
        </a:p>
      </dsp:txBody>
      <dsp:txXfrm>
        <a:off x="29262" y="30035"/>
        <a:ext cx="2083628" cy="540911"/>
      </dsp:txXfrm>
    </dsp:sp>
    <dsp:sp modelId="{22315960-0379-45DE-9D95-3FFDB1ADC4DF}">
      <dsp:nvSpPr>
        <dsp:cNvPr id="0" name=""/>
        <dsp:cNvSpPr/>
      </dsp:nvSpPr>
      <dsp:spPr>
        <a:xfrm rot="5400000">
          <a:off x="3806514" y="-974237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Ligas de fundição de alumínio, lingote ou fundição</a:t>
          </a:r>
        </a:p>
      </dsp:txBody>
      <dsp:txXfrm rot="-5400000">
        <a:off x="2142153" y="713534"/>
        <a:ext cx="3784861" cy="432728"/>
      </dsp:txXfrm>
    </dsp:sp>
    <dsp:sp modelId="{8027E6B7-EAE7-4EE4-9A7D-557E01ED7552}">
      <dsp:nvSpPr>
        <dsp:cNvPr id="0" name=""/>
        <dsp:cNvSpPr/>
      </dsp:nvSpPr>
      <dsp:spPr>
        <a:xfrm>
          <a:off x="0" y="630180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A01001-A63562</a:t>
          </a:r>
          <a:endParaRPr lang="pt-BR" sz="1800" kern="1200" dirty="0"/>
        </a:p>
      </dsp:txBody>
      <dsp:txXfrm>
        <a:off x="29262" y="659442"/>
        <a:ext cx="2083628" cy="540911"/>
      </dsp:txXfrm>
    </dsp:sp>
    <dsp:sp modelId="{452BA6D1-EB6A-4B5C-8D63-E035FE3AA2C1}">
      <dsp:nvSpPr>
        <dsp:cNvPr id="0" name=""/>
        <dsp:cNvSpPr/>
      </dsp:nvSpPr>
      <dsp:spPr>
        <a:xfrm rot="5400000">
          <a:off x="3625664" y="-226016"/>
          <a:ext cx="833344" cy="38045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Ligas de alumínio forjado revestidas com ligas de alumínio forjado, não tratáveis ou termicamente tratáveis</a:t>
          </a:r>
        </a:p>
      </dsp:txBody>
      <dsp:txXfrm rot="-5400000">
        <a:off x="2140061" y="1300268"/>
        <a:ext cx="3763871" cy="751982"/>
      </dsp:txXfrm>
    </dsp:sp>
    <dsp:sp modelId="{9391934B-B1A3-48C9-B584-1E4DF8640408}">
      <dsp:nvSpPr>
        <dsp:cNvPr id="0" name=""/>
        <dsp:cNvSpPr/>
      </dsp:nvSpPr>
      <dsp:spPr>
        <a:xfrm>
          <a:off x="0" y="1376541"/>
          <a:ext cx="2140060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A82014-A87475</a:t>
          </a:r>
          <a:endParaRPr lang="pt-BR" sz="1800" kern="1200" dirty="0"/>
        </a:p>
      </dsp:txBody>
      <dsp:txXfrm>
        <a:off x="29262" y="1405803"/>
        <a:ext cx="2081536" cy="540911"/>
      </dsp:txXfrm>
    </dsp:sp>
    <dsp:sp modelId="{DE9ACD04-9999-449F-8600-2D9D2D584F43}">
      <dsp:nvSpPr>
        <dsp:cNvPr id="0" name=""/>
        <dsp:cNvSpPr/>
      </dsp:nvSpPr>
      <dsp:spPr>
        <a:xfrm rot="5400000">
          <a:off x="3806514" y="518485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Ligas de alumínio forjado, não tratáveis termicamente tratáveis</a:t>
          </a:r>
        </a:p>
      </dsp:txBody>
      <dsp:txXfrm rot="-5400000">
        <a:off x="2142153" y="2206256"/>
        <a:ext cx="3784861" cy="432728"/>
      </dsp:txXfrm>
    </dsp:sp>
    <dsp:sp modelId="{6E5017F9-E4BB-402E-8895-F631C69FA0F8}">
      <dsp:nvSpPr>
        <dsp:cNvPr id="0" name=""/>
        <dsp:cNvSpPr/>
      </dsp:nvSpPr>
      <dsp:spPr>
        <a:xfrm>
          <a:off x="0" y="2122903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A91030-A91450</a:t>
          </a:r>
          <a:r>
            <a:rPr lang="pt-BR" sz="2000" kern="1200" dirty="0"/>
            <a:t> </a:t>
          </a:r>
        </a:p>
      </dsp:txBody>
      <dsp:txXfrm>
        <a:off x="29262" y="2152165"/>
        <a:ext cx="2083628" cy="540911"/>
      </dsp:txXfrm>
    </dsp:sp>
    <dsp:sp modelId="{82110565-64FC-46D3-B019-6040DF29A4D6}">
      <dsp:nvSpPr>
        <dsp:cNvPr id="0" name=""/>
        <dsp:cNvSpPr/>
      </dsp:nvSpPr>
      <dsp:spPr>
        <a:xfrm rot="5400000">
          <a:off x="3806514" y="1147892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Ligas de alumínio forjado, não tratáveis termicamente tratáveis</a:t>
          </a:r>
        </a:p>
      </dsp:txBody>
      <dsp:txXfrm rot="-5400000">
        <a:off x="2142153" y="2835663"/>
        <a:ext cx="3784861" cy="432728"/>
      </dsp:txXfrm>
    </dsp:sp>
    <dsp:sp modelId="{CBFB3D15-A6D0-485E-BA41-48033D69C3D1}">
      <dsp:nvSpPr>
        <dsp:cNvPr id="0" name=""/>
        <dsp:cNvSpPr/>
      </dsp:nvSpPr>
      <dsp:spPr>
        <a:xfrm>
          <a:off x="0" y="2752310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A93002-A95954</a:t>
          </a:r>
          <a:endParaRPr lang="pt-BR" sz="1800" kern="1200" dirty="0"/>
        </a:p>
      </dsp:txBody>
      <dsp:txXfrm>
        <a:off x="29262" y="2781572"/>
        <a:ext cx="2083628" cy="540911"/>
      </dsp:txXfrm>
    </dsp:sp>
    <dsp:sp modelId="{D9F40437-7659-48D7-B52F-D813639817F2}">
      <dsp:nvSpPr>
        <dsp:cNvPr id="0" name=""/>
        <dsp:cNvSpPr/>
      </dsp:nvSpPr>
      <dsp:spPr>
        <a:xfrm rot="5400000">
          <a:off x="3806514" y="1777299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Ligas de alumínio forjado, não tratáveis termicamente tratáveis</a:t>
          </a:r>
        </a:p>
      </dsp:txBody>
      <dsp:txXfrm rot="-5400000">
        <a:off x="2142153" y="3465070"/>
        <a:ext cx="3784861" cy="432728"/>
      </dsp:txXfrm>
    </dsp:sp>
    <dsp:sp modelId="{59ABB7BB-58DC-4A26-8DB6-0CAF7B125B9C}">
      <dsp:nvSpPr>
        <dsp:cNvPr id="0" name=""/>
        <dsp:cNvSpPr/>
      </dsp:nvSpPr>
      <dsp:spPr>
        <a:xfrm>
          <a:off x="0" y="3381717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A98001-A98280</a:t>
          </a:r>
          <a:endParaRPr lang="pt-BR" sz="1800" kern="1200" dirty="0"/>
        </a:p>
      </dsp:txBody>
      <dsp:txXfrm>
        <a:off x="29262" y="3410979"/>
        <a:ext cx="2083628" cy="540911"/>
      </dsp:txXfrm>
    </dsp:sp>
    <dsp:sp modelId="{12DD2E5C-0BD5-4700-A10B-93013CCCC6BD}">
      <dsp:nvSpPr>
        <dsp:cNvPr id="0" name=""/>
        <dsp:cNvSpPr/>
      </dsp:nvSpPr>
      <dsp:spPr>
        <a:xfrm rot="5400000">
          <a:off x="3806514" y="2406706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 Ligas de alumínio forjado, tratáveis termicamente</a:t>
          </a:r>
        </a:p>
      </dsp:txBody>
      <dsp:txXfrm rot="-5400000">
        <a:off x="2142153" y="4094477"/>
        <a:ext cx="3784861" cy="432728"/>
      </dsp:txXfrm>
    </dsp:sp>
    <dsp:sp modelId="{F4474ACF-9E09-4DD5-81AB-D815E05A1237}">
      <dsp:nvSpPr>
        <dsp:cNvPr id="0" name=""/>
        <dsp:cNvSpPr/>
      </dsp:nvSpPr>
      <dsp:spPr>
        <a:xfrm>
          <a:off x="0" y="4011124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A92001-A92618</a:t>
          </a:r>
          <a:endParaRPr lang="pt-BR" sz="1800" kern="1200" dirty="0"/>
        </a:p>
      </dsp:txBody>
      <dsp:txXfrm>
        <a:off x="29262" y="4040386"/>
        <a:ext cx="2083628" cy="540911"/>
      </dsp:txXfrm>
    </dsp:sp>
    <dsp:sp modelId="{B79983AF-90F2-446F-8807-0AFA348C2E14}">
      <dsp:nvSpPr>
        <dsp:cNvPr id="0" name=""/>
        <dsp:cNvSpPr/>
      </dsp:nvSpPr>
      <dsp:spPr>
        <a:xfrm rot="5400000">
          <a:off x="3806514" y="3036113"/>
          <a:ext cx="479548" cy="380827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 Ligas de alumínio forjado, tratáveis termicamente</a:t>
          </a:r>
        </a:p>
      </dsp:txBody>
      <dsp:txXfrm rot="-5400000">
        <a:off x="2142153" y="4723884"/>
        <a:ext cx="3784861" cy="432728"/>
      </dsp:txXfrm>
    </dsp:sp>
    <dsp:sp modelId="{E57E164C-FCCB-46B0-8361-ED3CDD36F0BA}">
      <dsp:nvSpPr>
        <dsp:cNvPr id="0" name=""/>
        <dsp:cNvSpPr/>
      </dsp:nvSpPr>
      <dsp:spPr>
        <a:xfrm>
          <a:off x="0" y="4640531"/>
          <a:ext cx="2142152" cy="5994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A96002-A97472</a:t>
          </a:r>
          <a:endParaRPr lang="pt-BR" sz="1800" kern="1200" dirty="0"/>
        </a:p>
      </dsp:txBody>
      <dsp:txXfrm>
        <a:off x="29262" y="4669793"/>
        <a:ext cx="2083628" cy="5409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3A0C-6967-4DA4-93C9-67C90F051B69}">
      <dsp:nvSpPr>
        <dsp:cNvPr id="0" name=""/>
        <dsp:cNvSpPr/>
      </dsp:nvSpPr>
      <dsp:spPr>
        <a:xfrm rot="5400000">
          <a:off x="2299189" y="-329174"/>
          <a:ext cx="370118" cy="112344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XX1XX </a:t>
          </a:r>
        </a:p>
      </dsp:txBody>
      <dsp:txXfrm rot="-5400000">
        <a:off x="1922528" y="65555"/>
        <a:ext cx="1105373" cy="333982"/>
      </dsp:txXfrm>
    </dsp:sp>
    <dsp:sp modelId="{956BFB88-659C-485E-AE8C-BC4A1F0BBF3D}">
      <dsp:nvSpPr>
        <dsp:cNvPr id="0" name=""/>
        <dsp:cNvSpPr/>
      </dsp:nvSpPr>
      <dsp:spPr>
        <a:xfrm>
          <a:off x="607337" y="1221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Ferro </a:t>
          </a:r>
        </a:p>
      </dsp:txBody>
      <dsp:txXfrm>
        <a:off x="629922" y="23806"/>
        <a:ext cx="1270020" cy="417478"/>
      </dsp:txXfrm>
    </dsp:sp>
    <dsp:sp modelId="{B8A9A135-2C5F-45ED-B2FB-9AB721EE6BE2}">
      <dsp:nvSpPr>
        <dsp:cNvPr id="0" name=""/>
        <dsp:cNvSpPr/>
      </dsp:nvSpPr>
      <dsp:spPr>
        <a:xfrm rot="5400000">
          <a:off x="2284412" y="171382"/>
          <a:ext cx="370118" cy="109388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XX2XX</a:t>
          </a:r>
        </a:p>
      </dsp:txBody>
      <dsp:txXfrm rot="-5400000">
        <a:off x="1922528" y="551334"/>
        <a:ext cx="1075819" cy="333982"/>
      </dsp:txXfrm>
    </dsp:sp>
    <dsp:sp modelId="{FD604677-31F2-440E-8A09-82878E6BF5F4}">
      <dsp:nvSpPr>
        <dsp:cNvPr id="0" name=""/>
        <dsp:cNvSpPr/>
      </dsp:nvSpPr>
      <dsp:spPr>
        <a:xfrm>
          <a:off x="607337" y="487002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Cobre </a:t>
          </a:r>
        </a:p>
      </dsp:txBody>
      <dsp:txXfrm>
        <a:off x="629922" y="509587"/>
        <a:ext cx="1270020" cy="417478"/>
      </dsp:txXfrm>
    </dsp:sp>
    <dsp:sp modelId="{7E0BEA8B-0311-453A-9347-43A0417223B3}">
      <dsp:nvSpPr>
        <dsp:cNvPr id="0" name=""/>
        <dsp:cNvSpPr/>
      </dsp:nvSpPr>
      <dsp:spPr>
        <a:xfrm rot="5400000">
          <a:off x="2287393" y="654182"/>
          <a:ext cx="370118" cy="109984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/>
            <a:t>XX3XX</a:t>
          </a:r>
        </a:p>
      </dsp:txBody>
      <dsp:txXfrm rot="-5400000">
        <a:off x="1922528" y="1037115"/>
        <a:ext cx="1081781" cy="333982"/>
      </dsp:txXfrm>
    </dsp:sp>
    <dsp:sp modelId="{7FA31900-111A-4407-BDA2-FC15503312AE}">
      <dsp:nvSpPr>
        <dsp:cNvPr id="0" name=""/>
        <dsp:cNvSpPr/>
      </dsp:nvSpPr>
      <dsp:spPr>
        <a:xfrm>
          <a:off x="607337" y="972783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Manganês </a:t>
          </a:r>
        </a:p>
      </dsp:txBody>
      <dsp:txXfrm>
        <a:off x="629922" y="995368"/>
        <a:ext cx="1270020" cy="417478"/>
      </dsp:txXfrm>
    </dsp:sp>
    <dsp:sp modelId="{18D6CE60-BC56-4997-A8FD-1BDBB9AA57B4}">
      <dsp:nvSpPr>
        <dsp:cNvPr id="0" name=""/>
        <dsp:cNvSpPr/>
      </dsp:nvSpPr>
      <dsp:spPr>
        <a:xfrm rot="5400000">
          <a:off x="2281758" y="1145598"/>
          <a:ext cx="370118" cy="108858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/>
            <a:t>XX4XX</a:t>
          </a:r>
        </a:p>
      </dsp:txBody>
      <dsp:txXfrm rot="-5400000">
        <a:off x="1922527" y="1522897"/>
        <a:ext cx="1070512" cy="333982"/>
      </dsp:txXfrm>
    </dsp:sp>
    <dsp:sp modelId="{3F7E7AAF-632F-4A25-9C3A-13B3C46A2FBD}">
      <dsp:nvSpPr>
        <dsp:cNvPr id="0" name=""/>
        <dsp:cNvSpPr/>
      </dsp:nvSpPr>
      <dsp:spPr>
        <a:xfrm>
          <a:off x="607337" y="1458564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Silício </a:t>
          </a:r>
        </a:p>
      </dsp:txBody>
      <dsp:txXfrm>
        <a:off x="629922" y="1481149"/>
        <a:ext cx="1270020" cy="417478"/>
      </dsp:txXfrm>
    </dsp:sp>
    <dsp:sp modelId="{F35BABFB-5FC8-49A8-B463-465C83D823D1}">
      <dsp:nvSpPr>
        <dsp:cNvPr id="0" name=""/>
        <dsp:cNvSpPr/>
      </dsp:nvSpPr>
      <dsp:spPr>
        <a:xfrm rot="5400000">
          <a:off x="2295577" y="1629344"/>
          <a:ext cx="370118" cy="109264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XX5XX</a:t>
          </a:r>
        </a:p>
      </dsp:txBody>
      <dsp:txXfrm rot="-5400000">
        <a:off x="1934312" y="2008677"/>
        <a:ext cx="1074580" cy="333982"/>
      </dsp:txXfrm>
    </dsp:sp>
    <dsp:sp modelId="{DD18B918-712A-4B1E-B345-C02997ADA80C}">
      <dsp:nvSpPr>
        <dsp:cNvPr id="0" name=""/>
        <dsp:cNvSpPr/>
      </dsp:nvSpPr>
      <dsp:spPr>
        <a:xfrm>
          <a:off x="607337" y="1944344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Níquel </a:t>
          </a:r>
        </a:p>
      </dsp:txBody>
      <dsp:txXfrm>
        <a:off x="629922" y="1966929"/>
        <a:ext cx="1270020" cy="417478"/>
      </dsp:txXfrm>
    </dsp:sp>
    <dsp:sp modelId="{A6619B75-B379-40DE-BC9F-3F5FDA36AFB8}">
      <dsp:nvSpPr>
        <dsp:cNvPr id="0" name=""/>
        <dsp:cNvSpPr/>
      </dsp:nvSpPr>
      <dsp:spPr>
        <a:xfrm rot="5400000">
          <a:off x="2284412" y="2114505"/>
          <a:ext cx="370118" cy="109388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XX6XX</a:t>
          </a:r>
        </a:p>
      </dsp:txBody>
      <dsp:txXfrm rot="-5400000">
        <a:off x="1922528" y="2494457"/>
        <a:ext cx="1075819" cy="333982"/>
      </dsp:txXfrm>
    </dsp:sp>
    <dsp:sp modelId="{6CD856B2-8A52-4138-9799-21B05B6D601B}">
      <dsp:nvSpPr>
        <dsp:cNvPr id="0" name=""/>
        <dsp:cNvSpPr/>
      </dsp:nvSpPr>
      <dsp:spPr>
        <a:xfrm>
          <a:off x="607337" y="2430125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Titânio </a:t>
          </a:r>
        </a:p>
      </dsp:txBody>
      <dsp:txXfrm>
        <a:off x="629922" y="2452710"/>
        <a:ext cx="1270020" cy="417478"/>
      </dsp:txXfrm>
    </dsp:sp>
    <dsp:sp modelId="{A64950BC-5D35-45AE-A406-781ABCEA92E3}">
      <dsp:nvSpPr>
        <dsp:cNvPr id="0" name=""/>
        <dsp:cNvSpPr/>
      </dsp:nvSpPr>
      <dsp:spPr>
        <a:xfrm rot="5400000">
          <a:off x="2272967" y="2624611"/>
          <a:ext cx="370118" cy="107099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/>
            <a:t>XX7XX</a:t>
          </a:r>
        </a:p>
      </dsp:txBody>
      <dsp:txXfrm rot="-5400000">
        <a:off x="1922528" y="2993118"/>
        <a:ext cx="1052929" cy="333982"/>
      </dsp:txXfrm>
    </dsp:sp>
    <dsp:sp modelId="{E72122D2-6F19-42AB-8597-E4804FFE7EBA}">
      <dsp:nvSpPr>
        <dsp:cNvPr id="0" name=""/>
        <dsp:cNvSpPr/>
      </dsp:nvSpPr>
      <dsp:spPr>
        <a:xfrm>
          <a:off x="607337" y="2915906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Boro </a:t>
          </a:r>
        </a:p>
      </dsp:txBody>
      <dsp:txXfrm>
        <a:off x="629922" y="2938491"/>
        <a:ext cx="1270020" cy="417478"/>
      </dsp:txXfrm>
    </dsp:sp>
    <dsp:sp modelId="{AC037E56-1583-478B-9793-2A1D02E22AE3}">
      <dsp:nvSpPr>
        <dsp:cNvPr id="0" name=""/>
        <dsp:cNvSpPr/>
      </dsp:nvSpPr>
      <dsp:spPr>
        <a:xfrm rot="5400000">
          <a:off x="2275039" y="3100517"/>
          <a:ext cx="370118" cy="106498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XX8XX</a:t>
          </a:r>
        </a:p>
      </dsp:txBody>
      <dsp:txXfrm rot="-5400000">
        <a:off x="1927604" y="3466020"/>
        <a:ext cx="1046920" cy="333982"/>
      </dsp:txXfrm>
    </dsp:sp>
    <dsp:sp modelId="{B1E8CC95-EA81-49E1-864E-DE7E76358A86}">
      <dsp:nvSpPr>
        <dsp:cNvPr id="0" name=""/>
        <dsp:cNvSpPr/>
      </dsp:nvSpPr>
      <dsp:spPr>
        <a:xfrm>
          <a:off x="607337" y="3401687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Cromo </a:t>
          </a:r>
        </a:p>
      </dsp:txBody>
      <dsp:txXfrm>
        <a:off x="629922" y="3424272"/>
        <a:ext cx="1270020" cy="417478"/>
      </dsp:txXfrm>
    </dsp:sp>
    <dsp:sp modelId="{8C87EE35-2DB5-40DD-890F-BA32B3A9FC33}">
      <dsp:nvSpPr>
        <dsp:cNvPr id="0" name=""/>
        <dsp:cNvSpPr/>
      </dsp:nvSpPr>
      <dsp:spPr>
        <a:xfrm rot="5400000">
          <a:off x="2275039" y="3598081"/>
          <a:ext cx="370118" cy="10414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/>
            <a:t>XX9XX</a:t>
          </a:r>
        </a:p>
      </dsp:txBody>
      <dsp:txXfrm rot="-5400000">
        <a:off x="1939388" y="3951800"/>
        <a:ext cx="1023352" cy="333982"/>
      </dsp:txXfrm>
    </dsp:sp>
    <dsp:sp modelId="{8026CB78-3F48-4926-A81B-FB735FAA8AD6}">
      <dsp:nvSpPr>
        <dsp:cNvPr id="0" name=""/>
        <dsp:cNvSpPr/>
      </dsp:nvSpPr>
      <dsp:spPr>
        <a:xfrm>
          <a:off x="607337" y="3887467"/>
          <a:ext cx="1315190" cy="4626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Outros</a:t>
          </a:r>
        </a:p>
      </dsp:txBody>
      <dsp:txXfrm>
        <a:off x="629922" y="3910052"/>
        <a:ext cx="1270020" cy="41747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1EFC-DCC6-4926-9FBA-6534F5D27E46}">
      <dsp:nvSpPr>
        <dsp:cNvPr id="0" name=""/>
        <dsp:cNvSpPr/>
      </dsp:nvSpPr>
      <dsp:spPr>
        <a:xfrm>
          <a:off x="26" y="413761"/>
          <a:ext cx="1953836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Alumínio &gt; 99% de pureza </a:t>
          </a:r>
          <a:endParaRPr lang="pt-BR" sz="1800" kern="1200" dirty="0"/>
        </a:p>
      </dsp:txBody>
      <dsp:txXfrm>
        <a:off x="14341" y="428076"/>
        <a:ext cx="1925206" cy="460105"/>
      </dsp:txXfrm>
    </dsp:sp>
    <dsp:sp modelId="{A6E968CD-E972-40E0-AF64-5E14D25DFB0B}">
      <dsp:nvSpPr>
        <dsp:cNvPr id="0" name=""/>
        <dsp:cNvSpPr/>
      </dsp:nvSpPr>
      <dsp:spPr>
        <a:xfrm>
          <a:off x="195409" y="902496"/>
          <a:ext cx="195383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195383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DE4DC-6540-460A-9001-0978D1A3C922}">
      <dsp:nvSpPr>
        <dsp:cNvPr id="0" name=""/>
        <dsp:cNvSpPr/>
      </dsp:nvSpPr>
      <dsp:spPr>
        <a:xfrm>
          <a:off x="390793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1XX.X</a:t>
          </a:r>
        </a:p>
      </dsp:txBody>
      <dsp:txXfrm>
        <a:off x="405108" y="1038995"/>
        <a:ext cx="753346" cy="460105"/>
      </dsp:txXfrm>
    </dsp:sp>
    <dsp:sp modelId="{7EB7C5C5-528A-4F15-AAB5-A9BF3AA24268}">
      <dsp:nvSpPr>
        <dsp:cNvPr id="0" name=""/>
        <dsp:cNvSpPr/>
      </dsp:nvSpPr>
      <dsp:spPr>
        <a:xfrm>
          <a:off x="2198229" y="413761"/>
          <a:ext cx="977470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Cobre</a:t>
          </a:r>
          <a:endParaRPr lang="pt-BR" sz="1800" kern="1200" dirty="0"/>
        </a:p>
      </dsp:txBody>
      <dsp:txXfrm>
        <a:off x="2212544" y="428076"/>
        <a:ext cx="948840" cy="460105"/>
      </dsp:txXfrm>
    </dsp:sp>
    <dsp:sp modelId="{4AED8559-CC50-4A54-9CA1-E52EC8D52A72}">
      <dsp:nvSpPr>
        <dsp:cNvPr id="0" name=""/>
        <dsp:cNvSpPr/>
      </dsp:nvSpPr>
      <dsp:spPr>
        <a:xfrm>
          <a:off x="2295976" y="902496"/>
          <a:ext cx="97747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97747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7C79-63DD-44C4-B9C1-0ECEFFB5CE92}">
      <dsp:nvSpPr>
        <dsp:cNvPr id="0" name=""/>
        <dsp:cNvSpPr/>
      </dsp:nvSpPr>
      <dsp:spPr>
        <a:xfrm>
          <a:off x="2393724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2XX.X</a:t>
          </a:r>
        </a:p>
      </dsp:txBody>
      <dsp:txXfrm>
        <a:off x="2408039" y="1038995"/>
        <a:ext cx="753346" cy="460105"/>
      </dsp:txXfrm>
    </dsp:sp>
    <dsp:sp modelId="{F8C068A2-D892-4E06-8842-991105BABAA0}">
      <dsp:nvSpPr>
        <dsp:cNvPr id="0" name=""/>
        <dsp:cNvSpPr/>
      </dsp:nvSpPr>
      <dsp:spPr>
        <a:xfrm>
          <a:off x="3420067" y="413761"/>
          <a:ext cx="1825298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Silício e Cobre e/ou Magnésio </a:t>
          </a:r>
          <a:endParaRPr lang="pt-BR" sz="1800" kern="1200" dirty="0"/>
        </a:p>
      </dsp:txBody>
      <dsp:txXfrm>
        <a:off x="3434382" y="428076"/>
        <a:ext cx="1796668" cy="460105"/>
      </dsp:txXfrm>
    </dsp:sp>
    <dsp:sp modelId="{A19079F7-CB8E-42D7-866C-605D8300C0D4}">
      <dsp:nvSpPr>
        <dsp:cNvPr id="0" name=""/>
        <dsp:cNvSpPr/>
      </dsp:nvSpPr>
      <dsp:spPr>
        <a:xfrm>
          <a:off x="3602597" y="902496"/>
          <a:ext cx="182529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182529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4CC10-D10B-4D4D-835D-8B659DB7CED9}">
      <dsp:nvSpPr>
        <dsp:cNvPr id="0" name=""/>
        <dsp:cNvSpPr/>
      </dsp:nvSpPr>
      <dsp:spPr>
        <a:xfrm>
          <a:off x="3785127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3XX.X</a:t>
          </a:r>
        </a:p>
      </dsp:txBody>
      <dsp:txXfrm>
        <a:off x="3799442" y="1038995"/>
        <a:ext cx="753346" cy="460105"/>
      </dsp:txXfrm>
    </dsp:sp>
    <dsp:sp modelId="{7FEAD28B-F658-44E7-A25B-771446469106}">
      <dsp:nvSpPr>
        <dsp:cNvPr id="0" name=""/>
        <dsp:cNvSpPr/>
      </dsp:nvSpPr>
      <dsp:spPr>
        <a:xfrm>
          <a:off x="5489734" y="413761"/>
          <a:ext cx="977470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Silício </a:t>
          </a:r>
          <a:endParaRPr lang="pt-BR" sz="1800" kern="1200" dirty="0"/>
        </a:p>
      </dsp:txBody>
      <dsp:txXfrm>
        <a:off x="5504049" y="428076"/>
        <a:ext cx="948840" cy="460105"/>
      </dsp:txXfrm>
    </dsp:sp>
    <dsp:sp modelId="{B5DD9ED8-FD81-4452-BADB-7756F4030599}">
      <dsp:nvSpPr>
        <dsp:cNvPr id="0" name=""/>
        <dsp:cNvSpPr/>
      </dsp:nvSpPr>
      <dsp:spPr>
        <a:xfrm>
          <a:off x="5587481" y="902496"/>
          <a:ext cx="97747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97747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45937-DE75-4DCB-9CBD-86A700FFA9BA}">
      <dsp:nvSpPr>
        <dsp:cNvPr id="0" name=""/>
        <dsp:cNvSpPr/>
      </dsp:nvSpPr>
      <dsp:spPr>
        <a:xfrm>
          <a:off x="5685228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4XX.X</a:t>
          </a:r>
        </a:p>
      </dsp:txBody>
      <dsp:txXfrm>
        <a:off x="5699543" y="1038995"/>
        <a:ext cx="753346" cy="460105"/>
      </dsp:txXfrm>
    </dsp:sp>
    <dsp:sp modelId="{94CEB677-762A-4065-BF49-75C7C9EC6278}">
      <dsp:nvSpPr>
        <dsp:cNvPr id="0" name=""/>
        <dsp:cNvSpPr/>
      </dsp:nvSpPr>
      <dsp:spPr>
        <a:xfrm>
          <a:off x="6711572" y="413761"/>
          <a:ext cx="1120210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Magnésio </a:t>
          </a:r>
          <a:endParaRPr lang="pt-BR" sz="1800" kern="1200" dirty="0"/>
        </a:p>
      </dsp:txBody>
      <dsp:txXfrm>
        <a:off x="6725887" y="428076"/>
        <a:ext cx="1091580" cy="460105"/>
      </dsp:txXfrm>
    </dsp:sp>
    <dsp:sp modelId="{80B6C1F4-3F43-48B2-8A42-A50218B7FA48}">
      <dsp:nvSpPr>
        <dsp:cNvPr id="0" name=""/>
        <dsp:cNvSpPr/>
      </dsp:nvSpPr>
      <dsp:spPr>
        <a:xfrm>
          <a:off x="6823593" y="902496"/>
          <a:ext cx="112021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112021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2840-BDCB-45A8-8688-D0A3E391D6CE}">
      <dsp:nvSpPr>
        <dsp:cNvPr id="0" name=""/>
        <dsp:cNvSpPr/>
      </dsp:nvSpPr>
      <dsp:spPr>
        <a:xfrm>
          <a:off x="6935614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5XX.X</a:t>
          </a:r>
        </a:p>
      </dsp:txBody>
      <dsp:txXfrm>
        <a:off x="6949929" y="1038995"/>
        <a:ext cx="753346" cy="460105"/>
      </dsp:txXfrm>
    </dsp:sp>
    <dsp:sp modelId="{FFFD9717-F110-4427-AFE4-65789E425256}">
      <dsp:nvSpPr>
        <dsp:cNvPr id="0" name=""/>
        <dsp:cNvSpPr/>
      </dsp:nvSpPr>
      <dsp:spPr>
        <a:xfrm>
          <a:off x="8076150" y="413761"/>
          <a:ext cx="977470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Zinco </a:t>
          </a:r>
          <a:endParaRPr lang="pt-BR" sz="1800" kern="1200" dirty="0"/>
        </a:p>
      </dsp:txBody>
      <dsp:txXfrm>
        <a:off x="8090465" y="428076"/>
        <a:ext cx="948840" cy="460105"/>
      </dsp:txXfrm>
    </dsp:sp>
    <dsp:sp modelId="{079B8C38-84A4-4AE8-AE27-B30B80F59720}">
      <dsp:nvSpPr>
        <dsp:cNvPr id="0" name=""/>
        <dsp:cNvSpPr/>
      </dsp:nvSpPr>
      <dsp:spPr>
        <a:xfrm>
          <a:off x="8173897" y="902496"/>
          <a:ext cx="97747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97747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FA69B-3112-417E-B348-09FE75C5F6CD}">
      <dsp:nvSpPr>
        <dsp:cNvPr id="0" name=""/>
        <dsp:cNvSpPr/>
      </dsp:nvSpPr>
      <dsp:spPr>
        <a:xfrm>
          <a:off x="8271644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7XX.X</a:t>
          </a:r>
        </a:p>
      </dsp:txBody>
      <dsp:txXfrm>
        <a:off x="8285959" y="1038995"/>
        <a:ext cx="753346" cy="460105"/>
      </dsp:txXfrm>
    </dsp:sp>
    <dsp:sp modelId="{672D8434-6BF9-47AC-97D6-46E7EAF222C3}">
      <dsp:nvSpPr>
        <dsp:cNvPr id="0" name=""/>
        <dsp:cNvSpPr/>
      </dsp:nvSpPr>
      <dsp:spPr>
        <a:xfrm>
          <a:off x="9297988" y="413761"/>
          <a:ext cx="977470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Estanho</a:t>
          </a:r>
          <a:endParaRPr lang="pt-BR" sz="1800" kern="1200" dirty="0"/>
        </a:p>
      </dsp:txBody>
      <dsp:txXfrm>
        <a:off x="9312303" y="428076"/>
        <a:ext cx="948840" cy="460105"/>
      </dsp:txXfrm>
    </dsp:sp>
    <dsp:sp modelId="{8DB2FA53-38F4-453E-9A38-716E8C4B0A06}">
      <dsp:nvSpPr>
        <dsp:cNvPr id="0" name=""/>
        <dsp:cNvSpPr/>
      </dsp:nvSpPr>
      <dsp:spPr>
        <a:xfrm>
          <a:off x="9395735" y="902496"/>
          <a:ext cx="97747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97747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FD3A8-3131-454F-AEF8-83AC0A552288}">
      <dsp:nvSpPr>
        <dsp:cNvPr id="0" name=""/>
        <dsp:cNvSpPr/>
      </dsp:nvSpPr>
      <dsp:spPr>
        <a:xfrm>
          <a:off x="9493482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8XX.X</a:t>
          </a:r>
        </a:p>
      </dsp:txBody>
      <dsp:txXfrm>
        <a:off x="9507797" y="1038995"/>
        <a:ext cx="753346" cy="460105"/>
      </dsp:txXfrm>
    </dsp:sp>
    <dsp:sp modelId="{9969BA09-3AE9-466E-8F2B-0FE8A0C91424}">
      <dsp:nvSpPr>
        <dsp:cNvPr id="0" name=""/>
        <dsp:cNvSpPr/>
      </dsp:nvSpPr>
      <dsp:spPr>
        <a:xfrm>
          <a:off x="10519826" y="413761"/>
          <a:ext cx="1204067" cy="48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Outros elementos</a:t>
          </a:r>
          <a:r>
            <a:rPr lang="pt-BR" sz="1500" b="1" kern="1200" dirty="0"/>
            <a:t> </a:t>
          </a:r>
        </a:p>
      </dsp:txBody>
      <dsp:txXfrm>
        <a:off x="10534141" y="428076"/>
        <a:ext cx="1175437" cy="460105"/>
      </dsp:txXfrm>
    </dsp:sp>
    <dsp:sp modelId="{F427E601-B476-4287-B60E-E6F81B94E152}">
      <dsp:nvSpPr>
        <dsp:cNvPr id="0" name=""/>
        <dsp:cNvSpPr/>
      </dsp:nvSpPr>
      <dsp:spPr>
        <a:xfrm>
          <a:off x="10640233" y="902496"/>
          <a:ext cx="120406" cy="3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51"/>
              </a:lnTo>
              <a:lnTo>
                <a:pt x="120406" y="366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3B2FB-F497-449B-8EB3-7F2FD06BF124}">
      <dsp:nvSpPr>
        <dsp:cNvPr id="0" name=""/>
        <dsp:cNvSpPr/>
      </dsp:nvSpPr>
      <dsp:spPr>
        <a:xfrm>
          <a:off x="10760639" y="1024680"/>
          <a:ext cx="781976" cy="4887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9XX.X</a:t>
          </a:r>
        </a:p>
      </dsp:txBody>
      <dsp:txXfrm>
        <a:off x="10774954" y="1038995"/>
        <a:ext cx="753346" cy="46010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1EFC-DCC6-4926-9FBA-6534F5D27E46}">
      <dsp:nvSpPr>
        <dsp:cNvPr id="0" name=""/>
        <dsp:cNvSpPr/>
      </dsp:nvSpPr>
      <dsp:spPr>
        <a:xfrm>
          <a:off x="6039" y="221587"/>
          <a:ext cx="1482469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Alumínio &gt; 99% de pureza </a:t>
          </a:r>
          <a:endParaRPr lang="pt-BR" sz="1800" kern="1200" dirty="0"/>
        </a:p>
      </dsp:txBody>
      <dsp:txXfrm>
        <a:off x="21944" y="237492"/>
        <a:ext cx="1450659" cy="511235"/>
      </dsp:txXfrm>
    </dsp:sp>
    <dsp:sp modelId="{A6E968CD-E972-40E0-AF64-5E14D25DFB0B}">
      <dsp:nvSpPr>
        <dsp:cNvPr id="0" name=""/>
        <dsp:cNvSpPr/>
      </dsp:nvSpPr>
      <dsp:spPr>
        <a:xfrm>
          <a:off x="154286" y="764632"/>
          <a:ext cx="148246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48246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DE4DC-6540-460A-9001-0978D1A3C922}">
      <dsp:nvSpPr>
        <dsp:cNvPr id="0" name=""/>
        <dsp:cNvSpPr/>
      </dsp:nvSpPr>
      <dsp:spPr>
        <a:xfrm>
          <a:off x="302533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1XXX</a:t>
          </a:r>
        </a:p>
      </dsp:txBody>
      <dsp:txXfrm>
        <a:off x="318438" y="916299"/>
        <a:ext cx="837062" cy="511235"/>
      </dsp:txXfrm>
    </dsp:sp>
    <dsp:sp modelId="{7EB7C5C5-528A-4F15-AAB5-A9BF3AA24268}">
      <dsp:nvSpPr>
        <dsp:cNvPr id="0" name=""/>
        <dsp:cNvSpPr/>
      </dsp:nvSpPr>
      <dsp:spPr>
        <a:xfrm>
          <a:off x="1760031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Cobre</a:t>
          </a:r>
          <a:endParaRPr lang="pt-BR" sz="1800" kern="1200" dirty="0"/>
        </a:p>
      </dsp:txBody>
      <dsp:txXfrm>
        <a:off x="1775936" y="237492"/>
        <a:ext cx="1054280" cy="511235"/>
      </dsp:txXfrm>
    </dsp:sp>
    <dsp:sp modelId="{4AED8559-CC50-4A54-9CA1-E52EC8D52A72}">
      <dsp:nvSpPr>
        <dsp:cNvPr id="0" name=""/>
        <dsp:cNvSpPr/>
      </dsp:nvSpPr>
      <dsp:spPr>
        <a:xfrm>
          <a:off x="1868640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7C79-63DD-44C4-B9C1-0ECEFFB5CE92}">
      <dsp:nvSpPr>
        <dsp:cNvPr id="0" name=""/>
        <dsp:cNvSpPr/>
      </dsp:nvSpPr>
      <dsp:spPr>
        <a:xfrm>
          <a:off x="1977249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2XXX</a:t>
          </a:r>
        </a:p>
      </dsp:txBody>
      <dsp:txXfrm>
        <a:off x="1993154" y="916299"/>
        <a:ext cx="837062" cy="511235"/>
      </dsp:txXfrm>
    </dsp:sp>
    <dsp:sp modelId="{F8C068A2-D892-4E06-8842-991105BABAA0}">
      <dsp:nvSpPr>
        <dsp:cNvPr id="0" name=""/>
        <dsp:cNvSpPr/>
      </dsp:nvSpPr>
      <dsp:spPr>
        <a:xfrm>
          <a:off x="3117644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Manganês</a:t>
          </a:r>
          <a:r>
            <a:rPr lang="pt-BR" sz="1300" b="1" kern="1200" dirty="0"/>
            <a:t> </a:t>
          </a:r>
          <a:endParaRPr lang="pt-BR" sz="1300" kern="1200" dirty="0"/>
        </a:p>
      </dsp:txBody>
      <dsp:txXfrm>
        <a:off x="3133549" y="237492"/>
        <a:ext cx="1054280" cy="511235"/>
      </dsp:txXfrm>
    </dsp:sp>
    <dsp:sp modelId="{A19079F7-CB8E-42D7-866C-605D8300C0D4}">
      <dsp:nvSpPr>
        <dsp:cNvPr id="0" name=""/>
        <dsp:cNvSpPr/>
      </dsp:nvSpPr>
      <dsp:spPr>
        <a:xfrm>
          <a:off x="3226253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4CC10-D10B-4D4D-835D-8B659DB7CED9}">
      <dsp:nvSpPr>
        <dsp:cNvPr id="0" name=""/>
        <dsp:cNvSpPr/>
      </dsp:nvSpPr>
      <dsp:spPr>
        <a:xfrm>
          <a:off x="3334862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3XXX</a:t>
          </a:r>
        </a:p>
      </dsp:txBody>
      <dsp:txXfrm>
        <a:off x="3350767" y="916299"/>
        <a:ext cx="837062" cy="511235"/>
      </dsp:txXfrm>
    </dsp:sp>
    <dsp:sp modelId="{7FEAD28B-F658-44E7-A25B-771446469106}">
      <dsp:nvSpPr>
        <dsp:cNvPr id="0" name=""/>
        <dsp:cNvSpPr/>
      </dsp:nvSpPr>
      <dsp:spPr>
        <a:xfrm>
          <a:off x="4475257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Silício </a:t>
          </a:r>
          <a:endParaRPr lang="pt-BR" sz="1800" kern="1200" dirty="0"/>
        </a:p>
      </dsp:txBody>
      <dsp:txXfrm>
        <a:off x="4491162" y="237492"/>
        <a:ext cx="1054280" cy="511235"/>
      </dsp:txXfrm>
    </dsp:sp>
    <dsp:sp modelId="{B5DD9ED8-FD81-4452-BADB-7756F4030599}">
      <dsp:nvSpPr>
        <dsp:cNvPr id="0" name=""/>
        <dsp:cNvSpPr/>
      </dsp:nvSpPr>
      <dsp:spPr>
        <a:xfrm>
          <a:off x="4583866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45937-DE75-4DCB-9CBD-86A700FFA9BA}">
      <dsp:nvSpPr>
        <dsp:cNvPr id="0" name=""/>
        <dsp:cNvSpPr/>
      </dsp:nvSpPr>
      <dsp:spPr>
        <a:xfrm>
          <a:off x="4692475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4XXX</a:t>
          </a:r>
        </a:p>
      </dsp:txBody>
      <dsp:txXfrm>
        <a:off x="4708380" y="916299"/>
        <a:ext cx="837062" cy="511235"/>
      </dsp:txXfrm>
    </dsp:sp>
    <dsp:sp modelId="{94CEB677-762A-4065-BF49-75C7C9EC6278}">
      <dsp:nvSpPr>
        <dsp:cNvPr id="0" name=""/>
        <dsp:cNvSpPr/>
      </dsp:nvSpPr>
      <dsp:spPr>
        <a:xfrm>
          <a:off x="5832870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Magnésio </a:t>
          </a:r>
          <a:endParaRPr lang="pt-BR" sz="1800" kern="1200"/>
        </a:p>
      </dsp:txBody>
      <dsp:txXfrm>
        <a:off x="5848775" y="237492"/>
        <a:ext cx="1054280" cy="511235"/>
      </dsp:txXfrm>
    </dsp:sp>
    <dsp:sp modelId="{80B6C1F4-3F43-48B2-8A42-A50218B7FA48}">
      <dsp:nvSpPr>
        <dsp:cNvPr id="0" name=""/>
        <dsp:cNvSpPr/>
      </dsp:nvSpPr>
      <dsp:spPr>
        <a:xfrm>
          <a:off x="5941479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2840-BDCB-45A8-8688-D0A3E391D6CE}">
      <dsp:nvSpPr>
        <dsp:cNvPr id="0" name=""/>
        <dsp:cNvSpPr/>
      </dsp:nvSpPr>
      <dsp:spPr>
        <a:xfrm>
          <a:off x="6050088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5XXX</a:t>
          </a:r>
        </a:p>
      </dsp:txBody>
      <dsp:txXfrm>
        <a:off x="6065993" y="916299"/>
        <a:ext cx="837062" cy="511235"/>
      </dsp:txXfrm>
    </dsp:sp>
    <dsp:sp modelId="{5F55579A-145D-4A93-AA8A-5EDF3340A64A}">
      <dsp:nvSpPr>
        <dsp:cNvPr id="0" name=""/>
        <dsp:cNvSpPr/>
      </dsp:nvSpPr>
      <dsp:spPr>
        <a:xfrm>
          <a:off x="7190482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Magnésio e Silício</a:t>
          </a:r>
          <a:endParaRPr lang="pt-BR" sz="1600" kern="1200" dirty="0"/>
        </a:p>
      </dsp:txBody>
      <dsp:txXfrm>
        <a:off x="7206387" y="237492"/>
        <a:ext cx="1054280" cy="511235"/>
      </dsp:txXfrm>
    </dsp:sp>
    <dsp:sp modelId="{64523E14-FBA4-4E27-A871-8905C4A86B06}">
      <dsp:nvSpPr>
        <dsp:cNvPr id="0" name=""/>
        <dsp:cNvSpPr/>
      </dsp:nvSpPr>
      <dsp:spPr>
        <a:xfrm>
          <a:off x="7299091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D2AD3-D7F0-42F5-B082-765CD407869E}">
      <dsp:nvSpPr>
        <dsp:cNvPr id="0" name=""/>
        <dsp:cNvSpPr/>
      </dsp:nvSpPr>
      <dsp:spPr>
        <a:xfrm>
          <a:off x="7407700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6XXX</a:t>
          </a:r>
        </a:p>
      </dsp:txBody>
      <dsp:txXfrm>
        <a:off x="7423605" y="916299"/>
        <a:ext cx="837062" cy="511235"/>
      </dsp:txXfrm>
    </dsp:sp>
    <dsp:sp modelId="{FFFD9717-F110-4427-AFE4-65789E425256}">
      <dsp:nvSpPr>
        <dsp:cNvPr id="0" name=""/>
        <dsp:cNvSpPr/>
      </dsp:nvSpPr>
      <dsp:spPr>
        <a:xfrm>
          <a:off x="8548095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Zinco </a:t>
          </a:r>
          <a:endParaRPr lang="pt-BR" sz="1800" kern="1200" dirty="0"/>
        </a:p>
      </dsp:txBody>
      <dsp:txXfrm>
        <a:off x="8564000" y="237492"/>
        <a:ext cx="1054280" cy="511235"/>
      </dsp:txXfrm>
    </dsp:sp>
    <dsp:sp modelId="{079B8C38-84A4-4AE8-AE27-B30B80F59720}">
      <dsp:nvSpPr>
        <dsp:cNvPr id="0" name=""/>
        <dsp:cNvSpPr/>
      </dsp:nvSpPr>
      <dsp:spPr>
        <a:xfrm>
          <a:off x="8656704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FA69B-3112-417E-B348-09FE75C5F6CD}">
      <dsp:nvSpPr>
        <dsp:cNvPr id="0" name=""/>
        <dsp:cNvSpPr/>
      </dsp:nvSpPr>
      <dsp:spPr>
        <a:xfrm>
          <a:off x="8765313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7XXX</a:t>
          </a:r>
        </a:p>
      </dsp:txBody>
      <dsp:txXfrm>
        <a:off x="8781218" y="916299"/>
        <a:ext cx="837062" cy="511235"/>
      </dsp:txXfrm>
    </dsp:sp>
    <dsp:sp modelId="{672D8434-6BF9-47AC-97D6-46E7EAF222C3}">
      <dsp:nvSpPr>
        <dsp:cNvPr id="0" name=""/>
        <dsp:cNvSpPr/>
      </dsp:nvSpPr>
      <dsp:spPr>
        <a:xfrm>
          <a:off x="9905708" y="221587"/>
          <a:ext cx="1086090" cy="543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Outros elementos</a:t>
          </a:r>
          <a:endParaRPr lang="pt-BR" sz="1600" kern="1200"/>
        </a:p>
      </dsp:txBody>
      <dsp:txXfrm>
        <a:off x="9921613" y="237492"/>
        <a:ext cx="1054280" cy="511235"/>
      </dsp:txXfrm>
    </dsp:sp>
    <dsp:sp modelId="{8DB2FA53-38F4-453E-9A38-716E8C4B0A06}">
      <dsp:nvSpPr>
        <dsp:cNvPr id="0" name=""/>
        <dsp:cNvSpPr/>
      </dsp:nvSpPr>
      <dsp:spPr>
        <a:xfrm>
          <a:off x="10014317" y="764632"/>
          <a:ext cx="108609" cy="407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83"/>
              </a:lnTo>
              <a:lnTo>
                <a:pt x="108609" y="407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FD3A8-3131-454F-AEF8-83AC0A552288}">
      <dsp:nvSpPr>
        <dsp:cNvPr id="0" name=""/>
        <dsp:cNvSpPr/>
      </dsp:nvSpPr>
      <dsp:spPr>
        <a:xfrm>
          <a:off x="10122926" y="900394"/>
          <a:ext cx="868872" cy="5430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8XXX</a:t>
          </a:r>
        </a:p>
      </dsp:txBody>
      <dsp:txXfrm>
        <a:off x="10138831" y="916299"/>
        <a:ext cx="837062" cy="511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C9A0F-88B4-4504-B129-1379495C3E3D}">
      <dsp:nvSpPr>
        <dsp:cNvPr id="0" name=""/>
        <dsp:cNvSpPr/>
      </dsp:nvSpPr>
      <dsp:spPr>
        <a:xfrm>
          <a:off x="8038816" y="2380952"/>
          <a:ext cx="294495" cy="1329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533"/>
              </a:lnTo>
              <a:lnTo>
                <a:pt x="294495" y="132953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2355F-52EB-4FE6-884D-E7A5DAAA348A}">
      <dsp:nvSpPr>
        <dsp:cNvPr id="0" name=""/>
        <dsp:cNvSpPr/>
      </dsp:nvSpPr>
      <dsp:spPr>
        <a:xfrm>
          <a:off x="6694764" y="987008"/>
          <a:ext cx="2129372" cy="41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46"/>
              </a:lnTo>
              <a:lnTo>
                <a:pt x="2129372" y="206146"/>
              </a:lnTo>
              <a:lnTo>
                <a:pt x="2129372" y="41229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BFAA3-AE00-4BF9-8F90-3B808916B99E}">
      <dsp:nvSpPr>
        <dsp:cNvPr id="0" name=""/>
        <dsp:cNvSpPr/>
      </dsp:nvSpPr>
      <dsp:spPr>
        <a:xfrm>
          <a:off x="4994277" y="3774897"/>
          <a:ext cx="487790" cy="1323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913"/>
              </a:lnTo>
              <a:lnTo>
                <a:pt x="487790" y="132391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8782B-F89A-430A-8C68-09A6346D2B45}">
      <dsp:nvSpPr>
        <dsp:cNvPr id="0" name=""/>
        <dsp:cNvSpPr/>
      </dsp:nvSpPr>
      <dsp:spPr>
        <a:xfrm>
          <a:off x="4565391" y="2380952"/>
          <a:ext cx="1729659" cy="41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46"/>
              </a:lnTo>
              <a:lnTo>
                <a:pt x="1729659" y="206146"/>
              </a:lnTo>
              <a:lnTo>
                <a:pt x="1729659" y="41229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34CB9-E7CE-4984-B5C3-DB1397EC8582}">
      <dsp:nvSpPr>
        <dsp:cNvPr id="0" name=""/>
        <dsp:cNvSpPr/>
      </dsp:nvSpPr>
      <dsp:spPr>
        <a:xfrm>
          <a:off x="1514467" y="3774897"/>
          <a:ext cx="457053" cy="90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118"/>
              </a:lnTo>
              <a:lnTo>
                <a:pt x="457053" y="90311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180C8-73C7-43B2-9946-4DFBF7850C1D}">
      <dsp:nvSpPr>
        <dsp:cNvPr id="0" name=""/>
        <dsp:cNvSpPr/>
      </dsp:nvSpPr>
      <dsp:spPr>
        <a:xfrm>
          <a:off x="2733277" y="2380952"/>
          <a:ext cx="1832114" cy="412293"/>
        </a:xfrm>
        <a:custGeom>
          <a:avLst/>
          <a:gdLst/>
          <a:ahLst/>
          <a:cxnLst/>
          <a:rect l="0" t="0" r="0" b="0"/>
          <a:pathLst>
            <a:path>
              <a:moveTo>
                <a:pt x="1832114" y="0"/>
              </a:moveTo>
              <a:lnTo>
                <a:pt x="1832114" y="206146"/>
              </a:lnTo>
              <a:lnTo>
                <a:pt x="0" y="206146"/>
              </a:lnTo>
              <a:lnTo>
                <a:pt x="0" y="41229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8657-FB69-4B2D-9C2A-4614AB71EFFC}">
      <dsp:nvSpPr>
        <dsp:cNvPr id="0" name=""/>
        <dsp:cNvSpPr/>
      </dsp:nvSpPr>
      <dsp:spPr>
        <a:xfrm>
          <a:off x="4565391" y="987008"/>
          <a:ext cx="2129372" cy="412293"/>
        </a:xfrm>
        <a:custGeom>
          <a:avLst/>
          <a:gdLst/>
          <a:ahLst/>
          <a:cxnLst/>
          <a:rect l="0" t="0" r="0" b="0"/>
          <a:pathLst>
            <a:path>
              <a:moveTo>
                <a:pt x="2129372" y="0"/>
              </a:moveTo>
              <a:lnTo>
                <a:pt x="2129372" y="206146"/>
              </a:lnTo>
              <a:lnTo>
                <a:pt x="0" y="206146"/>
              </a:lnTo>
              <a:lnTo>
                <a:pt x="0" y="41229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41874-2A2F-49B3-90D7-6A556F14657F}">
      <dsp:nvSpPr>
        <dsp:cNvPr id="0" name=""/>
        <dsp:cNvSpPr/>
      </dsp:nvSpPr>
      <dsp:spPr>
        <a:xfrm>
          <a:off x="5713113" y="5357"/>
          <a:ext cx="1963301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LIGAS DE ALUMÍNIO </a:t>
          </a:r>
        </a:p>
      </dsp:txBody>
      <dsp:txXfrm>
        <a:off x="5713113" y="5357"/>
        <a:ext cx="1963301" cy="981650"/>
      </dsp:txXfrm>
    </dsp:sp>
    <dsp:sp modelId="{913ED598-D767-4337-B5C0-CEED5710F1D4}">
      <dsp:nvSpPr>
        <dsp:cNvPr id="0" name=""/>
        <dsp:cNvSpPr/>
      </dsp:nvSpPr>
      <dsp:spPr>
        <a:xfrm>
          <a:off x="3583740" y="1399301"/>
          <a:ext cx="1963301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Ligas trabalhadas</a:t>
          </a:r>
        </a:p>
      </dsp:txBody>
      <dsp:txXfrm>
        <a:off x="3583740" y="1399301"/>
        <a:ext cx="1963301" cy="981650"/>
      </dsp:txXfrm>
    </dsp:sp>
    <dsp:sp modelId="{AF39EF18-325D-4CBC-952C-3AD55C1C45EE}">
      <dsp:nvSpPr>
        <dsp:cNvPr id="0" name=""/>
        <dsp:cNvSpPr/>
      </dsp:nvSpPr>
      <dsp:spPr>
        <a:xfrm>
          <a:off x="1209765" y="2793246"/>
          <a:ext cx="3047024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Ligas não tratáveis termicamente: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(Endurecidos por encruamento)</a:t>
          </a:r>
        </a:p>
      </dsp:txBody>
      <dsp:txXfrm>
        <a:off x="1209765" y="2793246"/>
        <a:ext cx="3047024" cy="981650"/>
      </dsp:txXfrm>
    </dsp:sp>
    <dsp:sp modelId="{486E1311-F570-4886-89E8-1AED863655E4}">
      <dsp:nvSpPr>
        <dsp:cNvPr id="0" name=""/>
        <dsp:cNvSpPr/>
      </dsp:nvSpPr>
      <dsp:spPr>
        <a:xfrm>
          <a:off x="1971521" y="4187190"/>
          <a:ext cx="1963301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Al-Mg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Al-Mn</a:t>
          </a:r>
        </a:p>
      </dsp:txBody>
      <dsp:txXfrm>
        <a:off x="1971521" y="4187190"/>
        <a:ext cx="1963301" cy="981650"/>
      </dsp:txXfrm>
    </dsp:sp>
    <dsp:sp modelId="{9ABEFA5C-E533-4518-8B4D-2BAB1C2D7A6D}">
      <dsp:nvSpPr>
        <dsp:cNvPr id="0" name=""/>
        <dsp:cNvSpPr/>
      </dsp:nvSpPr>
      <dsp:spPr>
        <a:xfrm>
          <a:off x="4669083" y="2793246"/>
          <a:ext cx="3251934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Ligas tratáveis termicamente: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(Endurecimento por precipitação) </a:t>
          </a:r>
        </a:p>
      </dsp:txBody>
      <dsp:txXfrm>
        <a:off x="4669083" y="2793246"/>
        <a:ext cx="3251934" cy="981650"/>
      </dsp:txXfrm>
    </dsp:sp>
    <dsp:sp modelId="{C5C6DF7C-D1B2-4901-87BF-7E9B75E3B024}">
      <dsp:nvSpPr>
        <dsp:cNvPr id="0" name=""/>
        <dsp:cNvSpPr/>
      </dsp:nvSpPr>
      <dsp:spPr>
        <a:xfrm>
          <a:off x="5482067" y="4187190"/>
          <a:ext cx="2301657" cy="18232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 err="1"/>
            <a:t>Al-Cu</a:t>
          </a:r>
          <a:endParaRPr lang="pt-BR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AL-Cu-Mg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Al-Mg-Si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Al-Zn-Mg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Al-Zn-Mg-Cu</a:t>
          </a:r>
        </a:p>
      </dsp:txBody>
      <dsp:txXfrm>
        <a:off x="5482067" y="4187190"/>
        <a:ext cx="2301657" cy="1823239"/>
      </dsp:txXfrm>
    </dsp:sp>
    <dsp:sp modelId="{7B745A59-3F01-417F-80DD-EFC5EAF0F069}">
      <dsp:nvSpPr>
        <dsp:cNvPr id="0" name=""/>
        <dsp:cNvSpPr/>
      </dsp:nvSpPr>
      <dsp:spPr>
        <a:xfrm>
          <a:off x="7842486" y="1399301"/>
          <a:ext cx="1963301" cy="9816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Ligas para fundição </a:t>
          </a:r>
        </a:p>
      </dsp:txBody>
      <dsp:txXfrm>
        <a:off x="7842486" y="1399301"/>
        <a:ext cx="1963301" cy="981650"/>
      </dsp:txXfrm>
    </dsp:sp>
    <dsp:sp modelId="{2B45AD2C-EC39-4258-AA5F-004D8798E2A8}">
      <dsp:nvSpPr>
        <dsp:cNvPr id="0" name=""/>
        <dsp:cNvSpPr/>
      </dsp:nvSpPr>
      <dsp:spPr>
        <a:xfrm>
          <a:off x="8333311" y="2793246"/>
          <a:ext cx="2370530" cy="1834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 Si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Al-Si-Cu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Al-Si-Cu-Mg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Al-Mg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Al-Sn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Al-Zn</a:t>
          </a:r>
        </a:p>
      </dsp:txBody>
      <dsp:txXfrm>
        <a:off x="8333311" y="2793246"/>
        <a:ext cx="2370530" cy="1834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23A3A-B806-4106-9ABB-9EB0B5BF4E25}">
      <dsp:nvSpPr>
        <dsp:cNvPr id="0" name=""/>
        <dsp:cNvSpPr/>
      </dsp:nvSpPr>
      <dsp:spPr>
        <a:xfrm>
          <a:off x="0" y="10200"/>
          <a:ext cx="11403001" cy="4281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just" defTabSz="17780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Este processo é realizado para remover sílica (SiO</a:t>
          </a:r>
          <a:r>
            <a:rPr lang="pt-BR" sz="4000" kern="1200" baseline="-25000" dirty="0"/>
            <a:t>2</a:t>
          </a:r>
          <a:r>
            <a:rPr lang="pt-BR" sz="4000" kern="1200" dirty="0"/>
            <a:t>) de bauxitas que apresentam alto teor desta impureza, que pode ocasionar incrustações.</a:t>
          </a:r>
        </a:p>
      </dsp:txBody>
      <dsp:txXfrm>
        <a:off x="125406" y="135606"/>
        <a:ext cx="11152189" cy="403087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D4611-9D0C-452E-9D33-5323255A91BD}">
      <dsp:nvSpPr>
        <dsp:cNvPr id="0" name=""/>
        <dsp:cNvSpPr/>
      </dsp:nvSpPr>
      <dsp:spPr>
        <a:xfrm>
          <a:off x="5753" y="0"/>
          <a:ext cx="2018961" cy="239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F</a:t>
          </a:r>
          <a:endParaRPr lang="pt-BR" sz="4000" kern="1200" dirty="0"/>
        </a:p>
      </dsp:txBody>
      <dsp:txXfrm>
        <a:off x="5753" y="0"/>
        <a:ext cx="2018961" cy="718641"/>
      </dsp:txXfrm>
    </dsp:sp>
    <dsp:sp modelId="{7436237A-AAF7-475D-A35F-CEAF80607D39}">
      <dsp:nvSpPr>
        <dsp:cNvPr id="0" name=""/>
        <dsp:cNvSpPr/>
      </dsp:nvSpPr>
      <dsp:spPr>
        <a:xfrm>
          <a:off x="207649" y="718641"/>
          <a:ext cx="1615169" cy="1557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Conforme fabricado</a:t>
          </a:r>
          <a:endParaRPr lang="pt-BR" sz="2000" kern="1200" dirty="0"/>
        </a:p>
      </dsp:txBody>
      <dsp:txXfrm>
        <a:off x="253254" y="764246"/>
        <a:ext cx="1523959" cy="1465845"/>
      </dsp:txXfrm>
    </dsp:sp>
    <dsp:sp modelId="{67438044-1D3F-4551-8C44-1F41B3652250}">
      <dsp:nvSpPr>
        <dsp:cNvPr id="0" name=""/>
        <dsp:cNvSpPr/>
      </dsp:nvSpPr>
      <dsp:spPr>
        <a:xfrm>
          <a:off x="2176136" y="0"/>
          <a:ext cx="2018961" cy="239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O </a:t>
          </a:r>
        </a:p>
      </dsp:txBody>
      <dsp:txXfrm>
        <a:off x="2176136" y="0"/>
        <a:ext cx="2018961" cy="718641"/>
      </dsp:txXfrm>
    </dsp:sp>
    <dsp:sp modelId="{35387C76-E221-4A82-9DBA-F370E368A03A}">
      <dsp:nvSpPr>
        <dsp:cNvPr id="0" name=""/>
        <dsp:cNvSpPr/>
      </dsp:nvSpPr>
      <dsp:spPr>
        <a:xfrm>
          <a:off x="2378033" y="718641"/>
          <a:ext cx="1615169" cy="1557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Recozimento</a:t>
          </a:r>
          <a:r>
            <a:rPr lang="pt-BR" sz="2000" kern="1200" dirty="0"/>
            <a:t> </a:t>
          </a:r>
        </a:p>
      </dsp:txBody>
      <dsp:txXfrm>
        <a:off x="2423638" y="764246"/>
        <a:ext cx="1523959" cy="1465845"/>
      </dsp:txXfrm>
    </dsp:sp>
    <dsp:sp modelId="{D5BF0178-BC74-462F-BF7F-AD1C6886B4D7}">
      <dsp:nvSpPr>
        <dsp:cNvPr id="0" name=""/>
        <dsp:cNvSpPr/>
      </dsp:nvSpPr>
      <dsp:spPr>
        <a:xfrm>
          <a:off x="4346520" y="0"/>
          <a:ext cx="2018961" cy="239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H</a:t>
          </a:r>
        </a:p>
      </dsp:txBody>
      <dsp:txXfrm>
        <a:off x="4346520" y="0"/>
        <a:ext cx="2018961" cy="718641"/>
      </dsp:txXfrm>
    </dsp:sp>
    <dsp:sp modelId="{B0178ABF-7770-4ECC-9CB1-80F0B5EE26A8}">
      <dsp:nvSpPr>
        <dsp:cNvPr id="0" name=""/>
        <dsp:cNvSpPr/>
      </dsp:nvSpPr>
      <dsp:spPr>
        <a:xfrm>
          <a:off x="4548416" y="718641"/>
          <a:ext cx="1615169" cy="1557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Encruamento</a:t>
          </a:r>
          <a:endParaRPr lang="pt-BR" sz="2000" kern="1200" dirty="0"/>
        </a:p>
      </dsp:txBody>
      <dsp:txXfrm>
        <a:off x="4594021" y="764246"/>
        <a:ext cx="1523959" cy="1465845"/>
      </dsp:txXfrm>
    </dsp:sp>
    <dsp:sp modelId="{F56FBE0A-7C62-4F88-AEE0-41541FF1D9A4}">
      <dsp:nvSpPr>
        <dsp:cNvPr id="0" name=""/>
        <dsp:cNvSpPr/>
      </dsp:nvSpPr>
      <dsp:spPr>
        <a:xfrm>
          <a:off x="6516903" y="0"/>
          <a:ext cx="2018961" cy="239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T</a:t>
          </a:r>
        </a:p>
      </dsp:txBody>
      <dsp:txXfrm>
        <a:off x="6516903" y="0"/>
        <a:ext cx="2018961" cy="718641"/>
      </dsp:txXfrm>
    </dsp:sp>
    <dsp:sp modelId="{CBE49A27-8DA9-4C02-82AA-D91790B10B47}">
      <dsp:nvSpPr>
        <dsp:cNvPr id="0" name=""/>
        <dsp:cNvSpPr/>
      </dsp:nvSpPr>
      <dsp:spPr>
        <a:xfrm>
          <a:off x="6718799" y="718641"/>
          <a:ext cx="1615169" cy="1557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Temperado</a:t>
          </a:r>
          <a:endParaRPr lang="pt-BR" sz="2000" kern="1200" dirty="0"/>
        </a:p>
      </dsp:txBody>
      <dsp:txXfrm>
        <a:off x="6764404" y="764246"/>
        <a:ext cx="1523959" cy="1465845"/>
      </dsp:txXfrm>
    </dsp:sp>
    <dsp:sp modelId="{B10C894D-E9CC-4131-895E-4084C6D4D4FE}">
      <dsp:nvSpPr>
        <dsp:cNvPr id="0" name=""/>
        <dsp:cNvSpPr/>
      </dsp:nvSpPr>
      <dsp:spPr>
        <a:xfrm>
          <a:off x="8687287" y="0"/>
          <a:ext cx="2018961" cy="239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W</a:t>
          </a:r>
        </a:p>
      </dsp:txBody>
      <dsp:txXfrm>
        <a:off x="8687287" y="0"/>
        <a:ext cx="2018961" cy="718641"/>
      </dsp:txXfrm>
    </dsp:sp>
    <dsp:sp modelId="{5E99BCFE-44C4-4DA8-A377-13AAE5F47CCC}">
      <dsp:nvSpPr>
        <dsp:cNvPr id="0" name=""/>
        <dsp:cNvSpPr/>
      </dsp:nvSpPr>
      <dsp:spPr>
        <a:xfrm>
          <a:off x="8889183" y="718641"/>
          <a:ext cx="1615169" cy="1557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Tratamento de Dissolução </a:t>
          </a:r>
        </a:p>
      </dsp:txBody>
      <dsp:txXfrm>
        <a:off x="8934788" y="764246"/>
        <a:ext cx="1523959" cy="146584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7ECC-E4CA-43EE-9C59-9E166472C201}">
      <dsp:nvSpPr>
        <dsp:cNvPr id="0" name=""/>
        <dsp:cNvSpPr/>
      </dsp:nvSpPr>
      <dsp:spPr>
        <a:xfrm>
          <a:off x="5792" y="0"/>
          <a:ext cx="5571911" cy="47712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F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Como Fabricado</a:t>
          </a:r>
        </a:p>
      </dsp:txBody>
      <dsp:txXfrm>
        <a:off x="5792" y="0"/>
        <a:ext cx="5571911" cy="1431372"/>
      </dsp:txXfrm>
    </dsp:sp>
    <dsp:sp modelId="{03E9C825-52D4-48BB-8854-85FD257399AE}">
      <dsp:nvSpPr>
        <dsp:cNvPr id="0" name=""/>
        <dsp:cNvSpPr/>
      </dsp:nvSpPr>
      <dsp:spPr>
        <a:xfrm>
          <a:off x="562983" y="1431372"/>
          <a:ext cx="4457529" cy="31013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just" defTabSz="9779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Aplica-se a produtos de um processo de formação em que nenhum controle especial sobre as condições térmicas ou de endurecimento por deformação é empregado. </a:t>
          </a:r>
        </a:p>
      </dsp:txBody>
      <dsp:txXfrm>
        <a:off x="653817" y="1522206"/>
        <a:ext cx="4275861" cy="2919639"/>
      </dsp:txXfrm>
    </dsp:sp>
    <dsp:sp modelId="{CD0DF049-8725-47FD-93F3-0BE1DC16D8E0}">
      <dsp:nvSpPr>
        <dsp:cNvPr id="0" name=""/>
        <dsp:cNvSpPr/>
      </dsp:nvSpPr>
      <dsp:spPr>
        <a:xfrm>
          <a:off x="5995597" y="0"/>
          <a:ext cx="5571911" cy="47712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W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Tratamento Térmico em solução</a:t>
          </a:r>
        </a:p>
      </dsp:txBody>
      <dsp:txXfrm>
        <a:off x="5995597" y="0"/>
        <a:ext cx="5571911" cy="1431372"/>
      </dsp:txXfrm>
    </dsp:sp>
    <dsp:sp modelId="{ACF34783-7F97-4E2B-A3A4-B7E34FFA0B2C}">
      <dsp:nvSpPr>
        <dsp:cNvPr id="0" name=""/>
        <dsp:cNvSpPr/>
      </dsp:nvSpPr>
      <dsp:spPr>
        <a:xfrm>
          <a:off x="6552788" y="1431372"/>
          <a:ext cx="4457529" cy="31013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just" defTabSz="9779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Um revenido instável aplicável apenas a ligas que envelhecem espontaneamente à temperatura ambiente após o tratamento térmico em solução.</a:t>
          </a:r>
        </a:p>
      </dsp:txBody>
      <dsp:txXfrm>
        <a:off x="6643622" y="1522206"/>
        <a:ext cx="4275861" cy="291963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BCC2-67F4-461C-B599-DD282012B7B6}">
      <dsp:nvSpPr>
        <dsp:cNvPr id="0" name=""/>
        <dsp:cNvSpPr/>
      </dsp:nvSpPr>
      <dsp:spPr>
        <a:xfrm>
          <a:off x="1363610" y="0"/>
          <a:ext cx="7897531" cy="5052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/>
            <a:t>O</a:t>
          </a:r>
        </a:p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/>
            <a:t>Recozido </a:t>
          </a:r>
          <a:endParaRPr lang="pt-BR" sz="3700" kern="1200" dirty="0"/>
        </a:p>
      </dsp:txBody>
      <dsp:txXfrm>
        <a:off x="1363610" y="0"/>
        <a:ext cx="7897531" cy="1515854"/>
      </dsp:txXfrm>
    </dsp:sp>
    <dsp:sp modelId="{6137EE33-D9D0-433A-BF61-D59CECF0505D}">
      <dsp:nvSpPr>
        <dsp:cNvPr id="0" name=""/>
        <dsp:cNvSpPr/>
      </dsp:nvSpPr>
      <dsp:spPr>
        <a:xfrm>
          <a:off x="1991444" y="1515854"/>
          <a:ext cx="6532711" cy="3284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just" defTabSz="13335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Aplica-se ao produto que foi aquecido para produzir a condição de resistência mais baixa para melhorar a ductilidade e estabilidade dimensional.</a:t>
          </a:r>
        </a:p>
      </dsp:txBody>
      <dsp:txXfrm>
        <a:off x="2087639" y="1612049"/>
        <a:ext cx="6340321" cy="3091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F3A14-241F-4BC3-A181-3E85F809D830}">
      <dsp:nvSpPr>
        <dsp:cNvPr id="0" name=""/>
        <dsp:cNvSpPr/>
      </dsp:nvSpPr>
      <dsp:spPr>
        <a:xfrm>
          <a:off x="0" y="0"/>
          <a:ext cx="8387687" cy="4930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/>
            <a:t>H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/>
            <a:t>Encruado</a:t>
          </a:r>
        </a:p>
      </dsp:txBody>
      <dsp:txXfrm>
        <a:off x="0" y="0"/>
        <a:ext cx="8387687" cy="1479005"/>
      </dsp:txXfrm>
    </dsp:sp>
    <dsp:sp modelId="{6474ED98-F7E8-4AB1-B4EE-A16E91A853A5}">
      <dsp:nvSpPr>
        <dsp:cNvPr id="0" name=""/>
        <dsp:cNvSpPr/>
      </dsp:nvSpPr>
      <dsp:spPr>
        <a:xfrm>
          <a:off x="838768" y="1479005"/>
          <a:ext cx="6710149" cy="3204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just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Aplica-se a produtos que são reforçados por trabalho a frio. O endurecimento por deformação pode ser seguido por tratamento térmico suplementar, que produz alguma redução na resistência.</a:t>
          </a:r>
        </a:p>
      </dsp:txBody>
      <dsp:txXfrm>
        <a:off x="932625" y="1572862"/>
        <a:ext cx="6522435" cy="301679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3F876-3000-4299-8BFC-D6D722021B70}">
      <dsp:nvSpPr>
        <dsp:cNvPr id="0" name=""/>
        <dsp:cNvSpPr/>
      </dsp:nvSpPr>
      <dsp:spPr>
        <a:xfrm>
          <a:off x="0" y="0"/>
          <a:ext cx="9111018" cy="5107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/>
            <a:t>T</a:t>
          </a:r>
        </a:p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/>
            <a:t>Temperado</a:t>
          </a:r>
        </a:p>
      </dsp:txBody>
      <dsp:txXfrm>
        <a:off x="0" y="0"/>
        <a:ext cx="9111018" cy="1532231"/>
      </dsp:txXfrm>
    </dsp:sp>
    <dsp:sp modelId="{4A27381E-D05B-437E-831F-BA9689AA9C71}">
      <dsp:nvSpPr>
        <dsp:cNvPr id="0" name=""/>
        <dsp:cNvSpPr/>
      </dsp:nvSpPr>
      <dsp:spPr>
        <a:xfrm>
          <a:off x="911101" y="1532231"/>
          <a:ext cx="7288814" cy="3319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just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Para produzir </a:t>
          </a:r>
          <a:r>
            <a:rPr lang="pt-BR" sz="2400" kern="1200" dirty="0" err="1"/>
            <a:t>revenimentos</a:t>
          </a:r>
          <a:r>
            <a:rPr lang="pt-BR" sz="2400" kern="1200" dirty="0"/>
            <a:t> estáveis diferentes de F, O ou H. Aplica-se a produtos que foram tratados termicamente, às vezes com endurecimento por deformação suplementar, para produzir um revenido estável. O "T" é sempre seguido por um ou mais dígitos.</a:t>
          </a:r>
        </a:p>
      </dsp:txBody>
      <dsp:txXfrm>
        <a:off x="1008336" y="1629466"/>
        <a:ext cx="7094344" cy="3125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B6E25-B5AA-4670-9C85-162188BD24FF}">
      <dsp:nvSpPr>
        <dsp:cNvPr id="0" name=""/>
        <dsp:cNvSpPr/>
      </dsp:nvSpPr>
      <dsp:spPr>
        <a:xfrm>
          <a:off x="0" y="19714"/>
          <a:ext cx="8902289" cy="8236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+mj-lt"/>
            </a:rPr>
            <a:t>EQUAÇÃO 1 </a:t>
          </a:r>
          <a:r>
            <a:rPr lang="pt-BR" sz="2800" kern="1200">
              <a:latin typeface="+mj-lt"/>
            </a:rPr>
            <a:t>: a </a:t>
          </a:r>
          <a:r>
            <a:rPr lang="pt-BR" sz="2800" kern="1200" dirty="0">
              <a:latin typeface="+mj-lt"/>
            </a:rPr>
            <a:t>reação da soda com a </a:t>
          </a:r>
          <a:r>
            <a:rPr lang="pt-BR" sz="2800" kern="1200" dirty="0" err="1">
              <a:latin typeface="+mj-lt"/>
            </a:rPr>
            <a:t>gibbsita</a:t>
          </a:r>
          <a:endParaRPr lang="pt-BR" sz="2800" kern="1200" dirty="0">
            <a:latin typeface="+mj-lt"/>
          </a:endParaRPr>
        </a:p>
      </dsp:txBody>
      <dsp:txXfrm>
        <a:off x="40209" y="59923"/>
        <a:ext cx="8821871" cy="743262"/>
      </dsp:txXfrm>
    </dsp:sp>
    <dsp:sp modelId="{2030982D-04DE-483D-AAD9-C2F82068AA48}">
      <dsp:nvSpPr>
        <dsp:cNvPr id="0" name=""/>
        <dsp:cNvSpPr/>
      </dsp:nvSpPr>
      <dsp:spPr>
        <a:xfrm>
          <a:off x="0" y="970115"/>
          <a:ext cx="8902289" cy="8236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+mj-lt"/>
            </a:rPr>
            <a:t>𝐴𝑙(𝑂𝐻)</a:t>
          </a:r>
          <a:r>
            <a:rPr lang="pt-BR" sz="2800" kern="1200" baseline="-25000" dirty="0">
              <a:latin typeface="+mj-lt"/>
            </a:rPr>
            <a:t>3</a:t>
          </a:r>
          <a:r>
            <a:rPr lang="pt-BR" sz="2800" kern="1200" dirty="0">
              <a:latin typeface="+mj-lt"/>
            </a:rPr>
            <a:t> + 𝑁𝑎</a:t>
          </a:r>
          <a:r>
            <a:rPr lang="pt-BR" sz="2800" kern="1200" baseline="30000" dirty="0">
              <a:latin typeface="+mj-lt"/>
            </a:rPr>
            <a:t>+</a:t>
          </a:r>
          <a:r>
            <a:rPr lang="pt-BR" sz="2800" kern="1200" dirty="0">
              <a:latin typeface="+mj-lt"/>
            </a:rPr>
            <a:t> + 𝑂𝐻</a:t>
          </a:r>
          <a:r>
            <a:rPr lang="pt-BR" sz="2800" kern="1200" baseline="30000" dirty="0">
              <a:latin typeface="+mj-lt"/>
            </a:rPr>
            <a:t>−</a:t>
          </a:r>
          <a:r>
            <a:rPr lang="pt-BR" sz="2800" kern="1200" dirty="0">
              <a:latin typeface="+mj-lt"/>
            </a:rPr>
            <a:t> → 𝐴𝑙(𝑂𝐻)</a:t>
          </a:r>
          <a:r>
            <a:rPr lang="pt-BR" sz="2800" kern="1200" baseline="-25000" dirty="0">
              <a:latin typeface="+mj-lt"/>
            </a:rPr>
            <a:t>4</a:t>
          </a:r>
          <a:r>
            <a:rPr lang="pt-BR" sz="2800" kern="1200" dirty="0">
              <a:latin typeface="+mj-lt"/>
            </a:rPr>
            <a:t> </a:t>
          </a:r>
          <a:r>
            <a:rPr lang="pt-BR" sz="2800" kern="1200" baseline="30000" dirty="0">
              <a:latin typeface="+mj-lt"/>
            </a:rPr>
            <a:t>−</a:t>
          </a:r>
          <a:r>
            <a:rPr lang="pt-BR" sz="2800" kern="1200" dirty="0">
              <a:latin typeface="+mj-lt"/>
            </a:rPr>
            <a:t> + 𝑁𝑎</a:t>
          </a:r>
          <a:r>
            <a:rPr lang="pt-BR" sz="2800" kern="1200" baseline="30000" dirty="0">
              <a:latin typeface="+mj-lt"/>
            </a:rPr>
            <a:t>+</a:t>
          </a:r>
        </a:p>
      </dsp:txBody>
      <dsp:txXfrm>
        <a:off x="40209" y="1010324"/>
        <a:ext cx="8821871" cy="743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CFCA1-F06C-49E8-974F-E885F933319E}">
      <dsp:nvSpPr>
        <dsp:cNvPr id="0" name=""/>
        <dsp:cNvSpPr/>
      </dsp:nvSpPr>
      <dsp:spPr>
        <a:xfrm>
          <a:off x="0" y="8150"/>
          <a:ext cx="10824411" cy="1111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+mj-lt"/>
            </a:rPr>
            <a:t>EQUAÇÃO 2 : a reação da soda com o </a:t>
          </a:r>
          <a:r>
            <a:rPr lang="pt-BR" sz="2800" kern="1200" dirty="0" err="1">
              <a:latin typeface="+mj-lt"/>
            </a:rPr>
            <a:t>böhmite</a:t>
          </a:r>
          <a:r>
            <a:rPr lang="pt-BR" sz="2800" kern="1200" dirty="0">
              <a:latin typeface="+mj-lt"/>
            </a:rPr>
            <a:t> e diásporo, respectivamente</a:t>
          </a:r>
        </a:p>
      </dsp:txBody>
      <dsp:txXfrm>
        <a:off x="54259" y="62409"/>
        <a:ext cx="10715893" cy="1002982"/>
      </dsp:txXfrm>
    </dsp:sp>
    <dsp:sp modelId="{21C7B8B7-E699-4433-9D79-B3B2A4B3C1FE}">
      <dsp:nvSpPr>
        <dsp:cNvPr id="0" name=""/>
        <dsp:cNvSpPr/>
      </dsp:nvSpPr>
      <dsp:spPr>
        <a:xfrm>
          <a:off x="0" y="1174370"/>
          <a:ext cx="10824411" cy="11115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𝐴𝑙𝑂(𝑂𝐻) + 𝑁𝑎</a:t>
          </a:r>
          <a:r>
            <a:rPr lang="pt-BR" sz="2800" kern="1200" baseline="30000" dirty="0"/>
            <a:t>+</a:t>
          </a:r>
          <a:r>
            <a:rPr lang="pt-BR" sz="2800" kern="1200" dirty="0"/>
            <a:t> + 𝑂𝐻</a:t>
          </a:r>
          <a:r>
            <a:rPr lang="pt-BR" sz="2800" kern="1200" baseline="30000" dirty="0"/>
            <a:t>−</a:t>
          </a:r>
          <a:r>
            <a:rPr lang="pt-BR" sz="2800" kern="1200" dirty="0"/>
            <a:t> + 𝐻</a:t>
          </a:r>
          <a:r>
            <a:rPr lang="pt-BR" sz="2800" kern="1200" baseline="-25000" dirty="0"/>
            <a:t>2</a:t>
          </a:r>
          <a:r>
            <a:rPr lang="pt-BR" sz="2800" kern="1200" dirty="0"/>
            <a:t>𝑂 → 𝐴𝑙(𝑂𝐻)</a:t>
          </a:r>
          <a:r>
            <a:rPr lang="pt-BR" sz="2800" kern="1200" baseline="-25000" dirty="0"/>
            <a:t>4</a:t>
          </a:r>
          <a:r>
            <a:rPr lang="pt-BR" sz="2800" kern="1200" dirty="0"/>
            <a:t> </a:t>
          </a:r>
          <a:r>
            <a:rPr lang="pt-BR" sz="2800" kern="1200" baseline="30000" dirty="0"/>
            <a:t>−</a:t>
          </a:r>
          <a:r>
            <a:rPr lang="pt-BR" sz="2800" kern="1200" dirty="0"/>
            <a:t> + 𝑁𝑎</a:t>
          </a:r>
          <a:r>
            <a:rPr lang="pt-BR" sz="2800" kern="1200" baseline="30000" dirty="0"/>
            <a:t>+</a:t>
          </a:r>
        </a:p>
      </dsp:txBody>
      <dsp:txXfrm>
        <a:off x="54259" y="1228629"/>
        <a:ext cx="10715893" cy="1002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1FD2-63C1-4846-9704-CF27E0F5BB46}">
      <dsp:nvSpPr>
        <dsp:cNvPr id="0" name=""/>
        <dsp:cNvSpPr/>
      </dsp:nvSpPr>
      <dsp:spPr>
        <a:xfrm>
          <a:off x="0" y="45157"/>
          <a:ext cx="1082441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latin typeface="+mj-lt"/>
            </a:rPr>
            <a:t>EQUAÇÃO 3 : Transformação ocorrida nesta fase do processo, sendo que é o processo inverso da EQUAÇÃO 1</a:t>
          </a:r>
        </a:p>
      </dsp:txBody>
      <dsp:txXfrm>
        <a:off x="59399" y="104556"/>
        <a:ext cx="10705612" cy="1098002"/>
      </dsp:txXfrm>
    </dsp:sp>
    <dsp:sp modelId="{8A9D8AEF-6ED6-42C7-B61D-5EDDD7FD9FD0}">
      <dsp:nvSpPr>
        <dsp:cNvPr id="0" name=""/>
        <dsp:cNvSpPr/>
      </dsp:nvSpPr>
      <dsp:spPr>
        <a:xfrm>
          <a:off x="0" y="1449158"/>
          <a:ext cx="10824410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baseline="0" dirty="0"/>
            <a:t>𝐴𝑙(𝑂𝐻)</a:t>
          </a:r>
          <a:r>
            <a:rPr lang="pt-BR" sz="2800" kern="1200" baseline="-25000" dirty="0"/>
            <a:t>4</a:t>
          </a:r>
          <a:r>
            <a:rPr lang="pt-BR" sz="2800" kern="1200" baseline="0" dirty="0"/>
            <a:t> </a:t>
          </a:r>
          <a:r>
            <a:rPr lang="pt-BR" sz="2800" kern="1200" baseline="30000" dirty="0"/>
            <a:t>−</a:t>
          </a:r>
          <a:r>
            <a:rPr lang="pt-BR" sz="2800" kern="1200" baseline="0" dirty="0"/>
            <a:t> + 𝑁𝑎</a:t>
          </a:r>
          <a:r>
            <a:rPr lang="pt-BR" sz="2800" kern="1200" baseline="30000" dirty="0"/>
            <a:t>+</a:t>
          </a:r>
          <a:r>
            <a:rPr lang="pt-BR" sz="2800" kern="1200" baseline="0" dirty="0"/>
            <a:t> → 𝐴𝑙(𝑂𝐻)</a:t>
          </a:r>
          <a:r>
            <a:rPr lang="pt-BR" sz="2800" kern="1200" baseline="-25000" dirty="0"/>
            <a:t>3</a:t>
          </a:r>
          <a:r>
            <a:rPr lang="pt-BR" sz="2800" kern="1200" baseline="0" dirty="0"/>
            <a:t> + 𝑁𝑎</a:t>
          </a:r>
          <a:r>
            <a:rPr lang="pt-BR" sz="2800" kern="1200" baseline="30000" dirty="0"/>
            <a:t>+</a:t>
          </a:r>
          <a:r>
            <a:rPr lang="pt-BR" sz="2800" kern="1200" baseline="0" dirty="0"/>
            <a:t> + 𝑂𝐻</a:t>
          </a:r>
          <a:r>
            <a:rPr lang="pt-BR" sz="2800" kern="1200" baseline="30000" dirty="0"/>
            <a:t>−</a:t>
          </a:r>
        </a:p>
      </dsp:txBody>
      <dsp:txXfrm>
        <a:off x="59399" y="1508557"/>
        <a:ext cx="1070561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EF78-19D1-4FCF-9A7F-FDD092543A6C}">
      <dsp:nvSpPr>
        <dsp:cNvPr id="0" name=""/>
        <dsp:cNvSpPr/>
      </dsp:nvSpPr>
      <dsp:spPr>
        <a:xfrm>
          <a:off x="0" y="0"/>
          <a:ext cx="8931442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 EQUAÇÃO 4 :o processo de calcinação</a:t>
          </a:r>
        </a:p>
      </dsp:txBody>
      <dsp:txXfrm>
        <a:off x="38381" y="38381"/>
        <a:ext cx="8854680" cy="709478"/>
      </dsp:txXfrm>
    </dsp:sp>
    <dsp:sp modelId="{10C9E165-465E-49E3-B74E-BBC69720CC2C}">
      <dsp:nvSpPr>
        <dsp:cNvPr id="0" name=""/>
        <dsp:cNvSpPr/>
      </dsp:nvSpPr>
      <dsp:spPr>
        <a:xfrm>
          <a:off x="0" y="910711"/>
          <a:ext cx="8931442" cy="786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2𝐴𝑙(𝑂𝐻)</a:t>
          </a:r>
          <a:r>
            <a:rPr lang="pt-BR" sz="2800" kern="1200" baseline="-25000" dirty="0"/>
            <a:t>3</a:t>
          </a:r>
          <a:r>
            <a:rPr lang="pt-BR" sz="2800" kern="1200" dirty="0"/>
            <a:t> → 𝐴𝑙</a:t>
          </a:r>
          <a:r>
            <a:rPr lang="pt-BR" sz="2800" kern="1200" baseline="-25000" dirty="0"/>
            <a:t>2</a:t>
          </a:r>
          <a:r>
            <a:rPr lang="pt-BR" sz="2800" kern="1200" dirty="0"/>
            <a:t>𝑂</a:t>
          </a:r>
          <a:r>
            <a:rPr lang="pt-BR" sz="2800" kern="1200" baseline="-25000" dirty="0"/>
            <a:t>3</a:t>
          </a:r>
          <a:r>
            <a:rPr lang="pt-BR" sz="2800" kern="1200" dirty="0"/>
            <a:t> + 3𝐻</a:t>
          </a:r>
          <a:r>
            <a:rPr lang="pt-BR" sz="2800" kern="1200" baseline="-25000" dirty="0"/>
            <a:t>2</a:t>
          </a:r>
          <a:r>
            <a:rPr lang="pt-BR" sz="2800" kern="1200" dirty="0"/>
            <a:t>𝑂 </a:t>
          </a:r>
        </a:p>
      </dsp:txBody>
      <dsp:txXfrm>
        <a:off x="38381" y="949092"/>
        <a:ext cx="8854680" cy="709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B6B86-3170-4002-A937-F6D72D6F4AA5}">
      <dsp:nvSpPr>
        <dsp:cNvPr id="0" name=""/>
        <dsp:cNvSpPr/>
      </dsp:nvSpPr>
      <dsp:spPr>
        <a:xfrm>
          <a:off x="1829" y="1408098"/>
          <a:ext cx="3050052" cy="25156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 primeira se dá através da extração da bauxita, da qual se obtém a alumina Al2O3</a:t>
          </a:r>
        </a:p>
      </dsp:txBody>
      <dsp:txXfrm>
        <a:off x="59721" y="1465990"/>
        <a:ext cx="2934268" cy="1860802"/>
      </dsp:txXfrm>
    </dsp:sp>
    <dsp:sp modelId="{E4718F60-3282-4EBC-8146-9F8B5B3F04E5}">
      <dsp:nvSpPr>
        <dsp:cNvPr id="0" name=""/>
        <dsp:cNvSpPr/>
      </dsp:nvSpPr>
      <dsp:spPr>
        <a:xfrm>
          <a:off x="1704813" y="1967505"/>
          <a:ext cx="3422355" cy="3422355"/>
        </a:xfrm>
        <a:prstGeom prst="leftCircularArrow">
          <a:avLst>
            <a:gd name="adj1" fmla="val 3325"/>
            <a:gd name="adj2" fmla="val 410803"/>
            <a:gd name="adj3" fmla="val 2186314"/>
            <a:gd name="adj4" fmla="val 9024489"/>
            <a:gd name="adj5" fmla="val 38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C683D-3BB6-4AC4-B758-0F6363422D97}">
      <dsp:nvSpPr>
        <dsp:cNvPr id="0" name=""/>
        <dsp:cNvSpPr/>
      </dsp:nvSpPr>
      <dsp:spPr>
        <a:xfrm>
          <a:off x="679619" y="3384685"/>
          <a:ext cx="2711158" cy="1078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Mineração </a:t>
          </a:r>
          <a:endParaRPr lang="pt-BR" sz="4400" kern="1200" dirty="0"/>
        </a:p>
      </dsp:txBody>
      <dsp:txXfrm>
        <a:off x="711197" y="3416263"/>
        <a:ext cx="2648002" cy="1014982"/>
      </dsp:txXfrm>
    </dsp:sp>
    <dsp:sp modelId="{E2121348-59D4-48AE-89FF-078472D9211A}">
      <dsp:nvSpPr>
        <dsp:cNvPr id="0" name=""/>
        <dsp:cNvSpPr/>
      </dsp:nvSpPr>
      <dsp:spPr>
        <a:xfrm>
          <a:off x="3932603" y="1408098"/>
          <a:ext cx="3050052" cy="25156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 A segunda etapa consiste na purificação deste óxido, que é transformado em pó e segue para a redução</a:t>
          </a:r>
        </a:p>
      </dsp:txBody>
      <dsp:txXfrm>
        <a:off x="3990495" y="2005059"/>
        <a:ext cx="2934268" cy="1860802"/>
      </dsp:txXfrm>
    </dsp:sp>
    <dsp:sp modelId="{48C3A3BB-3B41-4FB7-935F-3EEBFCA0BE23}">
      <dsp:nvSpPr>
        <dsp:cNvPr id="0" name=""/>
        <dsp:cNvSpPr/>
      </dsp:nvSpPr>
      <dsp:spPr>
        <a:xfrm>
          <a:off x="5610170" y="-156645"/>
          <a:ext cx="3812084" cy="3812084"/>
        </a:xfrm>
        <a:prstGeom prst="circularArrow">
          <a:avLst>
            <a:gd name="adj1" fmla="val 2985"/>
            <a:gd name="adj2" fmla="val 365856"/>
            <a:gd name="adj3" fmla="val 19458634"/>
            <a:gd name="adj4" fmla="val 12575511"/>
            <a:gd name="adj5" fmla="val 34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3E5EC-F39E-4FB7-B365-F4F60C0D0724}">
      <dsp:nvSpPr>
        <dsp:cNvPr id="0" name=""/>
        <dsp:cNvSpPr/>
      </dsp:nvSpPr>
      <dsp:spPr>
        <a:xfrm>
          <a:off x="4610392" y="869029"/>
          <a:ext cx="2711158" cy="1078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Refinaria</a:t>
          </a:r>
        </a:p>
      </dsp:txBody>
      <dsp:txXfrm>
        <a:off x="4641970" y="900607"/>
        <a:ext cx="2648002" cy="1014982"/>
      </dsp:txXfrm>
    </dsp:sp>
    <dsp:sp modelId="{7663A9AD-D146-4569-ADFD-B3AD3336AB30}">
      <dsp:nvSpPr>
        <dsp:cNvPr id="0" name=""/>
        <dsp:cNvSpPr/>
      </dsp:nvSpPr>
      <dsp:spPr>
        <a:xfrm>
          <a:off x="7863376" y="1408098"/>
          <a:ext cx="3050052" cy="25156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Terceira etapa, na qual é realizada uma eletrólise ígnea, resultando na decantação do alumínio metálico</a:t>
          </a:r>
        </a:p>
      </dsp:txBody>
      <dsp:txXfrm>
        <a:off x="7921268" y="1465990"/>
        <a:ext cx="2934268" cy="1860802"/>
      </dsp:txXfrm>
    </dsp:sp>
    <dsp:sp modelId="{3CBBCA2F-872C-49D4-91AA-86E80A0FF833}">
      <dsp:nvSpPr>
        <dsp:cNvPr id="0" name=""/>
        <dsp:cNvSpPr/>
      </dsp:nvSpPr>
      <dsp:spPr>
        <a:xfrm>
          <a:off x="8541166" y="3384685"/>
          <a:ext cx="2711158" cy="1078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Redução</a:t>
          </a:r>
        </a:p>
      </dsp:txBody>
      <dsp:txXfrm>
        <a:off x="8572744" y="3416263"/>
        <a:ext cx="2648002" cy="1014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B246C-24CC-4770-918A-FFC9B35EE86F}">
      <dsp:nvSpPr>
        <dsp:cNvPr id="0" name=""/>
        <dsp:cNvSpPr/>
      </dsp:nvSpPr>
      <dsp:spPr>
        <a:xfrm>
          <a:off x="-5423087" y="-830814"/>
          <a:ext cx="6460553" cy="6460553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9A0C-1D1D-49D6-A5CB-D8570DFE1C98}">
      <dsp:nvSpPr>
        <dsp:cNvPr id="0" name=""/>
        <dsp:cNvSpPr/>
      </dsp:nvSpPr>
      <dsp:spPr>
        <a:xfrm>
          <a:off x="336644" y="218159"/>
          <a:ext cx="11203154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Endurecimento por precipitação (endurecimento por idade)</a:t>
          </a:r>
        </a:p>
      </dsp:txBody>
      <dsp:txXfrm>
        <a:off x="336644" y="218159"/>
        <a:ext cx="11203154" cy="436126"/>
      </dsp:txXfrm>
    </dsp:sp>
    <dsp:sp modelId="{A17D1560-0C29-40D4-B700-383F3583EF98}">
      <dsp:nvSpPr>
        <dsp:cNvPr id="0" name=""/>
        <dsp:cNvSpPr/>
      </dsp:nvSpPr>
      <dsp:spPr>
        <a:xfrm>
          <a:off x="64065" y="163643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029B24-EEC1-44A4-98C7-B165B42927B8}">
      <dsp:nvSpPr>
        <dsp:cNvPr id="0" name=""/>
        <dsp:cNvSpPr/>
      </dsp:nvSpPr>
      <dsp:spPr>
        <a:xfrm>
          <a:off x="731595" y="872732"/>
          <a:ext cx="10808203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Endurecimento de solução sólida</a:t>
          </a:r>
        </a:p>
      </dsp:txBody>
      <dsp:txXfrm>
        <a:off x="731595" y="872732"/>
        <a:ext cx="10808203" cy="436126"/>
      </dsp:txXfrm>
    </dsp:sp>
    <dsp:sp modelId="{9EFD78F3-D73D-4D30-BB0F-4328612FD94E}">
      <dsp:nvSpPr>
        <dsp:cNvPr id="0" name=""/>
        <dsp:cNvSpPr/>
      </dsp:nvSpPr>
      <dsp:spPr>
        <a:xfrm>
          <a:off x="459017" y="818216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2E3DED-ADCF-4496-9C01-A86F984FD2BB}">
      <dsp:nvSpPr>
        <dsp:cNvPr id="0" name=""/>
        <dsp:cNvSpPr/>
      </dsp:nvSpPr>
      <dsp:spPr>
        <a:xfrm>
          <a:off x="948027" y="1526825"/>
          <a:ext cx="10591771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Fortalecimento de dispersão</a:t>
          </a:r>
        </a:p>
      </dsp:txBody>
      <dsp:txXfrm>
        <a:off x="948027" y="1526825"/>
        <a:ext cx="10591771" cy="436126"/>
      </dsp:txXfrm>
    </dsp:sp>
    <dsp:sp modelId="{179776D7-198E-42AA-9822-A6997D09ABF5}">
      <dsp:nvSpPr>
        <dsp:cNvPr id="0" name=""/>
        <dsp:cNvSpPr/>
      </dsp:nvSpPr>
      <dsp:spPr>
        <a:xfrm>
          <a:off x="675448" y="1472309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47D0ED-903D-4C14-A951-122ECCAEAE78}">
      <dsp:nvSpPr>
        <dsp:cNvPr id="0" name=""/>
        <dsp:cNvSpPr/>
      </dsp:nvSpPr>
      <dsp:spPr>
        <a:xfrm>
          <a:off x="1017131" y="2181398"/>
          <a:ext cx="10522667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Refino de grão</a:t>
          </a:r>
        </a:p>
      </dsp:txBody>
      <dsp:txXfrm>
        <a:off x="1017131" y="2181398"/>
        <a:ext cx="10522667" cy="436126"/>
      </dsp:txXfrm>
    </dsp:sp>
    <dsp:sp modelId="{BF3704CD-994F-4B23-962E-7BF1F8EC7B43}">
      <dsp:nvSpPr>
        <dsp:cNvPr id="0" name=""/>
        <dsp:cNvSpPr/>
      </dsp:nvSpPr>
      <dsp:spPr>
        <a:xfrm>
          <a:off x="744553" y="2126883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6C2F8-FD45-4594-93B6-826D0CCA151E}">
      <dsp:nvSpPr>
        <dsp:cNvPr id="0" name=""/>
        <dsp:cNvSpPr/>
      </dsp:nvSpPr>
      <dsp:spPr>
        <a:xfrm>
          <a:off x="948027" y="2835972"/>
          <a:ext cx="10591771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Modificação de fases metálicas e intermetálicas</a:t>
          </a:r>
        </a:p>
      </dsp:txBody>
      <dsp:txXfrm>
        <a:off x="948027" y="2835972"/>
        <a:ext cx="10591771" cy="436126"/>
      </dsp:txXfrm>
    </dsp:sp>
    <dsp:sp modelId="{D27A20B9-709E-4229-A0B0-5CE7F6E91DA5}">
      <dsp:nvSpPr>
        <dsp:cNvPr id="0" name=""/>
        <dsp:cNvSpPr/>
      </dsp:nvSpPr>
      <dsp:spPr>
        <a:xfrm>
          <a:off x="675448" y="2781456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4F31BA-23DC-43CC-8A9D-F79A1E23AE63}">
      <dsp:nvSpPr>
        <dsp:cNvPr id="0" name=""/>
        <dsp:cNvSpPr/>
      </dsp:nvSpPr>
      <dsp:spPr>
        <a:xfrm>
          <a:off x="731595" y="3490065"/>
          <a:ext cx="10808203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Supressão do crescimento de grão a temperaturas elevadas (por exemplo, durante o recozimento)</a:t>
          </a:r>
        </a:p>
      </dsp:txBody>
      <dsp:txXfrm>
        <a:off x="731595" y="3490065"/>
        <a:ext cx="10808203" cy="436126"/>
      </dsp:txXfrm>
    </dsp:sp>
    <dsp:sp modelId="{918A8F30-0058-4B28-9604-F5FFC8F68653}">
      <dsp:nvSpPr>
        <dsp:cNvPr id="0" name=""/>
        <dsp:cNvSpPr/>
      </dsp:nvSpPr>
      <dsp:spPr>
        <a:xfrm>
          <a:off x="459017" y="3435549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AF68C5-09AC-41FE-9AC7-2ED0DE4A9F24}">
      <dsp:nvSpPr>
        <dsp:cNvPr id="0" name=""/>
        <dsp:cNvSpPr/>
      </dsp:nvSpPr>
      <dsp:spPr>
        <a:xfrm>
          <a:off x="336644" y="4144638"/>
          <a:ext cx="11203154" cy="436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61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Resistência ao desgaste e outras propriedades mecânicas</a:t>
          </a:r>
        </a:p>
      </dsp:txBody>
      <dsp:txXfrm>
        <a:off x="336644" y="4144638"/>
        <a:ext cx="11203154" cy="436126"/>
      </dsp:txXfrm>
    </dsp:sp>
    <dsp:sp modelId="{6D1DCD64-1243-4548-8711-322BA851488E}">
      <dsp:nvSpPr>
        <dsp:cNvPr id="0" name=""/>
        <dsp:cNvSpPr/>
      </dsp:nvSpPr>
      <dsp:spPr>
        <a:xfrm>
          <a:off x="64065" y="4090122"/>
          <a:ext cx="545157" cy="545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0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1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3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6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6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1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9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127B-735C-44CA-8DCA-C0B0D10836FA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D778-F2ED-4DAA-918C-47883176D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2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059" y="1286816"/>
            <a:ext cx="9144000" cy="2387600"/>
          </a:xfrm>
          <a:solidFill>
            <a:schemeClr val="bg1">
              <a:alpha val="18000"/>
            </a:schemeClr>
          </a:solidFill>
        </p:spPr>
        <p:txBody>
          <a:bodyPr>
            <a:normAutofit/>
          </a:bodyPr>
          <a:lstStyle/>
          <a:p>
            <a:r>
              <a:rPr lang="pt-BR" dirty="0"/>
              <a:t>ALUMÍNIO E SUAS LIGAS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65" y="255107"/>
            <a:ext cx="1930698" cy="125495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946073" y="5409692"/>
            <a:ext cx="497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Prof</a:t>
            </a:r>
            <a:r>
              <a:rPr lang="pt-BR" sz="2000" b="1" dirty="0"/>
              <a:t> </a:t>
            </a:r>
            <a:r>
              <a:rPr lang="pt-BR" sz="2000" b="1" dirty="0" err="1"/>
              <a:t>DSc</a:t>
            </a:r>
            <a:r>
              <a:rPr lang="pt-BR" sz="2000" b="1" dirty="0"/>
              <a:t>. Haroldo Ponte</a:t>
            </a:r>
          </a:p>
          <a:p>
            <a:r>
              <a:rPr lang="pt-BR" sz="2000" b="1" dirty="0"/>
              <a:t> Coautora: Enga. Larissa Ribas dos Santos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524CCD-30D7-4F5A-9A45-93495BFBE9A4}"/>
              </a:ext>
            </a:extLst>
          </p:cNvPr>
          <p:cNvSpPr txBox="1"/>
          <p:nvPr/>
        </p:nvSpPr>
        <p:spPr>
          <a:xfrm>
            <a:off x="4110604" y="4382959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TQ-092 – Resistência de Materiais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66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Digestão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2708" y="1252025"/>
            <a:ext cx="10791092" cy="4924938"/>
          </a:xfrm>
        </p:spPr>
        <p:txBody>
          <a:bodyPr/>
          <a:lstStyle/>
          <a:p>
            <a:pPr algn="just"/>
            <a:r>
              <a:rPr lang="pt-BR" dirty="0"/>
              <a:t>Aplica-se uma solução quente de soda cáustica (</a:t>
            </a:r>
            <a:r>
              <a:rPr lang="pt-BR" dirty="0" err="1"/>
              <a:t>NaOH</a:t>
            </a:r>
            <a:r>
              <a:rPr lang="pt-BR" dirty="0"/>
              <a:t>) para que sejam dissolvidos os minerais que contém o alumínio na bauxita;</a:t>
            </a:r>
          </a:p>
          <a:p>
            <a:pPr algn="just"/>
            <a:r>
              <a:rPr lang="pt-BR" dirty="0"/>
              <a:t>Assim se forma uma solução supersaturada de aluminato de sódio (Al(OH)</a:t>
            </a:r>
            <a:r>
              <a:rPr lang="pt-BR" baseline="-25000" dirty="0"/>
              <a:t>4</a:t>
            </a:r>
            <a:r>
              <a:rPr lang="pt-BR" baseline="30000" dirty="0"/>
              <a:t>-</a:t>
            </a:r>
            <a:r>
              <a:rPr lang="pt-BR" dirty="0"/>
              <a:t>);</a:t>
            </a:r>
          </a:p>
          <a:p>
            <a:pPr algn="just"/>
            <a:r>
              <a:rPr lang="pt-BR" dirty="0"/>
              <a:t>Os minerais são: </a:t>
            </a:r>
            <a:r>
              <a:rPr lang="pt-BR" dirty="0" err="1"/>
              <a:t>gibbsita</a:t>
            </a:r>
            <a:r>
              <a:rPr lang="pt-BR" dirty="0"/>
              <a:t>, </a:t>
            </a:r>
            <a:r>
              <a:rPr lang="pt-BR" dirty="0" err="1"/>
              <a:t>böhmite</a:t>
            </a:r>
            <a:r>
              <a:rPr lang="pt-BR" dirty="0"/>
              <a:t> e diásporo;</a:t>
            </a:r>
          </a:p>
          <a:p>
            <a:pPr marL="0" indent="0" algn="ctr">
              <a:buNone/>
            </a:pPr>
            <a:r>
              <a:rPr lang="pt-BR" dirty="0"/>
              <a:t> 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07957112"/>
              </p:ext>
            </p:extLst>
          </p:nvPr>
        </p:nvGraphicFramePr>
        <p:xfrm>
          <a:off x="1765711" y="3898232"/>
          <a:ext cx="8902289" cy="1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74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56592"/>
              </p:ext>
            </p:extLst>
          </p:nvPr>
        </p:nvGraphicFramePr>
        <p:xfrm>
          <a:off x="838200" y="914400"/>
          <a:ext cx="10824411" cy="229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7331" y="3208421"/>
            <a:ext cx="11155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Minérios com alto teor de </a:t>
            </a:r>
            <a:r>
              <a:rPr lang="pt-BR" sz="2800" dirty="0" err="1"/>
              <a:t>gibbsita</a:t>
            </a:r>
            <a:r>
              <a:rPr lang="pt-BR" sz="2800" dirty="0"/>
              <a:t> podem ser processados a 140°C;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Enquanto as bauxitas </a:t>
            </a:r>
            <a:r>
              <a:rPr lang="pt-BR" sz="2800" dirty="0" err="1"/>
              <a:t>böhmíticas</a:t>
            </a:r>
            <a:r>
              <a:rPr lang="pt-BR" sz="2800" dirty="0"/>
              <a:t> requerem temperaturas entre 200 e 280°C;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Após a lama é resfriada até a temperatura de aproximadamente 106°C.</a:t>
            </a:r>
          </a:p>
        </p:txBody>
      </p:sp>
    </p:spTree>
    <p:extLst>
      <p:ext uri="{BB962C8B-B14F-4D97-AF65-F5344CB8AC3E}">
        <p14:creationId xmlns:p14="http://schemas.microsoft.com/office/powerpoint/2010/main" val="171460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lnSpc>
                <a:spcPct val="150000"/>
              </a:lnSpc>
            </a:pPr>
            <a:r>
              <a:rPr lang="pt-BR" dirty="0"/>
              <a:t>É feita a separação de resíduos sólidos de bauxita da solução supersaturada de aluminato de sódio;</a:t>
            </a:r>
          </a:p>
          <a:p>
            <a:pPr lvl="0" rtl="0">
              <a:lnSpc>
                <a:spcPct val="150000"/>
              </a:lnSpc>
            </a:pPr>
            <a:r>
              <a:rPr lang="pt-BR" dirty="0"/>
              <a:t>Primeiramente, faz-se esta separação por decantação, utilizando </a:t>
            </a:r>
            <a:r>
              <a:rPr lang="pt-BR" dirty="0" err="1"/>
              <a:t>floculadores</a:t>
            </a:r>
            <a:r>
              <a:rPr lang="pt-BR" dirty="0"/>
              <a:t> para auxiliar neste processo;</a:t>
            </a:r>
          </a:p>
          <a:p>
            <a:pPr lvl="0" rtl="0">
              <a:lnSpc>
                <a:spcPct val="150000"/>
              </a:lnSpc>
            </a:pPr>
            <a:r>
              <a:rPr lang="pt-BR" dirty="0"/>
              <a:t>O restante do resíduo de bauxita que não decantou é separada por filtros.</a:t>
            </a:r>
          </a:p>
        </p:txBody>
      </p:sp>
    </p:spTree>
    <p:extLst>
      <p:ext uri="{BB962C8B-B14F-4D97-AF65-F5344CB8AC3E}">
        <p14:creationId xmlns:p14="http://schemas.microsoft.com/office/powerpoint/2010/main" val="387567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Precipitação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779" y="1027906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Esta etapa consiste na recuperação da alumina pela cristalização da solução supersaturada de aluminato de sódio;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O processo de precipitação consiste na redução da temperatura para que se formem cristais de tri-</a:t>
            </a:r>
            <a:r>
              <a:rPr lang="pt-BR" dirty="0" err="1"/>
              <a:t>hidroxita</a:t>
            </a:r>
            <a:r>
              <a:rPr lang="pt-BR" dirty="0"/>
              <a:t> de alumínio (Al(OH)</a:t>
            </a:r>
            <a:r>
              <a:rPr lang="pt-BR" baseline="-25000" dirty="0"/>
              <a:t>3</a:t>
            </a:r>
            <a:r>
              <a:rPr lang="pt-BR" dirty="0"/>
              <a:t>).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80038520"/>
              </p:ext>
            </p:extLst>
          </p:nvPr>
        </p:nvGraphicFramePr>
        <p:xfrm>
          <a:off x="677779" y="4023686"/>
          <a:ext cx="10824410" cy="271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68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994611" y="1299410"/>
            <a:ext cx="10387262" cy="5069305"/>
          </a:xfrm>
        </p:spPr>
        <p:txBody>
          <a:bodyPr/>
          <a:lstStyle/>
          <a:p>
            <a:pPr marL="0" lvl="0" indent="0" algn="just" rtl="0">
              <a:lnSpc>
                <a:spcPct val="150000"/>
              </a:lnSpc>
              <a:buNone/>
            </a:pPr>
            <a:r>
              <a:rPr lang="pt-BR" b="1" dirty="0"/>
              <a:t>Os cristais formados na precipitação são classificados de acordo com o tamanho: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Cristais grandes são encaminhados à calcinação, após serem passados por filtro de vácuo para remover algum resto da solução;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Já os cristais pequenos são encaminhados novamente para a precipitação para servirem de início para o crescimento de novos grãos grandes.</a:t>
            </a:r>
          </a:p>
        </p:txBody>
      </p:sp>
    </p:spTree>
    <p:extLst>
      <p:ext uri="{BB962C8B-B14F-4D97-AF65-F5344CB8AC3E}">
        <p14:creationId xmlns:p14="http://schemas.microsoft.com/office/powerpoint/2010/main" val="361922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Calcinação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653" y="1114383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Por fim, a torta da filtração à vácuo é alimentada nos </a:t>
            </a:r>
            <a:r>
              <a:rPr lang="pt-BR" dirty="0" err="1"/>
              <a:t>calcinadores</a:t>
            </a:r>
            <a:r>
              <a:rPr lang="pt-BR" dirty="0"/>
              <a:t>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É aquecida até 1100°C para eliminação de qualquer umidade, produzindo alumina sólida.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51649245"/>
              </p:ext>
            </p:extLst>
          </p:nvPr>
        </p:nvGraphicFramePr>
        <p:xfrm>
          <a:off x="1421732" y="3352800"/>
          <a:ext cx="8931442" cy="17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29653" y="5053263"/>
            <a:ext cx="105156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324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 alumina produzida na calcinação é o produto final do processo Bayer e é encaminhada às fundições de alumínio.</a:t>
            </a:r>
          </a:p>
        </p:txBody>
      </p:sp>
    </p:spTree>
    <p:extLst>
      <p:ext uri="{BB962C8B-B14F-4D97-AF65-F5344CB8AC3E}">
        <p14:creationId xmlns:p14="http://schemas.microsoft.com/office/powerpoint/2010/main" val="96309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PROCESSO HALL-HÉROULT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Para se obter o alumínio, a bauxita minerada é processada pelo processo Bayer, de onde se obtém a alumina, produto deste refino.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É da alumina, que é enviada para as usinas de fundição, que se obtém o alumínio por um processo desenvolvido no final do século XIX: o processo Hall-</a:t>
            </a:r>
            <a:r>
              <a:rPr lang="pt-BR" dirty="0" err="1"/>
              <a:t>Héroult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88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2594" y="898347"/>
            <a:ext cx="10515600" cy="492290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Para se conseguir o alumínio da alumina, pelo processo Hall-</a:t>
            </a:r>
            <a:r>
              <a:rPr lang="pt-BR" dirty="0" err="1"/>
              <a:t>Héroult</a:t>
            </a:r>
            <a:r>
              <a:rPr lang="pt-BR" dirty="0"/>
              <a:t>, a alumina é carregada em um eletrólito fundido, que é constituído de sais de </a:t>
            </a:r>
            <a:r>
              <a:rPr lang="pt-BR" dirty="0" err="1"/>
              <a:t>criolita</a:t>
            </a:r>
            <a:r>
              <a:rPr lang="pt-BR" dirty="0"/>
              <a:t> e fluoreto de alumínio (AlF</a:t>
            </a:r>
            <a:r>
              <a:rPr lang="pt-BR" baseline="-25000" dirty="0"/>
              <a:t>3</a:t>
            </a:r>
            <a:r>
              <a:rPr lang="pt-BR" dirty="0"/>
              <a:t>).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Devido à passagem de uma corrente elétrica nesta célula eletrolítica, a redução da alumina é promovida, fazendo com que o alumínio decante no fundo da célula;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São necessários 5kg de bauxita para se produzir 2kg de alumina e 1kg de alumínio.</a:t>
            </a:r>
          </a:p>
        </p:txBody>
      </p:sp>
    </p:spTree>
    <p:extLst>
      <p:ext uri="{BB962C8B-B14F-4D97-AF65-F5344CB8AC3E}">
        <p14:creationId xmlns:p14="http://schemas.microsoft.com/office/powerpoint/2010/main" val="420715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95360995"/>
              </p:ext>
            </p:extLst>
          </p:nvPr>
        </p:nvGraphicFramePr>
        <p:xfrm>
          <a:off x="569642" y="1249250"/>
          <a:ext cx="11254154" cy="53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919" y="184821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Bayer e Hall-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Héroult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15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48718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Produção mundial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Na terceira posição entre os detentores das maiores reservas mundiais de bauxita, o Brasil figura na quarta posição no ranking de produção deste minério;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Já em relação à alumina, o Brasil é o terceiro maior produtor, atrás apenas de China e Austrália;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Mas, na produção do alumínio, o país tropical aparece em 15° lugar.</a:t>
            </a:r>
          </a:p>
        </p:txBody>
      </p:sp>
    </p:spTree>
    <p:extLst>
      <p:ext uri="{BB962C8B-B14F-4D97-AF65-F5344CB8AC3E}">
        <p14:creationId xmlns:p14="http://schemas.microsoft.com/office/powerpoint/2010/main" val="23231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ALUMÍNIO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/>
              <a:t>Elemento de número atômico 13; </a:t>
            </a:r>
          </a:p>
          <a:p>
            <a:pPr>
              <a:lnSpc>
                <a:spcPct val="170000"/>
              </a:lnSpc>
            </a:pPr>
            <a:r>
              <a:rPr lang="pt-BR" dirty="0"/>
              <a:t>massa molar 26,98 u; </a:t>
            </a:r>
          </a:p>
          <a:p>
            <a:pPr>
              <a:lnSpc>
                <a:spcPct val="170000"/>
              </a:lnSpc>
            </a:pPr>
            <a:r>
              <a:rPr lang="pt-BR" dirty="0"/>
              <a:t>tem aparência metálico-prateada; </a:t>
            </a:r>
          </a:p>
          <a:p>
            <a:pPr>
              <a:lnSpc>
                <a:spcPct val="170000"/>
              </a:lnSpc>
            </a:pPr>
            <a:r>
              <a:rPr lang="pt-BR" dirty="0"/>
              <a:t>densidade igual a 2,7 g/cm³; </a:t>
            </a:r>
          </a:p>
          <a:p>
            <a:pPr>
              <a:lnSpc>
                <a:spcPct val="170000"/>
              </a:lnSpc>
            </a:pPr>
            <a:r>
              <a:rPr lang="pt-BR" dirty="0"/>
              <a:t>ponto de fusão igual a 660,32 °C.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6492" t="40592" r="74254" b="23171"/>
          <a:stretch/>
        </p:blipFill>
        <p:spPr>
          <a:xfrm>
            <a:off x="8838964" y="662679"/>
            <a:ext cx="2836808" cy="30017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96000" y="5942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Estrutura cristalina do alumínio, cúbica de face centrada (CFC).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49965" t="51268" r="31127" b="25434"/>
          <a:stretch/>
        </p:blipFill>
        <p:spPr>
          <a:xfrm>
            <a:off x="6748528" y="3871062"/>
            <a:ext cx="3030379" cy="20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custo para a obtenção do alumínio primário nos dias atuais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28% em alumina (que é obtida da bauxita a qual concentra de 40 a 50% de Al</a:t>
            </a:r>
            <a:r>
              <a:rPr lang="pt-BR" baseline="-25000" dirty="0"/>
              <a:t>2</a:t>
            </a:r>
            <a:r>
              <a:rPr lang="pt-BR" dirty="0"/>
              <a:t>O</a:t>
            </a:r>
            <a:r>
              <a:rPr lang="pt-BR" baseline="-25000" dirty="0"/>
              <a:t>3</a:t>
            </a:r>
            <a:r>
              <a:rPr lang="pt-BR" dirty="0"/>
              <a:t>); </a:t>
            </a:r>
          </a:p>
          <a:p>
            <a:pPr>
              <a:lnSpc>
                <a:spcPct val="150000"/>
              </a:lnSpc>
            </a:pPr>
            <a:r>
              <a:rPr lang="pt-BR" dirty="0"/>
              <a:t>24% em energia elétrica; </a:t>
            </a:r>
          </a:p>
          <a:p>
            <a:pPr>
              <a:lnSpc>
                <a:spcPct val="150000"/>
              </a:lnSpc>
            </a:pPr>
            <a:r>
              <a:rPr lang="pt-BR" dirty="0"/>
              <a:t>11% em suprimentos; </a:t>
            </a:r>
          </a:p>
          <a:p>
            <a:pPr>
              <a:lnSpc>
                <a:spcPct val="150000"/>
              </a:lnSpc>
            </a:pPr>
            <a:r>
              <a:rPr lang="pt-BR" dirty="0"/>
              <a:t>10% em carbono;</a:t>
            </a:r>
          </a:p>
          <a:p>
            <a:pPr>
              <a:lnSpc>
                <a:spcPct val="150000"/>
              </a:lnSpc>
            </a:pPr>
            <a:r>
              <a:rPr lang="pt-BR" dirty="0"/>
              <a:t> 8% em mão de obra;</a:t>
            </a:r>
          </a:p>
          <a:p>
            <a:pPr>
              <a:lnSpc>
                <a:spcPct val="150000"/>
              </a:lnSpc>
            </a:pPr>
            <a:r>
              <a:rPr lang="pt-BR" dirty="0"/>
              <a:t> O restante em outros departamentos diversos.</a:t>
            </a:r>
          </a:p>
        </p:txBody>
      </p:sp>
    </p:spTree>
    <p:extLst>
      <p:ext uri="{BB962C8B-B14F-4D97-AF65-F5344CB8AC3E}">
        <p14:creationId xmlns:p14="http://schemas.microsoft.com/office/powerpoint/2010/main" val="305968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0969"/>
            <a:ext cx="10515600" cy="13255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 LIGAS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065" y="1516532"/>
            <a:ext cx="1072273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Acrescenta-se elementos de liga para obtenção de determinada característica desejada;</a:t>
            </a:r>
          </a:p>
          <a:p>
            <a:pPr>
              <a:lnSpc>
                <a:spcPct val="150000"/>
              </a:lnSpc>
            </a:pPr>
            <a:r>
              <a:rPr lang="pt-BR" dirty="0"/>
              <a:t>Como forma de modificar e adaptar as propriedades mecânicas dos materiais para usos específicos;</a:t>
            </a:r>
          </a:p>
          <a:p>
            <a:pPr>
              <a:lnSpc>
                <a:spcPct val="150000"/>
              </a:lnSpc>
            </a:pPr>
            <a:r>
              <a:rPr lang="pt-BR" dirty="0"/>
              <a:t>Os mais comuns são: Cobre (Cu); Manganês (Mn); Magnésio (Mg); Silício (Si); e Zinco (Zn).</a:t>
            </a:r>
          </a:p>
        </p:txBody>
      </p:sp>
    </p:spTree>
    <p:extLst>
      <p:ext uri="{BB962C8B-B14F-4D97-AF65-F5344CB8AC3E}">
        <p14:creationId xmlns:p14="http://schemas.microsoft.com/office/powerpoint/2010/main" val="78931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915473" y="59694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Efeitos de elementos de liga 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27521"/>
              </p:ext>
            </p:extLst>
          </p:nvPr>
        </p:nvGraphicFramePr>
        <p:xfrm>
          <a:off x="128789" y="1378040"/>
          <a:ext cx="11603865" cy="479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3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549" t="50893" r="21208" b="17918"/>
          <a:stretch/>
        </p:blipFill>
        <p:spPr>
          <a:xfrm>
            <a:off x="4713668" y="3511907"/>
            <a:ext cx="7120523" cy="295572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39" y="638430"/>
            <a:ext cx="10515600" cy="45517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São divididas em ligas trabalhadas e ligas fundidas. 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Ligas trabalhadas possuem estrutura de grãos e são assim denominadas pois passam por processos de laminação, extrusão, forjamento, estiramento etc. 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Já a estrutura das ligas fundidas é </a:t>
            </a:r>
            <a:r>
              <a:rPr lang="pt-BR" sz="2400" dirty="0" err="1"/>
              <a:t>dendrítica</a:t>
            </a:r>
            <a:r>
              <a:rPr lang="pt-BR" sz="2400" dirty="0"/>
              <a:t> sendo, portanto, menos homogênea.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3623" y="6306579"/>
            <a:ext cx="579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ESTRUTURA TRABALHADA (a) E ESTRUTURA DENDRÍTICA (b)</a:t>
            </a:r>
          </a:p>
        </p:txBody>
      </p:sp>
    </p:spTree>
    <p:extLst>
      <p:ext uri="{BB962C8B-B14F-4D97-AF65-F5344CB8AC3E}">
        <p14:creationId xmlns:p14="http://schemas.microsoft.com/office/powerpoint/2010/main" val="385594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Silício - Si (até 17%)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762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22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Cobre - Cu (até 6,5%)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63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5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Magnésio - Mg (até 10%)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536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54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Manganês - Mn (até 1,5%)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20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47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570" y="73768"/>
            <a:ext cx="10515600" cy="1078411"/>
          </a:xfrm>
        </p:spPr>
        <p:txBody>
          <a:bodyPr/>
          <a:lstStyle/>
          <a:p>
            <a:r>
              <a:rPr lang="pt-BR" dirty="0"/>
              <a:t>Zinco - Zn (até 8%)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49795"/>
              </p:ext>
            </p:extLst>
          </p:nvPr>
        </p:nvGraphicFramePr>
        <p:xfrm>
          <a:off x="372949" y="299719"/>
          <a:ext cx="10671219" cy="304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96367662"/>
              </p:ext>
            </p:extLst>
          </p:nvPr>
        </p:nvGraphicFramePr>
        <p:xfrm>
          <a:off x="372950" y="4288184"/>
          <a:ext cx="10671219" cy="246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372951" y="33423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Ferro - Fe (até 1,1%)</a:t>
            </a:r>
          </a:p>
        </p:txBody>
      </p:sp>
    </p:spTree>
    <p:extLst>
      <p:ext uri="{BB962C8B-B14F-4D97-AF65-F5344CB8AC3E}">
        <p14:creationId xmlns:p14="http://schemas.microsoft.com/office/powerpoint/2010/main" val="138812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Cromo - Cr (até 0,3%)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510203"/>
              </p:ext>
            </p:extLst>
          </p:nvPr>
        </p:nvGraphicFramePr>
        <p:xfrm>
          <a:off x="321972" y="1416678"/>
          <a:ext cx="11475076" cy="45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03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/>
              <a:t>Esse elemento é o terceiro elemento mais abundante na crosta terrestre, obtido da bauxita, considerada como praticamente inesgotável;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Entretanto, é também o terceiro metal mais jovem a ser utilizado em escala industrial.</a:t>
            </a:r>
          </a:p>
        </p:txBody>
      </p:sp>
    </p:spTree>
    <p:extLst>
      <p:ext uri="{BB962C8B-B14F-4D97-AF65-F5344CB8AC3E}">
        <p14:creationId xmlns:p14="http://schemas.microsoft.com/office/powerpoint/2010/main" val="617176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669" y="0"/>
            <a:ext cx="10515600" cy="1325563"/>
          </a:xfrm>
        </p:spPr>
        <p:txBody>
          <a:bodyPr/>
          <a:lstStyle/>
          <a:p>
            <a:r>
              <a:rPr lang="pt-BR" dirty="0"/>
              <a:t>Níquel - </a:t>
            </a:r>
            <a:r>
              <a:rPr lang="pt-BR" dirty="0" err="1"/>
              <a:t>Ni</a:t>
            </a:r>
            <a:r>
              <a:rPr lang="pt-BR" dirty="0"/>
              <a:t> (até 2%)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154313"/>
              </p:ext>
            </p:extLst>
          </p:nvPr>
        </p:nvGraphicFramePr>
        <p:xfrm>
          <a:off x="412122" y="940158"/>
          <a:ext cx="9975761" cy="270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2965456"/>
              </p:ext>
            </p:extLst>
          </p:nvPr>
        </p:nvGraphicFramePr>
        <p:xfrm>
          <a:off x="296214" y="4623516"/>
          <a:ext cx="11423561" cy="19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566669" y="3297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Titânio - Ti (até 0,35%) </a:t>
            </a:r>
          </a:p>
        </p:txBody>
      </p:sp>
    </p:spTree>
    <p:extLst>
      <p:ext uri="{BB962C8B-B14F-4D97-AF65-F5344CB8AC3E}">
        <p14:creationId xmlns:p14="http://schemas.microsoft.com/office/powerpoint/2010/main" val="2427880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Lítio - Li (até 2,6%) 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08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0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35391"/>
              </p:ext>
            </p:extLst>
          </p:nvPr>
        </p:nvGraphicFramePr>
        <p:xfrm>
          <a:off x="384218" y="4311072"/>
          <a:ext cx="11198181" cy="254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785611" y="0"/>
            <a:ext cx="10796788" cy="176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Boro - B (até 0,03%)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341083595"/>
              </p:ext>
            </p:extLst>
          </p:nvPr>
        </p:nvGraphicFramePr>
        <p:xfrm>
          <a:off x="384218" y="1257417"/>
          <a:ext cx="11420347" cy="202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9446" y="3279400"/>
            <a:ext cx="10515600" cy="1325563"/>
          </a:xfrm>
        </p:spPr>
        <p:txBody>
          <a:bodyPr/>
          <a:lstStyle/>
          <a:p>
            <a:r>
              <a:rPr lang="pt-BR" dirty="0"/>
              <a:t>Zircônio - Zr (até 0,3%)</a:t>
            </a:r>
            <a:br>
              <a:rPr lang="pt-BR" dirty="0"/>
            </a:br>
            <a:r>
              <a:rPr lang="pt-BR" dirty="0"/>
              <a:t>Vanádio - V (até 0,2%) 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68377543"/>
              </p:ext>
            </p:extLst>
          </p:nvPr>
        </p:nvGraphicFramePr>
        <p:xfrm>
          <a:off x="785611" y="4604964"/>
          <a:ext cx="10249435" cy="180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7326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198" y="212399"/>
            <a:ext cx="10515600" cy="3174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Sódio - Na (até 0,015%)</a:t>
            </a:r>
            <a:br>
              <a:rPr lang="pt-BR" sz="3600" dirty="0"/>
            </a:br>
            <a:r>
              <a:rPr lang="pt-BR" sz="3600" dirty="0"/>
              <a:t>Antimônio - Sb (até 0,5%)</a:t>
            </a:r>
            <a:br>
              <a:rPr lang="pt-BR" sz="3600" dirty="0"/>
            </a:br>
            <a:r>
              <a:rPr lang="pt-BR" sz="3600" dirty="0"/>
              <a:t>Cálcio - Ca (até 0,015%)</a:t>
            </a:r>
            <a:br>
              <a:rPr lang="pt-BR" sz="3600" dirty="0"/>
            </a:br>
            <a:r>
              <a:rPr lang="pt-BR" sz="3600" dirty="0"/>
              <a:t>Estrôncio - </a:t>
            </a:r>
            <a:r>
              <a:rPr lang="pt-BR" sz="3600" dirty="0" err="1"/>
              <a:t>Sr</a:t>
            </a:r>
            <a:r>
              <a:rPr lang="pt-BR" sz="3600" dirty="0"/>
              <a:t> (até 0,05%)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496907" y="3890140"/>
            <a:ext cx="11198181" cy="2091375"/>
            <a:chOff x="0" y="0"/>
            <a:chExt cx="11198181" cy="2091375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0" y="0"/>
              <a:ext cx="11198181" cy="2091375"/>
            </a:xfrm>
            <a:prstGeom prst="roundRect">
              <a:avLst/>
            </a:prstGeom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102093" y="102093"/>
              <a:ext cx="10993995" cy="1887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 rtl="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/>
                <a:t>Aumentar a ductilidade das ligas de alumínio-silício </a:t>
              </a:r>
              <a:r>
                <a:rPr lang="pt-BR" sz="2400" kern="1200" dirty="0" err="1"/>
                <a:t>hipoeutéticas</a:t>
              </a:r>
              <a:r>
                <a:rPr lang="pt-BR" sz="2400" kern="1200" dirty="0"/>
                <a:t> e </a:t>
              </a:r>
              <a:r>
                <a:rPr lang="pt-BR" sz="2400" kern="1200" dirty="0" err="1"/>
                <a:t>eutéticas</a:t>
              </a:r>
              <a:r>
                <a:rPr lang="pt-BR" sz="2400" kern="1200" dirty="0"/>
                <a:t> por uma modificação da fase de silício de partículas grosseiras semelhantes a plaquetas para estrutura fibrosa fina.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623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Estanho -Sn (até 40%)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03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86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ESPECIFICAÇÕES E NOMENCLATURAS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 rtl="0">
              <a:lnSpc>
                <a:spcPct val="150000"/>
              </a:lnSpc>
            </a:pPr>
            <a:r>
              <a:rPr lang="pt-BR" dirty="0"/>
              <a:t>Existem diferentes tipos de nomenclaturas para as variedades de ligas de alumínio; 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Como uma tentativa de reunir diferentes sistemas internacionais a UNS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Numbering</a:t>
            </a:r>
            <a:r>
              <a:rPr lang="pt-BR" dirty="0"/>
              <a:t> System) para metais e ligas foi desenvolvida pela ASTM (American </a:t>
            </a:r>
            <a:r>
              <a:rPr lang="pt-BR" dirty="0" err="1"/>
              <a:t>Society</a:t>
            </a:r>
            <a:r>
              <a:rPr lang="pt-BR" dirty="0"/>
              <a:t> for </a:t>
            </a:r>
            <a:r>
              <a:rPr lang="pt-BR" dirty="0" err="1"/>
              <a:t>Testing</a:t>
            </a:r>
            <a:r>
              <a:rPr lang="pt-BR" dirty="0"/>
              <a:t> </a:t>
            </a:r>
            <a:r>
              <a:rPr lang="pt-BR" dirty="0" err="1"/>
              <a:t>Materials</a:t>
            </a:r>
            <a:r>
              <a:rPr lang="pt-BR" dirty="0"/>
              <a:t>) internacional em conjunto com a SAE (</a:t>
            </a:r>
            <a:r>
              <a:rPr lang="pt-BR" dirty="0" err="1"/>
              <a:t>Society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Automotive</a:t>
            </a:r>
            <a:r>
              <a:rPr lang="pt-BR" dirty="0"/>
              <a:t> </a:t>
            </a:r>
            <a:r>
              <a:rPr lang="pt-BR" dirty="0" err="1"/>
              <a:t>Engineers</a:t>
            </a:r>
            <a:r>
              <a:rPr lang="pt-BR" dirty="0"/>
              <a:t>);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Dessa maneira pode se garantir a uniformidade necessária para a classificação e </a:t>
            </a:r>
            <a:r>
              <a:rPr lang="pt-BR" dirty="0" err="1"/>
              <a:t>referenciação</a:t>
            </a:r>
            <a:r>
              <a:rPr lang="pt-BR" dirty="0"/>
              <a:t> de ligas;</a:t>
            </a:r>
          </a:p>
        </p:txBody>
      </p:sp>
    </p:spTree>
    <p:extLst>
      <p:ext uri="{BB962C8B-B14F-4D97-AF65-F5344CB8AC3E}">
        <p14:creationId xmlns:p14="http://schemas.microsoft.com/office/powerpoint/2010/main" val="88426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97257" y="665564"/>
            <a:ext cx="10515600" cy="5380393"/>
          </a:xfrm>
        </p:spPr>
        <p:txBody>
          <a:bodyPr anchor="ctr">
            <a:normAutofit/>
          </a:bodyPr>
          <a:lstStyle/>
          <a:p>
            <a:pPr lvl="0" algn="just" rtl="0">
              <a:lnSpc>
                <a:spcPct val="150000"/>
              </a:lnSpc>
            </a:pPr>
            <a:r>
              <a:rPr lang="pt-BR" dirty="0"/>
              <a:t>Com tantas ligas de alumínio diferentes, foram criadas algumas normas pela ABNT (Associação Brasileira de Normas Técnicas) para que fosse possível identificar a composição química das ligas;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Um dos sistemas de nomenclatura mais recorrentes para as ligas de alumínio é o colocado pela </a:t>
            </a:r>
            <a:r>
              <a:rPr lang="pt-BR" dirty="0" err="1"/>
              <a:t>Aluminium</a:t>
            </a:r>
            <a:r>
              <a:rPr lang="pt-BR" dirty="0"/>
              <a:t> Association (AA), também utilizada pela ABNT, que separa as ligas em trabalháveis e de fundição.</a:t>
            </a:r>
          </a:p>
        </p:txBody>
      </p:sp>
    </p:spTree>
    <p:extLst>
      <p:ext uri="{BB962C8B-B14F-4D97-AF65-F5344CB8AC3E}">
        <p14:creationId xmlns:p14="http://schemas.microsoft.com/office/powerpoint/2010/main" val="2405687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927" y="486221"/>
            <a:ext cx="10515600" cy="6082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Diferente de outros sistemas de classificação, a UNS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Numbering</a:t>
            </a:r>
            <a:r>
              <a:rPr lang="pt-BR" dirty="0"/>
              <a:t> System) não especifica os requerimentos de qualidade de uma liga;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É simplesmente um número que referencia uma liga ou metal que foi publicado por uma entidade diferente;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 sistema UNS foi estabelecido para evitar confusão causada pelo uso de mais de um número de identificação para o mesmo metal ou liga, ou tendo um número atribuído a vários materiais. </a:t>
            </a:r>
          </a:p>
        </p:txBody>
      </p:sp>
    </p:spTree>
    <p:extLst>
      <p:ext uri="{BB962C8B-B14F-4D97-AF65-F5344CB8AC3E}">
        <p14:creationId xmlns:p14="http://schemas.microsoft.com/office/powerpoint/2010/main" val="394322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2138" y="408949"/>
            <a:ext cx="10515600" cy="576003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Ao adotar o sistema, a indústria estabeleceu um processo consistente e uniforme que pode ser usado por associações, fornecedores de materiais e fabricantes para garantir que todos os metais e ligas atendam ao mesmo padrão estabelecido;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Este sistema de designação estabelece 9 séries de designações para metais não ferrosos e ligas;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Cada designação UNS consiste em um prefixo de uma única letra seguido por cinco dígitos;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Na maioria dos casos, a letra sugere a família dos metais identificados: por exemplo, A - para alumínio, C - cobre e ligas de cobre, Z - zinco e ligas de zinco, etc.</a:t>
            </a:r>
          </a:p>
        </p:txBody>
      </p:sp>
    </p:spTree>
    <p:extLst>
      <p:ext uri="{BB962C8B-B14F-4D97-AF65-F5344CB8AC3E}">
        <p14:creationId xmlns:p14="http://schemas.microsoft.com/office/powerpoint/2010/main" val="704442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33818" y="121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Descrição dos códigos da UNS</a:t>
            </a:r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6197305"/>
              </p:ext>
            </p:extLst>
          </p:nvPr>
        </p:nvGraphicFramePr>
        <p:xfrm>
          <a:off x="6196084" y="1690688"/>
          <a:ext cx="5759354" cy="488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0687905"/>
              </p:ext>
            </p:extLst>
          </p:nvPr>
        </p:nvGraphicFramePr>
        <p:xfrm>
          <a:off x="95534" y="1446663"/>
          <a:ext cx="5950424" cy="524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949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705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No século da descoberta era um metal de produção mais dificultosa e custosa que a prata; </a:t>
            </a:r>
          </a:p>
          <a:p>
            <a:pPr>
              <a:lnSpc>
                <a:spcPct val="150000"/>
              </a:lnSpc>
            </a:pPr>
            <a:r>
              <a:rPr lang="pt-BR" dirty="0"/>
              <a:t>Tal dificuldade era oriunda da falta de técnicas de extração, uma vez que a alumina é extremamente estável termodinamicamente;</a:t>
            </a:r>
          </a:p>
          <a:p>
            <a:pPr>
              <a:lnSpc>
                <a:spcPct val="150000"/>
              </a:lnSpc>
            </a:pPr>
            <a:r>
              <a:rPr lang="pt-BR" dirty="0"/>
              <a:t>Atualmente, sua produção global é estimada em 60 milhões de toneladas.</a:t>
            </a:r>
          </a:p>
        </p:txBody>
      </p:sp>
    </p:spTree>
    <p:extLst>
      <p:ext uri="{BB962C8B-B14F-4D97-AF65-F5344CB8AC3E}">
        <p14:creationId xmlns:p14="http://schemas.microsoft.com/office/powerpoint/2010/main" val="127681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Nomenclatura ABNT para ligas de alumínio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967772"/>
              </p:ext>
            </p:extLst>
          </p:nvPr>
        </p:nvGraphicFramePr>
        <p:xfrm>
          <a:off x="8538693" y="1690688"/>
          <a:ext cx="36533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305" y="1690688"/>
            <a:ext cx="8693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A nomenclatura estabelecida pela Associação Brasileira de Normas Técnicas (ABNT) é composta por cinco dígitos no formato XXXXX.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primeiro dígito, X1, representa o elemento majoritário da liga;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segundo, X2, a porcentagem média do elemento da liga;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terceiro, X3, refere-se ao segundo elemento da liga;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quarto, X4, retrata o teor do elemento de liga;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quinto, X5, é utilizado para designar as variantes.</a:t>
            </a:r>
          </a:p>
        </p:txBody>
      </p:sp>
    </p:spTree>
    <p:extLst>
      <p:ext uri="{BB962C8B-B14F-4D97-AF65-F5344CB8AC3E}">
        <p14:creationId xmlns:p14="http://schemas.microsoft.com/office/powerpoint/2010/main" val="117826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Nomenclatura Aluminum Association (AA) e ASTM para ligas fundidas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05480" y="1278195"/>
            <a:ext cx="8316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Ligas fundidas: XXX.X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Primeiro dígito: principal elemento da liga;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Segundo e terceiro dígitos: teor mínimo de alumínio;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Quarto dígito: 0 indica peças fundidas e 1 ou 2 indica lingotes</a:t>
            </a:r>
            <a:r>
              <a:rPr lang="pt-BR" sz="2400" b="1" dirty="0"/>
              <a:t>.</a:t>
            </a:r>
          </a:p>
        </p:txBody>
      </p:sp>
      <p:graphicFrame>
        <p:nvGraphicFramePr>
          <p:cNvPr id="7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690189"/>
              </p:ext>
            </p:extLst>
          </p:nvPr>
        </p:nvGraphicFramePr>
        <p:xfrm>
          <a:off x="163281" y="3832179"/>
          <a:ext cx="11723920" cy="1927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80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8165" y="918437"/>
            <a:ext cx="9968632" cy="47353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As ligas de alumínio fundidas são empregadas em componentes de automóveis (como motor, suspensão e estrutura) visando reduzir a massa do veículo e, dessa forma, reduzir as emissões de gases prejudiciais ao meio ambiente.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As ligas de alumínio fundido geram produtos de baixo custo devido ao baixo ponto de fusão, embora geralmente tenham menor resistência à tração do que as ligas forjadas.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29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786684" y="460464"/>
            <a:ext cx="10515600" cy="5669880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50000"/>
              </a:lnSpc>
              <a:buNone/>
            </a:pPr>
            <a:r>
              <a:rPr lang="pt-BR" dirty="0"/>
              <a:t>Nas ligas fundidas, o material é formado simplesmente pela fusão de seus componentes, sendo o principal o alumínio.</a:t>
            </a:r>
          </a:p>
          <a:p>
            <a:pPr marL="0" lvl="0" indent="0" rtl="0">
              <a:lnSpc>
                <a:spcPct val="150000"/>
              </a:lnSpc>
              <a:buNone/>
            </a:pPr>
            <a:r>
              <a:rPr lang="pt-BR" dirty="0"/>
              <a:t> O processo ocorre em torno de 800°C e pode ser realizado por diferentes métodos, entre eles: </a:t>
            </a:r>
          </a:p>
          <a:p>
            <a:pPr lvl="1" algn="just" rtl="0">
              <a:lnSpc>
                <a:spcPct val="150000"/>
              </a:lnSpc>
            </a:pPr>
            <a:r>
              <a:rPr lang="pt-BR" dirty="0"/>
              <a:t>Fundição contínua – chapas: neste processo temos como base a moldagem entre cilindros ou </a:t>
            </a:r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casting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cylinders</a:t>
            </a:r>
            <a:r>
              <a:rPr lang="pt-BR" dirty="0"/>
              <a:t>. Neste processo o metal saído do forno, ainda líquido escoa por uma calha onde recebe um refinador de grãos e passa por dois filtros para então ser injetado entre os cilindros, neste ponto a liga se solidifica e é conformada como chapa. </a:t>
            </a:r>
          </a:p>
        </p:txBody>
      </p:sp>
    </p:spTree>
    <p:extLst>
      <p:ext uri="{BB962C8B-B14F-4D97-AF65-F5344CB8AC3E}">
        <p14:creationId xmlns:p14="http://schemas.microsoft.com/office/powerpoint/2010/main" val="258154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577" y="399245"/>
            <a:ext cx="11289406" cy="5602309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pt-BR" dirty="0"/>
              <a:t>Fundição contínua – Tarugos: neste processo o metal líquido saído dos fornos escoa por uma calha através de um filtro e um sistema de </a:t>
            </a:r>
            <a:r>
              <a:rPr lang="pt-BR" dirty="0" err="1"/>
              <a:t>desgaseificação</a:t>
            </a:r>
            <a:r>
              <a:rPr lang="pt-BR" dirty="0"/>
              <a:t> para então chegar a mesa de vazamento e ser distribuído nos moldes, onde o material é resfriado e solidificado;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Fundição contínua – Vergalhões: neste processo o líquido é introduzido por uma calha refratária, seguindo até a roda de vazamento, onde o metal se solidifica formando uma barra. Esta passa por vários laminadores até assumir as dimensões desejadas e seção circular, este vergalhão é então bobinado em rolos;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Lingotes: Neste processo o metal líquido simplesmente é adicionado a um molde onde se solidifica.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63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957" y="242295"/>
            <a:ext cx="10934163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Nomenclatura </a:t>
            </a:r>
            <a:r>
              <a:rPr lang="pt-BR" sz="2800" b="1" dirty="0" err="1"/>
              <a:t>aluminum</a:t>
            </a:r>
            <a:r>
              <a:rPr lang="pt-BR" sz="2800" b="1" dirty="0"/>
              <a:t> </a:t>
            </a:r>
            <a:r>
              <a:rPr lang="pt-BR" sz="2800" b="1" dirty="0" err="1"/>
              <a:t>association</a:t>
            </a:r>
            <a:r>
              <a:rPr lang="pt-BR" sz="2800" b="1" dirty="0"/>
              <a:t> (aa) e </a:t>
            </a:r>
            <a:r>
              <a:rPr lang="pt-BR" sz="2800" b="1" dirty="0" err="1"/>
              <a:t>astm</a:t>
            </a:r>
            <a:r>
              <a:rPr lang="pt-BR" sz="2800" b="1" dirty="0"/>
              <a:t> para ligas trabalhadas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29652" y="1417733"/>
            <a:ext cx="10062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Ligas trabalhadas: XXXX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Primeiro dígito: principal elemento da liga;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Segundo dígito: para ligas normais é igual a zero; 1, 2 ou 3 representa teor mínimo ou máximo de um determinado elemento da liga;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Terceiro e quarto dígitos: diferenciam as várias ligas do grupo.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33181"/>
              </p:ext>
            </p:extLst>
          </p:nvPr>
        </p:nvGraphicFramePr>
        <p:xfrm>
          <a:off x="482957" y="4161314"/>
          <a:ext cx="10997838" cy="166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77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SÉRIE 1XXX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rtl="0">
              <a:lnSpc>
                <a:spcPct val="150000"/>
              </a:lnSpc>
            </a:pPr>
            <a:r>
              <a:rPr lang="pt-BR" dirty="0"/>
              <a:t>As ligas da série 1XXX não podem ser endurecidas por tratamento térmico, visto que não possuem elementos de liga em quantidade significativa;</a:t>
            </a:r>
          </a:p>
          <a:p>
            <a:pPr lvl="0" algn="just" rtl="0">
              <a:lnSpc>
                <a:spcPct val="150000"/>
              </a:lnSpc>
            </a:pPr>
            <a:r>
              <a:rPr lang="pt-BR" dirty="0"/>
              <a:t>Podem ser endurecidas por trabalho à frio (encruamento) durante o seu processamento, assim como podem ser recristalizadas para alívio de tensões;</a:t>
            </a:r>
          </a:p>
          <a:p>
            <a:pPr marL="0" lvl="0" indent="0" algn="just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76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9143" y="1225123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São indicados para indústrias químicas e elétricas, visto que possuem excelente resistência à corrosão, alta condutividade térmica e elétrica, entre outros;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Além disso, são utilizadas para produção de embalagens, folhas finas, panelas e utensílios domésticos, refletores de luz.</a:t>
            </a:r>
          </a:p>
        </p:txBody>
      </p:sp>
    </p:spTree>
    <p:extLst>
      <p:ext uri="{BB962C8B-B14F-4D97-AF65-F5344CB8AC3E}">
        <p14:creationId xmlns:p14="http://schemas.microsoft.com/office/powerpoint/2010/main" val="1401572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b="1" dirty="0"/>
              <a:t>SÉRIE 2XXX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3597" y="1863300"/>
            <a:ext cx="1116480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Além do cobre, apresenta pequenas quantidades de Mg, Mn ou Si;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Seus pontos fortes são a alta resistência mecânica e alta ductilidade;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Essas ligas possuem uma boa combinação de alta resistência e tenacidade, mas não têm os níveis de resistência à corrosão atmosférica como muitas outras ligas de alumínio;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Essas ligas são geralmente pintadas ou revestidas para tais exposições;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8794" y="1184050"/>
            <a:ext cx="157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COBRE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422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835" y="1034055"/>
            <a:ext cx="1070780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São aplicadas na produção de rodas de caminhões, aviões, parafusos, entre outros;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Dentre essa série, sabe-se que a 2024 é uma liga popular na construção de aeronaves, graças a sua elevada resistência mecânica. 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81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352" y="1207439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A produção em grande escala iniciou em 1886, quando o processo denominado Hall-</a:t>
            </a:r>
            <a:r>
              <a:rPr lang="pt-BR" dirty="0" err="1"/>
              <a:t>Héroult</a:t>
            </a:r>
            <a:r>
              <a:rPr lang="pt-BR" dirty="0"/>
              <a:t> permitiu a conversão de alumina, um derivado da bauxita, em alumínio;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Em 1889 a descoberta de como purificar bauxita para produzir alumina (processo denominado Bayer) permitiu a união dos dois processos (Bayer-Hall-</a:t>
            </a:r>
            <a:r>
              <a:rPr lang="pt-BR" dirty="0" err="1"/>
              <a:t>Héroult</a:t>
            </a:r>
            <a:r>
              <a:rPr lang="pt-BR" dirty="0"/>
              <a:t>) para a produção massiva de alumínio.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471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083" y="208620"/>
            <a:ext cx="10787130" cy="1325563"/>
          </a:xfrm>
        </p:spPr>
        <p:txBody>
          <a:bodyPr>
            <a:normAutofit/>
          </a:bodyPr>
          <a:lstStyle/>
          <a:p>
            <a:r>
              <a:rPr lang="it-IT" b="1" dirty="0"/>
              <a:t>SÉRIE 3XXX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5083" y="1560733"/>
            <a:ext cx="11143109" cy="45744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É a série que compreende as ligas de Al-Mn (conteúdo de Mn entre 0,05 e 1,8%), podendo haver Mg na composição;</a:t>
            </a:r>
          </a:p>
          <a:p>
            <a:pPr algn="just">
              <a:lnSpc>
                <a:spcPct val="150000"/>
              </a:lnSpc>
            </a:pPr>
            <a:r>
              <a:rPr lang="pt-BR" sz="2600" dirty="0"/>
              <a:t>Comparada ao elemento puro, apresenta uma melhora nas propriedades mecânicas (incluindo a resistência à fluência), com uma boa resistência a corrosão, tendo, porém, sua ductilidade comprometida devido à adição do manganês;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 </a:t>
            </a:r>
            <a:r>
              <a:rPr lang="pt-BR" sz="2600" dirty="0"/>
              <a:t>Podem ser fornecidas em chapas lisas, bobinas ou chapas corrugadas.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5083" y="1008346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MANGANÊS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8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145" y="105884"/>
            <a:ext cx="10515600" cy="1325563"/>
          </a:xfrm>
        </p:spPr>
        <p:txBody>
          <a:bodyPr/>
          <a:lstStyle/>
          <a:p>
            <a:r>
              <a:rPr lang="pt-BR" b="1" dirty="0"/>
              <a:t>SÉRIE 4XXX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478" y="1484855"/>
            <a:ext cx="11072935" cy="51129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As ligas da série 4xxx são combinadas com silício, que pode ser adicionado e quantidades suficientes para diminuir o ponto de fusão do alumínio, sem produzir fragilidade; 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É aplicada na soldagem de cabos e fios e como ligas de brasagem (adição de um metal diferente dos metais base para realizar a soldagem);</a:t>
            </a:r>
          </a:p>
        </p:txBody>
      </p:sp>
      <p:sp>
        <p:nvSpPr>
          <p:cNvPr id="4" name="Retângulo 3"/>
          <p:cNvSpPr/>
          <p:nvPr/>
        </p:nvSpPr>
        <p:spPr>
          <a:xfrm>
            <a:off x="911328" y="1008707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SILÍCIO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993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065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As propriedades mecânicas em ligas </a:t>
            </a:r>
            <a:r>
              <a:rPr lang="pt-BR" dirty="0" err="1"/>
              <a:t>Al-Si</a:t>
            </a:r>
            <a:r>
              <a:rPr lang="pt-BR" dirty="0"/>
              <a:t> são dependentes do teor de silício e da velocidade e processo de resfriamento;</a:t>
            </a:r>
          </a:p>
          <a:p>
            <a:pPr>
              <a:lnSpc>
                <a:spcPct val="150000"/>
              </a:lnSpc>
            </a:pPr>
            <a:r>
              <a:rPr lang="pt-BR" dirty="0"/>
              <a:t> Para elevar a dureza e resistência mecânica, é adicionado ou cobre ou magnésio em pequenas quantidades, podendo ser associados a tratamentos térmicos de endurecimento.</a:t>
            </a:r>
          </a:p>
        </p:txBody>
      </p:sp>
    </p:spTree>
    <p:extLst>
      <p:ext uri="{BB962C8B-B14F-4D97-AF65-F5344CB8AC3E}">
        <p14:creationId xmlns:p14="http://schemas.microsoft.com/office/powerpoint/2010/main" val="3052716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 5XXX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As ligas desta série possuem características de resistência moderada a alta, bem como boa </a:t>
            </a:r>
            <a:r>
              <a:rPr lang="pt-BR" sz="2600" dirty="0" err="1"/>
              <a:t>soldabilidade</a:t>
            </a:r>
            <a:r>
              <a:rPr lang="pt-BR" sz="2600" dirty="0"/>
              <a:t> e resistência à corrosão no ambiente marinho;</a:t>
            </a:r>
          </a:p>
          <a:p>
            <a:pPr algn="just">
              <a:lnSpc>
                <a:spcPct val="150000"/>
              </a:lnSpc>
            </a:pPr>
            <a:r>
              <a:rPr lang="pt-BR" sz="2600" dirty="0"/>
              <a:t>Com a presença de magnésio, essa liga é recomendada para produtos expostos à atmosfera marinha, como cascos de barcos, visto que resiste bem para a corrosão nesse ambiente, além de também ser indicada para tanques de combustível, entre outros;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1121442"/>
            <a:ext cx="35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MAGNÉSIO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127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5370" y="127971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Também têm bom desempenho em processos de </a:t>
            </a:r>
            <a:r>
              <a:rPr lang="pt-BR" dirty="0" err="1"/>
              <a:t>anodização</a:t>
            </a:r>
            <a:r>
              <a:rPr lang="pt-BR" dirty="0"/>
              <a:t> e mesmo não sendo uma liga que facilita a </a:t>
            </a:r>
            <a:r>
              <a:rPr lang="pt-BR" dirty="0" err="1"/>
              <a:t>usinabilidade</a:t>
            </a:r>
            <a:r>
              <a:rPr lang="pt-BR" dirty="0"/>
              <a:t> é amplamente aplicada onde não se têm grandes restrições de projeto;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Quanto maior a adição de Mg, maior a resistência mecânica.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296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944" y="531387"/>
            <a:ext cx="10515600" cy="1325563"/>
          </a:xfrm>
        </p:spPr>
        <p:txBody>
          <a:bodyPr/>
          <a:lstStyle/>
          <a:p>
            <a:r>
              <a:rPr lang="pt-BR" b="1" dirty="0"/>
              <a:t>SÉRIE 6XXX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944" y="1921159"/>
            <a:ext cx="10921284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 série 6xxx é versátil, tratável termicamente, altamente moldável, soldável e tem resistência moderadamente alta juntamente com excelente resistência à corrosão;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As ligas desta série contêm silício e magnésio para formar </a:t>
            </a:r>
            <a:r>
              <a:rPr lang="pt-BR" dirty="0" err="1"/>
              <a:t>siliceto</a:t>
            </a:r>
            <a:r>
              <a:rPr lang="pt-BR" dirty="0"/>
              <a:t> de magnésio na liga.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3944" y="1423409"/>
            <a:ext cx="301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SILÍCIO – MAGNÉSIO</a:t>
            </a:r>
          </a:p>
        </p:txBody>
      </p:sp>
    </p:spTree>
    <p:extLst>
      <p:ext uri="{BB962C8B-B14F-4D97-AF65-F5344CB8AC3E}">
        <p14:creationId xmlns:p14="http://schemas.microsoft.com/office/powerpoint/2010/main" val="2950435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3609" y="965816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Os produtos de extrusão da série 6xxx são a primeira escolha para aplicações arquitetônicas e estruturais;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Ligas desse tipo são utilizadas para fabricar produtos </a:t>
            </a:r>
            <a:r>
              <a:rPr lang="pt-BR" dirty="0" err="1"/>
              <a:t>extrudados</a:t>
            </a:r>
            <a:r>
              <a:rPr lang="pt-BR" dirty="0"/>
              <a:t>, principalmente para o uso arquitetônico, além de peças de bicicletas e de automóveis e pistões de motores.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371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/>
          <a:lstStyle/>
          <a:p>
            <a:r>
              <a:rPr lang="pt-BR" b="1" dirty="0"/>
              <a:t>SÉRIE 7XXX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75751"/>
            <a:ext cx="1092617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Tal liga, com adição principal de zinco (podendo ter ainda cobre, magnésio e cromo), é a que possui maior resistência mecânica entre as ligas de alumínio. </a:t>
            </a:r>
          </a:p>
          <a:p>
            <a:pPr>
              <a:lnSpc>
                <a:spcPct val="150000"/>
              </a:lnSpc>
            </a:pPr>
            <a:r>
              <a:rPr lang="pt-BR" dirty="0"/>
              <a:t>São ligas que atingem altíssimas durezas e refinadas resistências mecânicas; </a:t>
            </a:r>
          </a:p>
          <a:p>
            <a:pPr>
              <a:lnSpc>
                <a:spcPct val="150000"/>
              </a:lnSpc>
            </a:pPr>
            <a:r>
              <a:rPr lang="pt-BR" dirty="0"/>
              <a:t>Seus limites de escoamento e de resistência à tração são notoriamente mais altos que os das ligas dos grupos 5XXX, por exemplo;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1282719"/>
            <a:ext cx="24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ZINCO – MAGNÉSIO</a:t>
            </a:r>
          </a:p>
        </p:txBody>
      </p:sp>
    </p:spTree>
    <p:extLst>
      <p:ext uri="{BB962C8B-B14F-4D97-AF65-F5344CB8AC3E}">
        <p14:creationId xmlns:p14="http://schemas.microsoft.com/office/powerpoint/2010/main" val="1157353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252419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Estes materiais têm excelente </a:t>
            </a:r>
            <a:r>
              <a:rPr lang="pt-BR" dirty="0" err="1"/>
              <a:t>usinabilidade</a:t>
            </a:r>
            <a:r>
              <a:rPr lang="pt-BR" dirty="0"/>
              <a:t>, porém não se comportam bem ao sofrer processos de solda ou </a:t>
            </a:r>
            <a:r>
              <a:rPr lang="pt-BR" dirty="0" err="1"/>
              <a:t>anodização</a:t>
            </a:r>
            <a:r>
              <a:rPr lang="pt-BR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É ideal para componentes estruturais de aeronaves, bem como demais produtos que necessitam de elevada resistência, como estruturas de fuselagem, equipamentos portáteis e outras peças altamente tensionadas.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80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1035"/>
            <a:ext cx="10515600" cy="1325563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OUTRAS LIGAS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339"/>
            <a:ext cx="10814497" cy="41949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Além das já mencionadas ligas existem também ligas de alumínio com outros metais como o lítio e o ferro, a </a:t>
            </a:r>
            <a:r>
              <a:rPr lang="pt-BR" dirty="0" err="1"/>
              <a:t>Aluminium</a:t>
            </a:r>
            <a:r>
              <a:rPr lang="pt-BR" dirty="0"/>
              <a:t> Association (AA) estabeleceu essas outras ligas como pertencendo à série 8XXX;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Outro tipo de liga da série 8XXX são as ligas com a presença de Fe, como por exemplo a liga 8176 (Fe 0,4-1%), que possui resistência à fluência próxima a do cobre, superior às ligas da série 1XXX.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470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1231" y="106577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A partir daí o alumínio se tornou comercialmente barato e amplamente utilizado, desde joias até itens de uso diário, como óculos e utensilio domésticos;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capacidade do alumínio de formar ligas duras, porém leves com outros metais forneceu ao metal muitos usos, como durante a Primeira Guerra Mundial.</a:t>
            </a:r>
          </a:p>
        </p:txBody>
      </p:sp>
    </p:spTree>
    <p:extLst>
      <p:ext uri="{BB962C8B-B14F-4D97-AF65-F5344CB8AC3E}">
        <p14:creationId xmlns:p14="http://schemas.microsoft.com/office/powerpoint/2010/main" val="2348946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7104" y="1001377"/>
            <a:ext cx="10634121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Essas ligas têm aplicação na indústria aeroespacial devido a seu baixo peso, alto módulo de elasticidade, alta resistência à fadiga e boas propriedades sob baixas temperaturas, além de poderem ser envelhecidas posteriormente;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produção dessas ligas é encarecida devido à alta reatividade do lítio.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182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2746" y="692284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primeiro ponto a reconhecer, depois de compreender o sistema de identificação, é que existem dois tipos distintos de alumínio dentro das séries mencionadas anteriormente;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Estas são as ligas de alumínio tratáveis termicamente (aquelas que podem ganhar força com a adição de calor) e as ligas de alumínio não tratáveis termicamente.</a:t>
            </a:r>
          </a:p>
        </p:txBody>
      </p:sp>
    </p:spTree>
    <p:extLst>
      <p:ext uri="{BB962C8B-B14F-4D97-AF65-F5344CB8AC3E}">
        <p14:creationId xmlns:p14="http://schemas.microsoft.com/office/powerpoint/2010/main" val="3949971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33165"/>
              </p:ext>
            </p:extLst>
          </p:nvPr>
        </p:nvGraphicFramePr>
        <p:xfrm>
          <a:off x="0" y="558628"/>
          <a:ext cx="11913607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674254" y="3271569"/>
            <a:ext cx="274266" cy="29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037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403761"/>
            <a:ext cx="10844284" cy="197094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Algumas das letras incluídas nos códigos designadores das ligas de alumínio fundidas e forjadas. 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66538282"/>
              </p:ext>
            </p:extLst>
          </p:nvPr>
        </p:nvGraphicFramePr>
        <p:xfrm>
          <a:off x="838200" y="2833545"/>
          <a:ext cx="10712002" cy="239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948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62618"/>
              </p:ext>
            </p:extLst>
          </p:nvPr>
        </p:nvGraphicFramePr>
        <p:xfrm>
          <a:off x="136477" y="914400"/>
          <a:ext cx="11573301" cy="477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8223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71508"/>
              </p:ext>
            </p:extLst>
          </p:nvPr>
        </p:nvGraphicFramePr>
        <p:xfrm>
          <a:off x="769962" y="870281"/>
          <a:ext cx="10515600" cy="505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129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606812"/>
              </p:ext>
            </p:extLst>
          </p:nvPr>
        </p:nvGraphicFramePr>
        <p:xfrm>
          <a:off x="2080146" y="870280"/>
          <a:ext cx="8387687" cy="4930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042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68490" y="382137"/>
            <a:ext cx="11436823" cy="623702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4500" dirty="0"/>
              <a:t>O "H" é sempre seguido por dois ou mais dígitos: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H1 - Somente </a:t>
            </a:r>
            <a:r>
              <a:rPr lang="pt-BR" dirty="0" err="1"/>
              <a:t>Strain</a:t>
            </a:r>
            <a:r>
              <a:rPr lang="pt-BR" dirty="0"/>
              <a:t> </a:t>
            </a:r>
            <a:r>
              <a:rPr lang="pt-BR" dirty="0" err="1"/>
              <a:t>Hardened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H2 - Endurecido por Deformação e Recozido Parcialmente.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H3 - Esforço Endurecido e Estabilizado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H4 - Endurecido por Esforço e Lacado ou Pintado.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4500" dirty="0"/>
              <a:t>O segundo dígito após o H indica o grau de endurecimento por deformação: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H2 - Quarto duro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H4 - Meio duro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H6 - Três quartos duro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H8 - Totalmente duro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H9 - Extra duro </a:t>
            </a:r>
          </a:p>
        </p:txBody>
      </p:sp>
    </p:spTree>
    <p:extLst>
      <p:ext uri="{BB962C8B-B14F-4D97-AF65-F5344CB8AC3E}">
        <p14:creationId xmlns:p14="http://schemas.microsoft.com/office/powerpoint/2010/main" val="593131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19387"/>
              </p:ext>
            </p:extLst>
          </p:nvPr>
        </p:nvGraphicFramePr>
        <p:xfrm>
          <a:off x="1506942" y="897577"/>
          <a:ext cx="9111018" cy="510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064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834" y="0"/>
            <a:ext cx="10901966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Subdivisões da têmpera T – Termicamente tratada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118055"/>
            <a:ext cx="5539533" cy="50589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T1</a:t>
            </a:r>
            <a:r>
              <a:rPr lang="pt-BR" sz="1600" dirty="0"/>
              <a:t> - Naturalmente envelhecido após resfriamento de um processo de modelagem a temperatura elevada, como extrusão;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T2</a:t>
            </a:r>
            <a:r>
              <a:rPr lang="pt-BR" sz="1600" dirty="0"/>
              <a:t> - Trabalhado a frio após o resfriamento de um processo de modelagem a temperatura elevada e depois envelhecido naturalmente;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T3</a:t>
            </a:r>
            <a:r>
              <a:rPr lang="pt-BR" sz="1600" dirty="0"/>
              <a:t> - Solução tratada termicamente, trabalhada a frio e envelhecida naturalmente;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</a:t>
            </a:r>
            <a:r>
              <a:rPr lang="pt-BR" sz="1600" b="1" dirty="0"/>
              <a:t>T4</a:t>
            </a:r>
            <a:r>
              <a:rPr lang="pt-BR" sz="1600" dirty="0"/>
              <a:t> - Solução tratada termicamente e envelhecida naturalmente;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T5</a:t>
            </a:r>
            <a:r>
              <a:rPr lang="pt-BR" sz="1600" dirty="0"/>
              <a:t> - Envelhecido artificialmente após resfriamento de um processo de modelagem a temperatura elevada</a:t>
            </a:r>
            <a:r>
              <a:rPr lang="pt-BR" sz="1400" dirty="0"/>
              <a:t>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05001" y="1118055"/>
            <a:ext cx="6586999" cy="48513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T6</a:t>
            </a:r>
            <a:r>
              <a:rPr lang="pt-BR" sz="1600" dirty="0"/>
              <a:t> - Solução tratada termicamente e envelhecida artificialmente;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T7</a:t>
            </a:r>
            <a:r>
              <a:rPr lang="pt-BR" sz="1600" dirty="0"/>
              <a:t> - Solução tratada termicamente e estabilizada (</a:t>
            </a:r>
            <a:r>
              <a:rPr lang="pt-BR" sz="1600" dirty="0" err="1"/>
              <a:t>overaged</a:t>
            </a:r>
            <a:r>
              <a:rPr lang="pt-BR" sz="1600" dirty="0"/>
              <a:t>);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T8</a:t>
            </a:r>
            <a:r>
              <a:rPr lang="pt-BR" sz="1600" dirty="0"/>
              <a:t> - Solução tratada termicamente, trabalhada a frio e envelhecida artificialmente;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</a:t>
            </a:r>
            <a:r>
              <a:rPr lang="pt-BR" sz="1600" b="1" dirty="0"/>
              <a:t>T9 </a:t>
            </a:r>
            <a:r>
              <a:rPr lang="pt-BR" sz="1600" dirty="0"/>
              <a:t>- Solução tratada termicamente, envelhecida artificialmente e trabalhada a frio;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T10</a:t>
            </a:r>
            <a:r>
              <a:rPr lang="pt-BR" sz="1600" dirty="0"/>
              <a:t> - Trabalhou a frio após o resfriamento de um processo de modelagem a temperatura elevada e depois envelhecido artificialmente.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Dígitos adicionais indicam alívio do estresse.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/>
              <a:t>Exemplos: 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TX1</a:t>
            </a:r>
            <a:r>
              <a:rPr lang="pt-BR" sz="1600" dirty="0"/>
              <a:t> - Tensão aliviada por alongamento.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TX2</a:t>
            </a:r>
            <a:r>
              <a:rPr lang="pt-BR" sz="1600" dirty="0"/>
              <a:t> - Tensão aliviada por compressão. </a:t>
            </a:r>
          </a:p>
        </p:txBody>
      </p:sp>
    </p:spTree>
    <p:extLst>
      <p:ext uri="{BB962C8B-B14F-4D97-AF65-F5344CB8AC3E}">
        <p14:creationId xmlns:p14="http://schemas.microsoft.com/office/powerpoint/2010/main" val="22986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34" y="383000"/>
            <a:ext cx="8254286" cy="824249"/>
          </a:xfrm>
        </p:spPr>
        <p:txBody>
          <a:bodyPr/>
          <a:lstStyle/>
          <a:p>
            <a:pPr algn="ctr"/>
            <a:r>
              <a:rPr lang="pt-BR" b="1" dirty="0"/>
              <a:t>PROCESSO BAYER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510530"/>
              </p:ext>
            </p:extLst>
          </p:nvPr>
        </p:nvGraphicFramePr>
        <p:xfrm>
          <a:off x="393895" y="1323158"/>
          <a:ext cx="11174964" cy="4936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89672" y="1323158"/>
            <a:ext cx="935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processo se baseia em 7 etapas: </a:t>
            </a:r>
          </a:p>
        </p:txBody>
      </p:sp>
    </p:spTree>
    <p:extLst>
      <p:ext uri="{BB962C8B-B14F-4D97-AF65-F5344CB8AC3E}">
        <p14:creationId xmlns:p14="http://schemas.microsoft.com/office/powerpoint/2010/main" val="2308797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APLICAÇÕES PARA DIFERENTES LIGAS DE ALUMÍNIO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1383" y="1470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Ligas 1050/1100</a:t>
            </a:r>
          </a:p>
          <a:p>
            <a:r>
              <a:rPr lang="pt-BR" dirty="0"/>
              <a:t> Panelas e utensílios domésticos;</a:t>
            </a:r>
          </a:p>
          <a:p>
            <a:r>
              <a:rPr lang="pt-BR" dirty="0"/>
              <a:t>Peças que necessitam ser estampadas;</a:t>
            </a:r>
          </a:p>
          <a:p>
            <a:r>
              <a:rPr lang="pt-BR" dirty="0"/>
              <a:t> Luminárias;</a:t>
            </a:r>
          </a:p>
          <a:p>
            <a:r>
              <a:rPr lang="pt-BR" dirty="0"/>
              <a:t>Tubos tipo bisnaga e aerossol;</a:t>
            </a:r>
          </a:p>
          <a:p>
            <a:r>
              <a:rPr lang="pt-BR" dirty="0"/>
              <a:t>Indústrias de </a:t>
            </a:r>
            <a:r>
              <a:rPr lang="pt-BR" dirty="0" err="1"/>
              <a:t>haletados</a:t>
            </a:r>
            <a:r>
              <a:rPr lang="pt-BR" dirty="0"/>
              <a:t> para radiadores </a:t>
            </a:r>
          </a:p>
          <a:p>
            <a:r>
              <a:rPr lang="pt-BR" dirty="0"/>
              <a:t>Carrocerias de furgões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40187" t="31832" r="19417" b="42882"/>
          <a:stretch/>
        </p:blipFill>
        <p:spPr>
          <a:xfrm>
            <a:off x="5513697" y="3859955"/>
            <a:ext cx="6469038" cy="245407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73346" y="6314026"/>
            <a:ext cx="8040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/>
              <a:t>Radiador, tubos tipo bisnaga e aerossol e panelas feitos com Ligas do grupo 1000</a:t>
            </a:r>
          </a:p>
        </p:txBody>
      </p:sp>
    </p:spTree>
    <p:extLst>
      <p:ext uri="{BB962C8B-B14F-4D97-AF65-F5344CB8AC3E}">
        <p14:creationId xmlns:p14="http://schemas.microsoft.com/office/powerpoint/2010/main" val="1901486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9018" y="7361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2017/2024/2117/2219 </a:t>
            </a:r>
          </a:p>
          <a:p>
            <a:pPr>
              <a:lnSpc>
                <a:spcPct val="150000"/>
              </a:lnSpc>
            </a:pPr>
            <a:r>
              <a:rPr lang="pt-BR" dirty="0"/>
              <a:t>Peças usinadas e forjadas;</a:t>
            </a:r>
          </a:p>
          <a:p>
            <a:pPr>
              <a:lnSpc>
                <a:spcPct val="150000"/>
              </a:lnSpc>
            </a:pPr>
            <a:r>
              <a:rPr lang="pt-BR" dirty="0"/>
              <a:t>Industria aeronáutica;</a:t>
            </a:r>
          </a:p>
          <a:p>
            <a:pPr>
              <a:lnSpc>
                <a:spcPct val="150000"/>
              </a:lnSpc>
            </a:pPr>
            <a:r>
              <a:rPr lang="pt-BR" dirty="0"/>
              <a:t>Transporte;</a:t>
            </a:r>
          </a:p>
          <a:p>
            <a:pPr>
              <a:lnSpc>
                <a:spcPct val="150000"/>
              </a:lnSpc>
            </a:pPr>
            <a:r>
              <a:rPr lang="pt-BR" dirty="0"/>
              <a:t>Trocadores de calor; </a:t>
            </a:r>
          </a:p>
          <a:p>
            <a:pPr>
              <a:lnSpc>
                <a:spcPct val="150000"/>
              </a:lnSpc>
            </a:pPr>
            <a:r>
              <a:rPr lang="pt-BR" dirty="0"/>
              <a:t>Radiadores.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7127" t="51145" r="28918" b="15604"/>
          <a:stretch/>
        </p:blipFill>
        <p:spPr>
          <a:xfrm>
            <a:off x="5986818" y="2911832"/>
            <a:ext cx="2920622" cy="22791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25983" y="5191009"/>
            <a:ext cx="246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Radiadores automotivos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008" t="36411" r="22761" b="18592"/>
          <a:stretch/>
        </p:blipFill>
        <p:spPr>
          <a:xfrm>
            <a:off x="8384275" y="3169003"/>
            <a:ext cx="3807725" cy="308439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928782" y="6253397"/>
            <a:ext cx="426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Trocador de calor de uma planta de energia</a:t>
            </a:r>
          </a:p>
        </p:txBody>
      </p:sp>
    </p:spTree>
    <p:extLst>
      <p:ext uri="{BB962C8B-B14F-4D97-AF65-F5344CB8AC3E}">
        <p14:creationId xmlns:p14="http://schemas.microsoft.com/office/powerpoint/2010/main" val="23977600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97757" y="1102293"/>
            <a:ext cx="6040272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3003/3104/3105</a:t>
            </a:r>
          </a:p>
          <a:p>
            <a:pPr>
              <a:lnSpc>
                <a:spcPct val="150000"/>
              </a:lnSpc>
            </a:pPr>
            <a:r>
              <a:rPr lang="pt-BR" dirty="0"/>
              <a:t> Placas de veículos; </a:t>
            </a:r>
          </a:p>
          <a:p>
            <a:pPr>
              <a:lnSpc>
                <a:spcPct val="150000"/>
              </a:lnSpc>
            </a:pPr>
            <a:r>
              <a:rPr lang="pt-BR" dirty="0"/>
              <a:t>Silos;</a:t>
            </a:r>
          </a:p>
          <a:p>
            <a:pPr>
              <a:lnSpc>
                <a:spcPct val="150000"/>
              </a:lnSpc>
            </a:pPr>
            <a:r>
              <a:rPr lang="pt-BR" dirty="0"/>
              <a:t> Tanques para indústria química; </a:t>
            </a:r>
          </a:p>
          <a:p>
            <a:pPr>
              <a:lnSpc>
                <a:spcPct val="150000"/>
              </a:lnSpc>
            </a:pPr>
            <a:r>
              <a:rPr lang="pt-BR" dirty="0"/>
              <a:t>Placas de trocadores de calor; </a:t>
            </a:r>
          </a:p>
          <a:p>
            <a:pPr>
              <a:lnSpc>
                <a:spcPct val="150000"/>
              </a:lnSpc>
            </a:pPr>
            <a:r>
              <a:rPr lang="pt-BR" dirty="0"/>
              <a:t>Carrocerias de ônibus.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29" t="39398" r="60597" b="16202"/>
          <a:stretch/>
        </p:blipFill>
        <p:spPr>
          <a:xfrm>
            <a:off x="6232023" y="1102293"/>
            <a:ext cx="4563357" cy="34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1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7257" y="434460"/>
            <a:ext cx="10515600" cy="49372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5005/5052/5056 </a:t>
            </a:r>
          </a:p>
          <a:p>
            <a:pPr>
              <a:lnSpc>
                <a:spcPct val="150000"/>
              </a:lnSpc>
            </a:pPr>
            <a:r>
              <a:rPr lang="pt-BR" dirty="0"/>
              <a:t>Barcos e cascos; </a:t>
            </a:r>
          </a:p>
          <a:p>
            <a:pPr>
              <a:lnSpc>
                <a:spcPct val="150000"/>
              </a:lnSpc>
            </a:pPr>
            <a:r>
              <a:rPr lang="pt-BR" dirty="0"/>
              <a:t>Carrocerias de ônibus;</a:t>
            </a:r>
          </a:p>
          <a:p>
            <a:pPr>
              <a:lnSpc>
                <a:spcPct val="150000"/>
              </a:lnSpc>
            </a:pPr>
            <a:r>
              <a:rPr lang="pt-BR" dirty="0"/>
              <a:t>Tanques de combustível; </a:t>
            </a:r>
          </a:p>
          <a:p>
            <a:pPr>
              <a:lnSpc>
                <a:spcPct val="150000"/>
              </a:lnSpc>
            </a:pPr>
            <a:r>
              <a:rPr lang="pt-BR" dirty="0"/>
              <a:t>Estruturas soldadas;</a:t>
            </a:r>
          </a:p>
          <a:p>
            <a:pPr>
              <a:lnSpc>
                <a:spcPct val="150000"/>
              </a:lnSpc>
            </a:pPr>
            <a:r>
              <a:rPr lang="pt-BR" dirty="0"/>
              <a:t>Recipientes de alta pressão;</a:t>
            </a:r>
          </a:p>
          <a:p>
            <a:pPr>
              <a:lnSpc>
                <a:spcPct val="150000"/>
              </a:lnSpc>
            </a:pPr>
            <a:r>
              <a:rPr lang="pt-BR" dirty="0"/>
              <a:t>Implementos agrícolas e rodoviários.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560" t="28247" r="26119" b="9234"/>
          <a:stretch/>
        </p:blipFill>
        <p:spPr>
          <a:xfrm>
            <a:off x="6264322" y="434460"/>
            <a:ext cx="4189862" cy="52000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53886" y="5897307"/>
            <a:ext cx="7410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Casco de navios, silo, carroceria de ônibus, tanque de combustível, </a:t>
            </a:r>
            <a:r>
              <a:rPr lang="pt-BR" dirty="0" err="1"/>
              <a:t>attachment</a:t>
            </a:r>
            <a:r>
              <a:rPr lang="pt-BR" dirty="0"/>
              <a:t> colheitadeira de trigo constituídos com Ligas do grupo 5000. </a:t>
            </a:r>
          </a:p>
        </p:txBody>
      </p:sp>
    </p:spTree>
    <p:extLst>
      <p:ext uri="{BB962C8B-B14F-4D97-AF65-F5344CB8AC3E}">
        <p14:creationId xmlns:p14="http://schemas.microsoft.com/office/powerpoint/2010/main" val="262755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3734" y="692860"/>
            <a:ext cx="10515600" cy="52302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6082/6061</a:t>
            </a:r>
          </a:p>
          <a:p>
            <a:pPr>
              <a:lnSpc>
                <a:spcPct val="150000"/>
              </a:lnSpc>
            </a:pPr>
            <a:r>
              <a:rPr lang="pt-BR" dirty="0"/>
              <a:t>Moldes de média e alta produtividade; </a:t>
            </a:r>
          </a:p>
          <a:p>
            <a:pPr>
              <a:lnSpc>
                <a:spcPct val="150000"/>
              </a:lnSpc>
            </a:pPr>
            <a:r>
              <a:rPr lang="pt-BR" dirty="0"/>
              <a:t>Estruturas, construção naval; </a:t>
            </a:r>
          </a:p>
          <a:p>
            <a:pPr>
              <a:lnSpc>
                <a:spcPct val="150000"/>
              </a:lnSpc>
            </a:pPr>
            <a:r>
              <a:rPr lang="pt-BR" dirty="0"/>
              <a:t>Indústria moveleira;</a:t>
            </a:r>
          </a:p>
          <a:p>
            <a:pPr>
              <a:lnSpc>
                <a:spcPct val="150000"/>
              </a:lnSpc>
            </a:pPr>
            <a:r>
              <a:rPr lang="pt-BR" dirty="0"/>
              <a:t>Rebites;</a:t>
            </a:r>
          </a:p>
          <a:p>
            <a:pPr>
              <a:lnSpc>
                <a:spcPct val="150000"/>
              </a:lnSpc>
            </a:pPr>
            <a:r>
              <a:rPr lang="pt-BR" dirty="0"/>
              <a:t>Vagões;</a:t>
            </a:r>
          </a:p>
          <a:p>
            <a:pPr>
              <a:lnSpc>
                <a:spcPct val="150000"/>
              </a:lnSpc>
            </a:pPr>
            <a:r>
              <a:rPr lang="pt-BR" dirty="0"/>
              <a:t>Oleodutos.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038" t="35416" r="61157" b="26357"/>
          <a:stretch/>
        </p:blipFill>
        <p:spPr>
          <a:xfrm>
            <a:off x="7096836" y="1856095"/>
            <a:ext cx="4121624" cy="262037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91265" y="4476466"/>
            <a:ext cx="262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Molde fabricado com a liga da série 6XXX </a:t>
            </a:r>
          </a:p>
        </p:txBody>
      </p:sp>
    </p:spTree>
    <p:extLst>
      <p:ext uri="{BB962C8B-B14F-4D97-AF65-F5344CB8AC3E}">
        <p14:creationId xmlns:p14="http://schemas.microsoft.com/office/powerpoint/2010/main" val="25373267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597" y="50179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Ligas 7075/7178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Suas aplicações são muito variadas, mas sempre tendem a uma utilização em um campo onde o material sofrerá desgaste e onde exista alto risco, como:</a:t>
            </a:r>
          </a:p>
          <a:p>
            <a:pPr>
              <a:lnSpc>
                <a:spcPct val="150000"/>
              </a:lnSpc>
            </a:pPr>
            <a:r>
              <a:rPr lang="pt-BR" dirty="0"/>
              <a:t>Componentes em carros de corrida;</a:t>
            </a:r>
          </a:p>
          <a:p>
            <a:pPr>
              <a:lnSpc>
                <a:spcPct val="150000"/>
              </a:lnSpc>
            </a:pPr>
            <a:r>
              <a:rPr lang="pt-BR" dirty="0"/>
              <a:t>Componentes em aviões;</a:t>
            </a:r>
          </a:p>
          <a:p>
            <a:pPr>
              <a:lnSpc>
                <a:spcPct val="150000"/>
              </a:lnSpc>
            </a:pPr>
            <a:r>
              <a:rPr lang="pt-BR" dirty="0"/>
              <a:t>Componentes em trens-bala.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2985" t="39000" r="20187" b="12221"/>
          <a:stretch/>
        </p:blipFill>
        <p:spPr>
          <a:xfrm>
            <a:off x="6346208" y="2677461"/>
            <a:ext cx="4490114" cy="334370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543265" y="6061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/>
              <a:t>Carro de corrida, trem-bala e molde de sopro constituídos com Ligas do grupo 7000.</a:t>
            </a:r>
          </a:p>
        </p:txBody>
      </p:sp>
    </p:spTree>
    <p:extLst>
      <p:ext uri="{BB962C8B-B14F-4D97-AF65-F5344CB8AC3E}">
        <p14:creationId xmlns:p14="http://schemas.microsoft.com/office/powerpoint/2010/main" val="3956755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654" y="5290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242.0 </a:t>
            </a:r>
          </a:p>
          <a:p>
            <a:pPr>
              <a:lnSpc>
                <a:spcPct val="150000"/>
              </a:lnSpc>
            </a:pPr>
            <a:r>
              <a:rPr lang="pt-BR" dirty="0"/>
              <a:t>Pistões e cabeçotes para aviões;</a:t>
            </a:r>
          </a:p>
          <a:p>
            <a:pPr>
              <a:lnSpc>
                <a:spcPct val="150000"/>
              </a:lnSpc>
            </a:pPr>
            <a:r>
              <a:rPr lang="pt-BR" dirty="0"/>
              <a:t>Motores a diesel e de motocicletas.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3657" t="45968" r="21306" b="25959"/>
          <a:stretch/>
        </p:blipFill>
        <p:spPr>
          <a:xfrm>
            <a:off x="5477543" y="2916788"/>
            <a:ext cx="6150105" cy="2770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471320" y="5697097"/>
            <a:ext cx="4162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Peça aeronáutica moldada com ligas 242.0</a:t>
            </a:r>
          </a:p>
        </p:txBody>
      </p:sp>
    </p:spTree>
    <p:extLst>
      <p:ext uri="{BB962C8B-B14F-4D97-AF65-F5344CB8AC3E}">
        <p14:creationId xmlns:p14="http://schemas.microsoft.com/office/powerpoint/2010/main" val="22076486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2414" y="0"/>
            <a:ext cx="10515600" cy="43631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Ligas C355.0 </a:t>
            </a:r>
          </a:p>
          <a:p>
            <a:pPr>
              <a:lnSpc>
                <a:spcPct val="150000"/>
              </a:lnSpc>
            </a:pPr>
            <a:r>
              <a:rPr lang="pt-BR" dirty="0"/>
              <a:t>Peças estruturais ou sob tensão;</a:t>
            </a:r>
          </a:p>
          <a:p>
            <a:pPr>
              <a:lnSpc>
                <a:spcPct val="150000"/>
              </a:lnSpc>
            </a:pPr>
            <a:r>
              <a:rPr lang="pt-BR" dirty="0"/>
              <a:t>Componentes de aviação;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Mísseis;</a:t>
            </a:r>
          </a:p>
          <a:p>
            <a:pPr>
              <a:lnSpc>
                <a:spcPct val="150000"/>
              </a:lnSpc>
            </a:pPr>
            <a:r>
              <a:rPr lang="pt-BR" dirty="0"/>
              <a:t>Rodas para automóveis.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903" t="51941" r="25448" b="19387"/>
          <a:stretch/>
        </p:blipFill>
        <p:spPr>
          <a:xfrm>
            <a:off x="1637731" y="3574966"/>
            <a:ext cx="4869219" cy="28387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925" t="36252" r="29478" b="28149"/>
          <a:stretch/>
        </p:blipFill>
        <p:spPr>
          <a:xfrm>
            <a:off x="8561694" y="2333767"/>
            <a:ext cx="3630306" cy="352775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96586" y="5916498"/>
            <a:ext cx="5227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Rodas automotivas moldadas em alumínio C3xx.x são muito utilizadas nos Estados Unidos.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28800" y="62946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Óleo-ductos para transmissões automotivas</a:t>
            </a:r>
          </a:p>
        </p:txBody>
      </p:sp>
    </p:spTree>
    <p:extLst>
      <p:ext uri="{BB962C8B-B14F-4D97-AF65-F5344CB8AC3E}">
        <p14:creationId xmlns:p14="http://schemas.microsoft.com/office/powerpoint/2010/main" val="8680159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9143" y="6382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Ligas 413.0 </a:t>
            </a:r>
          </a:p>
          <a:p>
            <a:r>
              <a:rPr lang="pt-BR" dirty="0"/>
              <a:t>Caixas de medidores de energia elétrica; </a:t>
            </a:r>
          </a:p>
          <a:p>
            <a:r>
              <a:rPr lang="pt-BR" dirty="0"/>
              <a:t>Peças externas de motores; </a:t>
            </a:r>
          </a:p>
          <a:p>
            <a:r>
              <a:rPr lang="pt-BR" dirty="0"/>
              <a:t>Peças fundidas com seções finas que requerem boa resistência a corrosão.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7127" t="39398" r="23209" b="29741"/>
          <a:stretch/>
        </p:blipFill>
        <p:spPr>
          <a:xfrm>
            <a:off x="1637732" y="3412901"/>
            <a:ext cx="5015010" cy="2933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299" t="30239" r="20074" b="35914"/>
          <a:stretch/>
        </p:blipFill>
        <p:spPr>
          <a:xfrm>
            <a:off x="6040546" y="3059567"/>
            <a:ext cx="5991367" cy="287721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87904" y="5972834"/>
            <a:ext cx="46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/>
              <a:t>Caixa de diferencial de automóveis feita em alumínio moldado tipo 413.0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894159" y="6434499"/>
            <a:ext cx="381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Caixa de medidores de energia elétrica</a:t>
            </a:r>
          </a:p>
        </p:txBody>
      </p:sp>
    </p:spTree>
    <p:extLst>
      <p:ext uri="{BB962C8B-B14F-4D97-AF65-F5344CB8AC3E}">
        <p14:creationId xmlns:p14="http://schemas.microsoft.com/office/powerpoint/2010/main" val="1707010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22829" y="1577229"/>
            <a:ext cx="5827209" cy="484813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sz="1600" b="1" dirty="0"/>
              <a:t>ASSOCIAÇÃO BRASILEIRA DO ALUMÍNIO (ABAL). </a:t>
            </a:r>
            <a:r>
              <a:rPr lang="pt-BR" sz="1600" dirty="0"/>
              <a:t>Fundamentos e Aplicações do Alumínio. Associação Brasileira do Alumínio. 68 p. São Paulo, 2007.</a:t>
            </a:r>
          </a:p>
          <a:p>
            <a:pPr>
              <a:spcAft>
                <a:spcPts val="1800"/>
              </a:spcAft>
            </a:pPr>
            <a:r>
              <a:rPr lang="en-US" sz="1600" b="1" dirty="0"/>
              <a:t>ASM.</a:t>
            </a:r>
            <a:r>
              <a:rPr lang="en-US" sz="1600" dirty="0"/>
              <a:t> </a:t>
            </a:r>
            <a:r>
              <a:rPr lang="en-US" sz="1600" dirty="0" err="1"/>
              <a:t>Speciality</a:t>
            </a:r>
            <a:r>
              <a:rPr lang="en-US" sz="1600" dirty="0"/>
              <a:t> handbook, ASM international, 1993, pp. 31-46</a:t>
            </a:r>
          </a:p>
          <a:p>
            <a:pPr>
              <a:spcAft>
                <a:spcPts val="1800"/>
              </a:spcAft>
            </a:pPr>
            <a:r>
              <a:rPr lang="en-US" sz="1600" b="1" dirty="0"/>
              <a:t>Brown, T., </a:t>
            </a:r>
            <a:r>
              <a:rPr lang="en-US" sz="1600" b="1" dirty="0" err="1"/>
              <a:t>Idoine</a:t>
            </a:r>
            <a:r>
              <a:rPr lang="en-US" sz="1600" b="1" dirty="0"/>
              <a:t>, N., &amp; </a:t>
            </a:r>
            <a:r>
              <a:rPr lang="en-US" sz="1600" b="1" dirty="0" err="1"/>
              <a:t>Raycraft</a:t>
            </a:r>
            <a:r>
              <a:rPr lang="en-US" sz="1600" b="1" dirty="0"/>
              <a:t>, E. </a:t>
            </a:r>
            <a:r>
              <a:rPr lang="en-US" sz="1600" dirty="0"/>
              <a:t>2019. World Mineral Production: 2013-2017.British Geological Survey. ISBN 978-0-85272-753-9.</a:t>
            </a:r>
          </a:p>
          <a:p>
            <a:pPr>
              <a:spcAft>
                <a:spcPts val="1800"/>
              </a:spcAft>
            </a:pPr>
            <a:r>
              <a:rPr lang="en-US" sz="1600" b="1" dirty="0"/>
              <a:t>Davis, J</a:t>
            </a:r>
            <a:r>
              <a:rPr lang="en-US" sz="1600" dirty="0"/>
              <a:t>. 2001. Aluminum and Aluminum alloys. In: Understanding the Basics. pp. 351–416.</a:t>
            </a:r>
          </a:p>
          <a:p>
            <a:pPr>
              <a:spcAft>
                <a:spcPts val="1800"/>
              </a:spcAft>
            </a:pPr>
            <a:r>
              <a:rPr lang="en-US" sz="1600" b="1" dirty="0"/>
              <a:t>Davis, 2001</a:t>
            </a:r>
            <a:r>
              <a:rPr lang="en-US" sz="1600" dirty="0"/>
              <a:t>. </a:t>
            </a:r>
            <a:r>
              <a:rPr lang="en-US" sz="1600" dirty="0" err="1"/>
              <a:t>Introducion</a:t>
            </a:r>
            <a:r>
              <a:rPr lang="en-US" sz="1600" dirty="0"/>
              <a:t> to aluminum and aluminum alloys, in Aluminum and aluminum alloys.</a:t>
            </a:r>
          </a:p>
          <a:p>
            <a:pPr>
              <a:spcAft>
                <a:spcPts val="1800"/>
              </a:spcAft>
            </a:pPr>
            <a:r>
              <a:rPr lang="en-US" sz="1600" b="1" dirty="0" err="1"/>
              <a:t>Drozdov</a:t>
            </a:r>
            <a:r>
              <a:rPr lang="en-US" sz="1600" b="1" dirty="0"/>
              <a:t>, A. 2007</a:t>
            </a:r>
            <a:r>
              <a:rPr lang="en-US" sz="1600" dirty="0"/>
              <a:t>. </a:t>
            </a:r>
            <a:r>
              <a:rPr lang="en-US" sz="1600" dirty="0" err="1"/>
              <a:t>Aluminium</a:t>
            </a:r>
            <a:r>
              <a:rPr lang="en-US" sz="1600" dirty="0"/>
              <a:t>: the thirteenth </a:t>
            </a:r>
            <a:r>
              <a:rPr lang="en-US" sz="1600" dirty="0" err="1"/>
              <a:t>element.RUSAL</a:t>
            </a:r>
            <a:r>
              <a:rPr lang="en-US" sz="1600" dirty="0"/>
              <a:t> Library. ISBN 978-5-91523-002- 5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6172200" y="1590108"/>
            <a:ext cx="5715000" cy="48481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/>
              <a:t>HANDY TUBE</a:t>
            </a:r>
            <a:r>
              <a:rPr lang="en-US" sz="1600" dirty="0"/>
              <a:t>. The Unified Numbering System, Why Designate a Materials </a:t>
            </a:r>
            <a:r>
              <a:rPr lang="en-US" sz="1600" dirty="0" err="1"/>
              <a:t>Compoisition</a:t>
            </a:r>
            <a:r>
              <a:rPr lang="en-US" sz="1600" dirty="0"/>
              <a:t>?. 2016. </a:t>
            </a:r>
            <a:r>
              <a:rPr lang="en-US" sz="1600" dirty="0" err="1"/>
              <a:t>Disponível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:&lt; https://handytube.com/the-unified-numberingsystem-why-designate-a-materials-composition/&gt; </a:t>
            </a:r>
          </a:p>
          <a:p>
            <a:pPr>
              <a:spcAft>
                <a:spcPts val="1200"/>
              </a:spcAft>
            </a:pPr>
            <a:r>
              <a:rPr lang="pt-BR" sz="1600" b="1" dirty="0"/>
              <a:t>IAI - INTERNATIONAL ALUMINIUM INSTITUTE</a:t>
            </a:r>
            <a:r>
              <a:rPr lang="pt-BR" sz="1600" dirty="0"/>
              <a:t>. Mining </a:t>
            </a:r>
            <a:r>
              <a:rPr lang="pt-BR" sz="1600" dirty="0" err="1"/>
              <a:t>Process</a:t>
            </a:r>
            <a:r>
              <a:rPr lang="pt-BR" sz="1600" dirty="0"/>
              <a:t>. 2018. Disponível em: &lt;https://bauxite.world-aluminium.org/mining/process/&gt;</a:t>
            </a:r>
          </a:p>
          <a:p>
            <a:pPr>
              <a:spcAft>
                <a:spcPts val="1200"/>
              </a:spcAft>
            </a:pPr>
            <a:r>
              <a:rPr lang="pt-BR" sz="1600" dirty="0"/>
              <a:t> </a:t>
            </a:r>
            <a:r>
              <a:rPr lang="pt-BR" sz="1600" b="1" dirty="0"/>
              <a:t>IAI - INTERNATIONAL ALUMINIUM INSTITUTE</a:t>
            </a:r>
            <a:r>
              <a:rPr lang="pt-BR" sz="1600" dirty="0"/>
              <a:t>. </a:t>
            </a:r>
            <a:r>
              <a:rPr lang="pt-BR" sz="1600" dirty="0" err="1"/>
              <a:t>Refining</a:t>
            </a:r>
            <a:r>
              <a:rPr lang="pt-BR" sz="1600" dirty="0"/>
              <a:t> </a:t>
            </a:r>
            <a:r>
              <a:rPr lang="pt-BR" sz="1600" dirty="0" err="1"/>
              <a:t>Process</a:t>
            </a:r>
            <a:r>
              <a:rPr lang="pt-BR" sz="1600" dirty="0"/>
              <a:t>. 2018. Disponível em: &lt;https://bauxite.world-aluminium.org/index.php?id=208&amp;L=0&gt;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Kaufman, J., &amp; </a:t>
            </a:r>
            <a:r>
              <a:rPr lang="en-US" sz="1600" b="1" dirty="0" err="1"/>
              <a:t>Rooy</a:t>
            </a:r>
            <a:r>
              <a:rPr lang="en-US" sz="1600" b="1" dirty="0"/>
              <a:t>, E</a:t>
            </a:r>
            <a:r>
              <a:rPr lang="en-US" sz="1600" dirty="0"/>
              <a:t>. 2004. Aluminum alloy castings properties, processes and </a:t>
            </a:r>
            <a:r>
              <a:rPr lang="en-US" sz="1600" dirty="0" err="1"/>
              <a:t>application.p</a:t>
            </a:r>
            <a:r>
              <a:rPr lang="en-US" sz="1600" dirty="0"/>
              <a:t>. 321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Kaufman &amp; </a:t>
            </a:r>
            <a:r>
              <a:rPr lang="en-US" sz="1600" b="1" dirty="0" err="1"/>
              <a:t>Rooy</a:t>
            </a:r>
            <a:r>
              <a:rPr lang="en-US" sz="1600" b="1" dirty="0"/>
              <a:t> 2004.</a:t>
            </a:r>
            <a:r>
              <a:rPr lang="en-US" sz="1600" dirty="0"/>
              <a:t> The History of Aluminum Industry. </a:t>
            </a:r>
            <a:r>
              <a:rPr lang="en-US" sz="1600" dirty="0" err="1"/>
              <a:t>Disponivel</a:t>
            </a:r>
            <a:r>
              <a:rPr lang="en-US" sz="1600" dirty="0"/>
              <a:t>  </a:t>
            </a:r>
            <a:r>
              <a:rPr lang="en-US" sz="1600" dirty="0" err="1"/>
              <a:t>em</a:t>
            </a:r>
            <a:r>
              <a:rPr lang="en-US" sz="1600" dirty="0"/>
              <a:t> : &lt;https://aluminiumleader.com/history/industry_history&gt;</a:t>
            </a:r>
          </a:p>
        </p:txBody>
      </p:sp>
    </p:spTree>
    <p:extLst>
      <p:ext uri="{BB962C8B-B14F-4D97-AF65-F5344CB8AC3E}">
        <p14:creationId xmlns:p14="http://schemas.microsoft.com/office/powerpoint/2010/main" val="18313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661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Moagem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35170"/>
              </p:ext>
            </p:extLst>
          </p:nvPr>
        </p:nvGraphicFramePr>
        <p:xfrm>
          <a:off x="731520" y="1505243"/>
          <a:ext cx="10622280" cy="467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4006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7881" y="949860"/>
            <a:ext cx="5607676" cy="49872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600" b="1" dirty="0" err="1"/>
              <a:t>Metalthaga</a:t>
            </a:r>
            <a:r>
              <a:rPr lang="pt-BR" sz="1600" dirty="0"/>
              <a:t>. Ligas de alumínio. Disponível em: https://metalthaga.com.br/ligasde-aluminio/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600" b="1" dirty="0"/>
              <a:t>Mundo Educação </a:t>
            </a:r>
            <a:r>
              <a:rPr lang="pt-BR" sz="1600" dirty="0"/>
              <a:t>.Obtenção do Alumínio. c2020. Disponível em: &lt;mundoeducacao.uol.com.br/</a:t>
            </a:r>
            <a:r>
              <a:rPr lang="pt-BR" sz="1600" dirty="0" err="1"/>
              <a:t>quimica</a:t>
            </a:r>
            <a:r>
              <a:rPr lang="pt-BR" sz="1600" dirty="0"/>
              <a:t>/obtencaoaluminio.htm#:~:</a:t>
            </a:r>
            <a:r>
              <a:rPr lang="pt-BR" sz="1600" dirty="0" err="1"/>
              <a:t>text</a:t>
            </a:r>
            <a:r>
              <a:rPr lang="pt-BR" sz="1600" dirty="0"/>
              <a:t>=A%20obten%C3%A7%C3%A3o%20do%20alum%C3%ADnio%20%C 3%A9,leva%20%C3%A0%20produ%C3%A7%C3%A3o%20de%20Alum%C3%ADnio)&gt;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600" b="1" dirty="0"/>
              <a:t>PADILHA, A. F</a:t>
            </a:r>
            <a:r>
              <a:rPr lang="pt-BR" sz="1600" dirty="0"/>
              <a:t>. O Desenvolvimento de ligas de alumínio de </a:t>
            </a:r>
            <a:r>
              <a:rPr lang="pt-BR" sz="1600" dirty="0" err="1"/>
              <a:t>ultraalta</a:t>
            </a:r>
            <a:r>
              <a:rPr lang="pt-BR" sz="1600" dirty="0"/>
              <a:t> resistência</a:t>
            </a:r>
            <a:r>
              <a:rPr lang="en-US" sz="1600" dirty="0"/>
              <a:t> </a:t>
            </a:r>
            <a:r>
              <a:rPr lang="pt-BR" sz="1600" dirty="0"/>
              <a:t>mecânica: qual é o limite superior de resistência? 2020.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1600" b="1" dirty="0"/>
              <a:t>PAREDES, Ramón S. Cortés</a:t>
            </a:r>
            <a:r>
              <a:rPr lang="pt-BR" sz="1600" dirty="0"/>
              <a:t>. 2017. Processos de fundição do alumínio. Curitiba : s.n., 2017.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600" b="1" dirty="0" err="1"/>
              <a:t>Sankaran</a:t>
            </a:r>
            <a:r>
              <a:rPr lang="en-US" sz="1600" b="1" dirty="0"/>
              <a:t>, K. K., &amp; Mishra, R. S</a:t>
            </a:r>
            <a:r>
              <a:rPr lang="en-US" sz="1600" dirty="0"/>
              <a:t>. 2017. Aluminum Alloys. In: Metallurgy and Design of Alloys with Hierarchical Microstructures. pp. 57–176. Elsevier.</a:t>
            </a:r>
            <a:endParaRPr lang="pt-BR" sz="1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45557" y="949860"/>
            <a:ext cx="5405907" cy="4987298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1800"/>
              </a:spcAft>
            </a:pPr>
            <a:r>
              <a:rPr lang="pt-BR" sz="3300" b="1" dirty="0"/>
              <a:t>SCHEID, P. </a:t>
            </a:r>
            <a:r>
              <a:rPr lang="pt-BR" sz="3300" dirty="0"/>
              <a:t>Ligas de Alumínio. Materiais para Engenharia, Universidade Federal do Paraná, 2010. Disponível em: &lt;http://ftp.demec.ufpr.br/disciplinas/TM052/Prof.Sheid/Aula_Aluminio.pdf&gt;.</a:t>
            </a:r>
          </a:p>
          <a:p>
            <a:pPr>
              <a:spcAft>
                <a:spcPts val="1800"/>
              </a:spcAft>
            </a:pPr>
            <a:r>
              <a:rPr lang="en-US" sz="3300" b="1" dirty="0"/>
              <a:t>TOTAL MATERIA .</a:t>
            </a:r>
            <a:r>
              <a:rPr lang="en-US" sz="3300" dirty="0"/>
              <a:t> Introduction to the Unified Numbering System of Nonferrous Metals and Alloys. 2003. </a:t>
            </a:r>
            <a:r>
              <a:rPr lang="en-US" sz="3300" dirty="0" err="1"/>
              <a:t>Disponível</a:t>
            </a:r>
            <a:r>
              <a:rPr lang="en-US" sz="3300" dirty="0"/>
              <a:t> </a:t>
            </a:r>
            <a:r>
              <a:rPr lang="en-US" sz="3300" dirty="0" err="1"/>
              <a:t>em</a:t>
            </a:r>
            <a:r>
              <a:rPr lang="en-US" sz="3300" dirty="0"/>
              <a:t>: &lt;https://www.totalmateria.com/page.aspx?ID=CheckArticle&amp;site=ktn&amp;NM=81&gt;.</a:t>
            </a:r>
          </a:p>
          <a:p>
            <a:pPr>
              <a:spcAft>
                <a:spcPts val="1800"/>
              </a:spcAft>
            </a:pPr>
            <a:r>
              <a:rPr lang="pt-BR" sz="3300" b="1" dirty="0"/>
              <a:t>Universidade Federal do Paraná</a:t>
            </a:r>
            <a:r>
              <a:rPr lang="pt-BR" sz="3300" dirty="0"/>
              <a:t>. DEMEC. Curitiba, 2016. Disponível em: &lt;http://ftp.demec.ufpr.br/disciplinas/EngMec_NOTURNO/TM343/Al%20e%20suas%20liga s.pdf&gt;</a:t>
            </a:r>
            <a:endParaRPr lang="en-US" sz="3300" dirty="0"/>
          </a:p>
          <a:p>
            <a:pPr>
              <a:spcAft>
                <a:spcPts val="1800"/>
              </a:spcAft>
            </a:pPr>
            <a:r>
              <a:rPr lang="pt-BR" sz="3300" b="1" dirty="0"/>
              <a:t>USP</a:t>
            </a:r>
            <a:r>
              <a:rPr lang="pt-BR" sz="3300" dirty="0"/>
              <a:t>. Fundamentos e Aplicações do Alumínio. Disponível em: &lt;https://edisciplinas.usp.br/pluginfile.php/4638869/mod_resource/content/0/09_1f undamentosAlumnio.pdf#:~:</a:t>
            </a:r>
            <a:r>
              <a:rPr lang="pt-BR" sz="3300" dirty="0" err="1"/>
              <a:t>text</a:t>
            </a:r>
            <a:r>
              <a:rPr lang="pt-BR" sz="3300" dirty="0"/>
              <a:t>=Os%20elementos%20de%20liga%20aumentam,e%20elab orados%20ao%20mesmo%20tempo&gt; .</a:t>
            </a:r>
            <a:endParaRPr lang="en-US" sz="3300" dirty="0"/>
          </a:p>
          <a:p>
            <a:pPr>
              <a:spcAft>
                <a:spcPts val="1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7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Desilicação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86958"/>
              </p:ext>
            </p:extLst>
          </p:nvPr>
        </p:nvGraphicFramePr>
        <p:xfrm>
          <a:off x="437271" y="1690688"/>
          <a:ext cx="11417845" cy="42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112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4AFC7C6DB17E4998951ACB88A194FC" ma:contentTypeVersion="0" ma:contentTypeDescription="Crie um novo documento." ma:contentTypeScope="" ma:versionID="a6c1cd3e3be8441558452083986e6a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645B18-8003-4248-81EC-266D19124A66}"/>
</file>

<file path=customXml/itemProps2.xml><?xml version="1.0" encoding="utf-8"?>
<ds:datastoreItem xmlns:ds="http://schemas.openxmlformats.org/officeDocument/2006/customXml" ds:itemID="{448128D8-501D-4F5D-AB66-3A8526AD2AA0}"/>
</file>

<file path=customXml/itemProps3.xml><?xml version="1.0" encoding="utf-8"?>
<ds:datastoreItem xmlns:ds="http://schemas.openxmlformats.org/officeDocument/2006/customXml" ds:itemID="{F4CB504E-D40A-44DD-A659-8ABCFBDE800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5388</Words>
  <Application>Microsoft Office PowerPoint</Application>
  <PresentationFormat>Widescreen</PresentationFormat>
  <Paragraphs>484</Paragraphs>
  <Slides>80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3" baseType="lpstr">
      <vt:lpstr>Arial</vt:lpstr>
      <vt:lpstr>Calibri</vt:lpstr>
      <vt:lpstr>Tema do Office</vt:lpstr>
      <vt:lpstr>ALUMÍNIO E SUAS LIGAS  </vt:lpstr>
      <vt:lpstr>O ALUMÍNIO</vt:lpstr>
      <vt:lpstr>Apresentação do PowerPoint</vt:lpstr>
      <vt:lpstr>Apresentação do PowerPoint</vt:lpstr>
      <vt:lpstr>Apresentação do PowerPoint</vt:lpstr>
      <vt:lpstr>Apresentação do PowerPoint</vt:lpstr>
      <vt:lpstr>PROCESSO BAYER</vt:lpstr>
      <vt:lpstr>Moagem </vt:lpstr>
      <vt:lpstr>Desilicação </vt:lpstr>
      <vt:lpstr>Digestão </vt:lpstr>
      <vt:lpstr>Apresentação do PowerPoint</vt:lpstr>
      <vt:lpstr>Clarificação</vt:lpstr>
      <vt:lpstr>Precipitação </vt:lpstr>
      <vt:lpstr>Classificação </vt:lpstr>
      <vt:lpstr>Calcinação  </vt:lpstr>
      <vt:lpstr>PROCESSO HALL-HÉROULT</vt:lpstr>
      <vt:lpstr>Apresentação do PowerPoint</vt:lpstr>
      <vt:lpstr>Processo Bayer e Hall-Héroult</vt:lpstr>
      <vt:lpstr>Produção mundial </vt:lpstr>
      <vt:lpstr>O custo para a obtenção do alumínio primário nos dias atuais </vt:lpstr>
      <vt:lpstr>ELEMENTOS DE LIGAS </vt:lpstr>
      <vt:lpstr>Efeitos de elementos de liga  </vt:lpstr>
      <vt:lpstr>Apresentação do PowerPoint</vt:lpstr>
      <vt:lpstr>Silício - Si (até 17%)</vt:lpstr>
      <vt:lpstr>Cobre - Cu (até 6,5%)</vt:lpstr>
      <vt:lpstr>Magnésio - Mg (até 10%) </vt:lpstr>
      <vt:lpstr>Manganês - Mn (até 1,5%)</vt:lpstr>
      <vt:lpstr>Zinco - Zn (até 8%) </vt:lpstr>
      <vt:lpstr>Cromo - Cr (até 0,3%)</vt:lpstr>
      <vt:lpstr>Níquel - Ni (até 2%) </vt:lpstr>
      <vt:lpstr>Lítio - Li (até 2,6%) </vt:lpstr>
      <vt:lpstr>Zircônio - Zr (até 0,3%) Vanádio - V (até 0,2%) </vt:lpstr>
      <vt:lpstr>Sódio - Na (até 0,015%) Antimônio - Sb (até 0,5%) Cálcio - Ca (até 0,015%) Estrôncio - Sr (até 0,05%)</vt:lpstr>
      <vt:lpstr>Estanho -Sn (até 40%)</vt:lpstr>
      <vt:lpstr>ESPECIFICAÇÕES E NOMENCLATURAS</vt:lpstr>
      <vt:lpstr>Apresentação do PowerPoint</vt:lpstr>
      <vt:lpstr>Apresentação do PowerPoint</vt:lpstr>
      <vt:lpstr>Apresentação do PowerPoint</vt:lpstr>
      <vt:lpstr>Descrição dos códigos da UNS</vt:lpstr>
      <vt:lpstr>Nomenclatura ABNT para ligas de alumínio</vt:lpstr>
      <vt:lpstr>Nomenclatura Aluminum Association (AA) e ASTM para ligas fundidas </vt:lpstr>
      <vt:lpstr>Apresentação do PowerPoint</vt:lpstr>
      <vt:lpstr>Apresentação do PowerPoint</vt:lpstr>
      <vt:lpstr>Apresentação do PowerPoint</vt:lpstr>
      <vt:lpstr>Nomenclatura aluminum association (aa) e astm para ligas trabalhadas</vt:lpstr>
      <vt:lpstr>SÉRIE 1XXX</vt:lpstr>
      <vt:lpstr>Apresentação do PowerPoint</vt:lpstr>
      <vt:lpstr> SÉRIE 2XXX</vt:lpstr>
      <vt:lpstr>Apresentação do PowerPoint</vt:lpstr>
      <vt:lpstr>SÉRIE 3XXX</vt:lpstr>
      <vt:lpstr>SÉRIE 4XXX</vt:lpstr>
      <vt:lpstr>Apresentação do PowerPoint</vt:lpstr>
      <vt:lpstr>SÉRIE 5XXX</vt:lpstr>
      <vt:lpstr>Apresentação do PowerPoint</vt:lpstr>
      <vt:lpstr>SÉRIE 6XXX</vt:lpstr>
      <vt:lpstr>Apresentação do PowerPoint</vt:lpstr>
      <vt:lpstr>SÉRIE 7XXX</vt:lpstr>
      <vt:lpstr>Apresentação do PowerPoint</vt:lpstr>
      <vt:lpstr>OUTRAS LIGAS</vt:lpstr>
      <vt:lpstr>Apresentação do PowerPoint</vt:lpstr>
      <vt:lpstr>Apresentação do PowerPoint</vt:lpstr>
      <vt:lpstr>Apresentação do PowerPoint</vt:lpstr>
      <vt:lpstr>Algumas das letras incluídas nos códigos designadores das ligas de alumínio fundidas e forjadas.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Subdivisões da têmpera T – Termicamente tratada </vt:lpstr>
      <vt:lpstr>APLICAÇÕES PARA DIFERENTES LIGAS DE ALUMÍNIO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ALUMINIO E SUAS LIGAS</dc:title>
  <dc:creator>Conta da Microsoft</dc:creator>
  <cp:lastModifiedBy>Setor de Tecnologia</cp:lastModifiedBy>
  <cp:revision>405</cp:revision>
  <dcterms:created xsi:type="dcterms:W3CDTF">2021-02-19T20:04:57Z</dcterms:created>
  <dcterms:modified xsi:type="dcterms:W3CDTF">2023-05-05T14:31:08Z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0x010100694AFC7C6DB17E4998951ACB88A194FC</vt:lpwstr>
  </property>
</Properties>
</file>