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ink/ink4.xml" ContentType="application/inkml+xml"/>
  <Override PartName="/ppt/ink/ink6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806" r:id="rId2"/>
  </p:sldMasterIdLst>
  <p:notesMasterIdLst>
    <p:notesMasterId r:id="rId58"/>
  </p:notesMasterIdLst>
  <p:sldIdLst>
    <p:sldId id="763" r:id="rId3"/>
    <p:sldId id="258" r:id="rId4"/>
    <p:sldId id="909" r:id="rId5"/>
    <p:sldId id="912" r:id="rId6"/>
    <p:sldId id="980" r:id="rId7"/>
    <p:sldId id="928" r:id="rId8"/>
    <p:sldId id="929" r:id="rId9"/>
    <p:sldId id="930" r:id="rId10"/>
    <p:sldId id="931" r:id="rId11"/>
    <p:sldId id="932" r:id="rId12"/>
    <p:sldId id="933" r:id="rId13"/>
    <p:sldId id="934" r:id="rId14"/>
    <p:sldId id="935" r:id="rId15"/>
    <p:sldId id="936" r:id="rId16"/>
    <p:sldId id="937" r:id="rId17"/>
    <p:sldId id="938" r:id="rId18"/>
    <p:sldId id="939" r:id="rId19"/>
    <p:sldId id="940" r:id="rId20"/>
    <p:sldId id="943" r:id="rId21"/>
    <p:sldId id="944" r:id="rId22"/>
    <p:sldId id="945" r:id="rId23"/>
    <p:sldId id="946" r:id="rId24"/>
    <p:sldId id="947" r:id="rId25"/>
    <p:sldId id="948" r:id="rId26"/>
    <p:sldId id="949" r:id="rId27"/>
    <p:sldId id="950" r:id="rId28"/>
    <p:sldId id="951" r:id="rId29"/>
    <p:sldId id="952" r:id="rId30"/>
    <p:sldId id="953" r:id="rId31"/>
    <p:sldId id="954" r:id="rId32"/>
    <p:sldId id="955" r:id="rId33"/>
    <p:sldId id="956" r:id="rId34"/>
    <p:sldId id="957" r:id="rId35"/>
    <p:sldId id="958" r:id="rId36"/>
    <p:sldId id="959" r:id="rId37"/>
    <p:sldId id="960" r:id="rId38"/>
    <p:sldId id="961" r:id="rId39"/>
    <p:sldId id="962" r:id="rId40"/>
    <p:sldId id="963" r:id="rId41"/>
    <p:sldId id="964" r:id="rId42"/>
    <p:sldId id="965" r:id="rId43"/>
    <p:sldId id="966" r:id="rId44"/>
    <p:sldId id="967" r:id="rId45"/>
    <p:sldId id="968" r:id="rId46"/>
    <p:sldId id="969" r:id="rId47"/>
    <p:sldId id="970" r:id="rId48"/>
    <p:sldId id="971" r:id="rId49"/>
    <p:sldId id="972" r:id="rId50"/>
    <p:sldId id="973" r:id="rId51"/>
    <p:sldId id="974" r:id="rId52"/>
    <p:sldId id="975" r:id="rId53"/>
    <p:sldId id="976" r:id="rId54"/>
    <p:sldId id="977" r:id="rId55"/>
    <p:sldId id="978" r:id="rId56"/>
    <p:sldId id="979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Gabriel Bianchin" initials="CGB" lastIdx="1" clrIdx="0">
    <p:extLst>
      <p:ext uri="{19B8F6BF-5375-455C-9EA6-DF929625EA0E}">
        <p15:presenceInfo xmlns:p15="http://schemas.microsoft.com/office/powerpoint/2012/main" userId="S::bianchin@lactec.org.br::579eb7a6-555d-4d72-b787-af90c26af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E0A45-848C-44FE-AC1C-D13C3E305900}" v="156" dt="2020-09-11T18:05:5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0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68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customXml" Target="../customXml/item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67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Yamakawa" userId="76f2402e8d8f15e6" providerId="LiveId" clId="{93733DD8-5412-474A-B32F-6B4997823523}"/>
    <pc:docChg chg="delSld modSld">
      <pc:chgData name="Eduardo Yamakawa" userId="76f2402e8d8f15e6" providerId="LiveId" clId="{93733DD8-5412-474A-B32F-6B4997823523}" dt="2020-09-01T20:38:30.704" v="1" actId="20577"/>
      <pc:docMkLst>
        <pc:docMk/>
      </pc:docMkLst>
      <pc:sldChg chg="modSp">
        <pc:chgData name="Eduardo Yamakawa" userId="76f2402e8d8f15e6" providerId="LiveId" clId="{93733DD8-5412-474A-B32F-6B4997823523}" dt="2020-09-01T20:38:30.704" v="1" actId="20577"/>
        <pc:sldMkLst>
          <pc:docMk/>
          <pc:sldMk cId="3006355217" sldId="763"/>
        </pc:sldMkLst>
        <pc:spChg chg="mod">
          <ac:chgData name="Eduardo Yamakawa" userId="76f2402e8d8f15e6" providerId="LiveId" clId="{93733DD8-5412-474A-B32F-6B4997823523}" dt="2020-09-01T20:38:30.704" v="1" actId="20577"/>
          <ac:spMkLst>
            <pc:docMk/>
            <pc:sldMk cId="3006355217" sldId="763"/>
            <ac:spMk id="3" creationId="{00000000-0000-0000-0000-000000000000}"/>
          </ac:spMkLst>
        </pc:spChg>
      </pc:sldChg>
    </pc:docChg>
  </pc:docChgLst>
  <pc:docChgLst>
    <pc:chgData name="Eduardo Yamakawa" userId="76f2402e8d8f15e6" providerId="LiveId" clId="{2EAE0A45-848C-44FE-AC1C-D13C3E305900}"/>
    <pc:docChg chg="undo custSel addSld delSld modSld modMainMaster">
      <pc:chgData name="Eduardo Yamakawa" userId="76f2402e8d8f15e6" providerId="LiveId" clId="{2EAE0A45-848C-44FE-AC1C-D13C3E305900}" dt="2020-09-11T18:07:00.033" v="895" actId="2711"/>
      <pc:docMkLst>
        <pc:docMk/>
      </pc:docMkLst>
      <pc:sldChg chg="addSp delSp modSp add">
        <pc:chgData name="Eduardo Yamakawa" userId="76f2402e8d8f15e6" providerId="LiveId" clId="{2EAE0A45-848C-44FE-AC1C-D13C3E305900}" dt="2020-09-11T17:03:57.987" v="666" actId="1076"/>
        <pc:sldMkLst>
          <pc:docMk/>
          <pc:sldMk cId="0" sldId="258"/>
        </pc:sldMkLst>
        <pc:spChg chg="add mod">
          <ac:chgData name="Eduardo Yamakawa" userId="76f2402e8d8f15e6" providerId="LiveId" clId="{2EAE0A45-848C-44FE-AC1C-D13C3E305900}" dt="2020-09-11T17:03:41.075" v="664" actId="1076"/>
          <ac:spMkLst>
            <pc:docMk/>
            <pc:sldMk cId="0" sldId="258"/>
            <ac:spMk id="4" creationId="{3D560AF4-DDC0-4319-A412-FCC983CB7B22}"/>
          </ac:spMkLst>
        </pc:spChg>
        <pc:spChg chg="add del mod">
          <ac:chgData name="Eduardo Yamakawa" userId="76f2402e8d8f15e6" providerId="LiveId" clId="{2EAE0A45-848C-44FE-AC1C-D13C3E305900}" dt="2020-09-11T12:47:14.523" v="595" actId="1076"/>
          <ac:spMkLst>
            <pc:docMk/>
            <pc:sldMk cId="0" sldId="258"/>
            <ac:spMk id="5" creationId="{1D928776-1630-4CF1-B0EF-0E13DDA32F14}"/>
          </ac:spMkLst>
        </pc:spChg>
        <pc:spChg chg="add mod">
          <ac:chgData name="Eduardo Yamakawa" userId="76f2402e8d8f15e6" providerId="LiveId" clId="{2EAE0A45-848C-44FE-AC1C-D13C3E305900}" dt="2020-09-11T12:51:54.546" v="636" actId="1076"/>
          <ac:spMkLst>
            <pc:docMk/>
            <pc:sldMk cId="0" sldId="258"/>
            <ac:spMk id="6" creationId="{030F3E9D-4479-4F4D-BE2F-ECE5B2EAF943}"/>
          </ac:spMkLst>
        </pc:spChg>
        <pc:spChg chg="add mod">
          <ac:chgData name="Eduardo Yamakawa" userId="76f2402e8d8f15e6" providerId="LiveId" clId="{2EAE0A45-848C-44FE-AC1C-D13C3E305900}" dt="2020-09-11T12:52:57.784" v="649" actId="403"/>
          <ac:spMkLst>
            <pc:docMk/>
            <pc:sldMk cId="0" sldId="258"/>
            <ac:spMk id="7" creationId="{D025E26A-0598-461F-BB44-63E06E1D520F}"/>
          </ac:spMkLst>
        </pc:spChg>
        <pc:spChg chg="add del mod">
          <ac:chgData name="Eduardo Yamakawa" userId="76f2402e8d8f15e6" providerId="LiveId" clId="{2EAE0A45-848C-44FE-AC1C-D13C3E305900}" dt="2020-09-11T12:49:30.720" v="619" actId="478"/>
          <ac:spMkLst>
            <pc:docMk/>
            <pc:sldMk cId="0" sldId="258"/>
            <ac:spMk id="23" creationId="{4A085B27-1C49-4DA8-93B5-B6785473E370}"/>
          </ac:spMkLst>
        </pc:spChg>
        <pc:spChg chg="mod">
          <ac:chgData name="Eduardo Yamakawa" userId="76f2402e8d8f15e6" providerId="LiveId" clId="{2EAE0A45-848C-44FE-AC1C-D13C3E305900}" dt="2020-09-11T17:03:24.804" v="663" actId="6549"/>
          <ac:spMkLst>
            <pc:docMk/>
            <pc:sldMk cId="0" sldId="258"/>
            <ac:spMk id="8207" creationId="{AF013759-02A1-482C-BD93-BE63818CA4FE}"/>
          </ac:spMkLst>
        </pc:spChg>
        <pc:spChg chg="mod">
          <ac:chgData name="Eduardo Yamakawa" userId="76f2402e8d8f15e6" providerId="LiveId" clId="{2EAE0A45-848C-44FE-AC1C-D13C3E305900}" dt="2020-09-07T13:09:43.547" v="52" actId="14100"/>
          <ac:spMkLst>
            <pc:docMk/>
            <pc:sldMk cId="0" sldId="258"/>
            <ac:spMk id="8208" creationId="{43A1A29B-46C1-4085-BE36-3BC6E299E5F1}"/>
          </ac:spMkLst>
        </pc:spChg>
        <pc:picChg chg="add mod">
          <ac:chgData name="Eduardo Yamakawa" userId="76f2402e8d8f15e6" providerId="LiveId" clId="{2EAE0A45-848C-44FE-AC1C-D13C3E305900}" dt="2020-09-07T13:09:06.567" v="47" actId="1076"/>
          <ac:picMkLst>
            <pc:docMk/>
            <pc:sldMk cId="0" sldId="258"/>
            <ac:picMk id="2" creationId="{AF0DAAEC-D4ED-40E5-B16E-1AE18CB04273}"/>
          </ac:picMkLst>
        </pc:picChg>
        <pc:picChg chg="add mod">
          <ac:chgData name="Eduardo Yamakawa" userId="76f2402e8d8f15e6" providerId="LiveId" clId="{2EAE0A45-848C-44FE-AC1C-D13C3E305900}" dt="2020-09-07T13:11:20.647" v="82" actId="14100"/>
          <ac:picMkLst>
            <pc:docMk/>
            <pc:sldMk cId="0" sldId="258"/>
            <ac:picMk id="3" creationId="{05747A03-E4FD-4EAC-AC9C-D3B3B4CA751D}"/>
          </ac:picMkLst>
        </pc:picChg>
        <pc:picChg chg="add del mod">
          <ac:chgData name="Eduardo Yamakawa" userId="76f2402e8d8f15e6" providerId="LiveId" clId="{2EAE0A45-848C-44FE-AC1C-D13C3E305900}" dt="2020-09-11T12:47:14.396" v="593" actId="478"/>
          <ac:picMkLst>
            <pc:docMk/>
            <pc:sldMk cId="0" sldId="258"/>
            <ac:picMk id="17" creationId="{D44AC765-9F37-41FD-97DB-8A5D8DD546BD}"/>
          </ac:picMkLst>
        </pc:picChg>
        <pc:picChg chg="mod">
          <ac:chgData name="Eduardo Yamakawa" userId="76f2402e8d8f15e6" providerId="LiveId" clId="{2EAE0A45-848C-44FE-AC1C-D13C3E305900}" dt="2020-09-11T17:03:57.987" v="666" actId="1076"/>
          <ac:picMkLst>
            <pc:docMk/>
            <pc:sldMk cId="0" sldId="258"/>
            <ac:picMk id="8234" creationId="{88BF15E6-0087-4EF2-8E6A-AFD0C7A3EF5E}"/>
          </ac:picMkLst>
        </pc:picChg>
      </pc:sldChg>
      <pc:sldChg chg="modSp">
        <pc:chgData name="Eduardo Yamakawa" userId="76f2402e8d8f15e6" providerId="LiveId" clId="{2EAE0A45-848C-44FE-AC1C-D13C3E305900}" dt="2020-09-11T17:05:39.131" v="681" actId="6549"/>
        <pc:sldMkLst>
          <pc:docMk/>
          <pc:sldMk cId="2761382622" sldId="547"/>
        </pc:sldMkLst>
        <pc:spChg chg="mod">
          <ac:chgData name="Eduardo Yamakawa" userId="76f2402e8d8f15e6" providerId="LiveId" clId="{2EAE0A45-848C-44FE-AC1C-D13C3E305900}" dt="2020-09-11T17:05:39.131" v="681" actId="6549"/>
          <ac:spMkLst>
            <pc:docMk/>
            <pc:sldMk cId="2761382622" sldId="547"/>
            <ac:spMk id="6" creationId="{00000000-0000-0000-0000-000000000000}"/>
          </ac:spMkLst>
        </pc:spChg>
      </pc:sldChg>
      <pc:sldChg chg="modSp">
        <pc:chgData name="Eduardo Yamakawa" userId="76f2402e8d8f15e6" providerId="LiveId" clId="{2EAE0A45-848C-44FE-AC1C-D13C3E305900}" dt="2020-09-11T17:15:45.628" v="682" actId="1076"/>
        <pc:sldMkLst>
          <pc:docMk/>
          <pc:sldMk cId="2986462152" sldId="548"/>
        </pc:sldMkLst>
        <pc:spChg chg="mod">
          <ac:chgData name="Eduardo Yamakawa" userId="76f2402e8d8f15e6" providerId="LiveId" clId="{2EAE0A45-848C-44FE-AC1C-D13C3E305900}" dt="2020-09-11T17:15:45.628" v="682" actId="1076"/>
          <ac:spMkLst>
            <pc:docMk/>
            <pc:sldMk cId="2986462152" sldId="548"/>
            <ac:spMk id="4" creationId="{00000000-0000-0000-0000-000000000000}"/>
          </ac:spMkLst>
        </pc:spChg>
      </pc:sldChg>
      <pc:sldChg chg="modSp">
        <pc:chgData name="Eduardo Yamakawa" userId="76f2402e8d8f15e6" providerId="LiveId" clId="{2EAE0A45-848C-44FE-AC1C-D13C3E305900}" dt="2020-09-07T13:39:02.481" v="122" actId="14100"/>
        <pc:sldMkLst>
          <pc:docMk/>
          <pc:sldMk cId="1213042" sldId="551"/>
        </pc:sldMkLst>
        <pc:spChg chg="mod">
          <ac:chgData name="Eduardo Yamakawa" userId="76f2402e8d8f15e6" providerId="LiveId" clId="{2EAE0A45-848C-44FE-AC1C-D13C3E305900}" dt="2020-09-07T13:38:47.192" v="118" actId="1076"/>
          <ac:spMkLst>
            <pc:docMk/>
            <pc:sldMk cId="1213042" sldId="551"/>
            <ac:spMk id="4" creationId="{00000000-0000-0000-0000-000000000000}"/>
          </ac:spMkLst>
        </pc:spChg>
        <pc:spChg chg="mod">
          <ac:chgData name="Eduardo Yamakawa" userId="76f2402e8d8f15e6" providerId="LiveId" clId="{2EAE0A45-848C-44FE-AC1C-D13C3E305900}" dt="2020-09-07T13:38:54.201" v="119" actId="1076"/>
          <ac:spMkLst>
            <pc:docMk/>
            <pc:sldMk cId="1213042" sldId="551"/>
            <ac:spMk id="9" creationId="{DD33EE1A-6193-4166-A5AA-84BF5B4D5DCC}"/>
          </ac:spMkLst>
        </pc:spChg>
        <pc:grpChg chg="mod">
          <ac:chgData name="Eduardo Yamakawa" userId="76f2402e8d8f15e6" providerId="LiveId" clId="{2EAE0A45-848C-44FE-AC1C-D13C3E305900}" dt="2020-09-07T13:39:02.481" v="122" actId="14100"/>
          <ac:grpSpMkLst>
            <pc:docMk/>
            <pc:sldMk cId="1213042" sldId="551"/>
            <ac:grpSpMk id="3" creationId="{15B22568-E42E-4BDE-89F1-744331EEE370}"/>
          </ac:grpSpMkLst>
        </pc:grpChg>
        <pc:picChg chg="mod">
          <ac:chgData name="Eduardo Yamakawa" userId="76f2402e8d8f15e6" providerId="LiveId" clId="{2EAE0A45-848C-44FE-AC1C-D13C3E305900}" dt="2020-09-07T13:38:54.201" v="119" actId="1076"/>
          <ac:picMkLst>
            <pc:docMk/>
            <pc:sldMk cId="1213042" sldId="551"/>
            <ac:picMk id="8" creationId="{ED26C35A-B88C-4C3A-82F2-8916613FA517}"/>
          </ac:picMkLst>
        </pc:picChg>
      </pc:sldChg>
      <pc:sldChg chg="modSp">
        <pc:chgData name="Eduardo Yamakawa" userId="76f2402e8d8f15e6" providerId="LiveId" clId="{2EAE0A45-848C-44FE-AC1C-D13C3E305900}" dt="2020-09-07T13:39:45.816" v="126" actId="14100"/>
        <pc:sldMkLst>
          <pc:docMk/>
          <pc:sldMk cId="2388012873" sldId="568"/>
        </pc:sldMkLst>
        <pc:spChg chg="mod">
          <ac:chgData name="Eduardo Yamakawa" userId="76f2402e8d8f15e6" providerId="LiveId" clId="{2EAE0A45-848C-44FE-AC1C-D13C3E305900}" dt="2020-09-07T13:39:41.798" v="124" actId="1076"/>
          <ac:spMkLst>
            <pc:docMk/>
            <pc:sldMk cId="2388012873" sldId="568"/>
            <ac:spMk id="4" creationId="{00000000-0000-0000-0000-000000000000}"/>
          </ac:spMkLst>
        </pc:spChg>
        <pc:spChg chg="mod">
          <ac:chgData name="Eduardo Yamakawa" userId="76f2402e8d8f15e6" providerId="LiveId" clId="{2EAE0A45-848C-44FE-AC1C-D13C3E305900}" dt="2020-09-07T13:39:38.695" v="123" actId="1076"/>
          <ac:spMkLst>
            <pc:docMk/>
            <pc:sldMk cId="2388012873" sldId="568"/>
            <ac:spMk id="5" creationId="{00000000-0000-0000-0000-000000000000}"/>
          </ac:spMkLst>
        </pc:spChg>
        <pc:picChg chg="mod">
          <ac:chgData name="Eduardo Yamakawa" userId="76f2402e8d8f15e6" providerId="LiveId" clId="{2EAE0A45-848C-44FE-AC1C-D13C3E305900}" dt="2020-09-07T13:39:45.816" v="126" actId="14100"/>
          <ac:picMkLst>
            <pc:docMk/>
            <pc:sldMk cId="2388012873" sldId="568"/>
            <ac:picMk id="4098" creationId="{00000000-0000-0000-0000-000000000000}"/>
          </ac:picMkLst>
        </pc:picChg>
      </pc:sldChg>
      <pc:sldChg chg="modSp">
        <pc:chgData name="Eduardo Yamakawa" userId="76f2402e8d8f15e6" providerId="LiveId" clId="{2EAE0A45-848C-44FE-AC1C-D13C3E305900}" dt="2020-09-07T13:39:57.640" v="130" actId="1076"/>
        <pc:sldMkLst>
          <pc:docMk/>
          <pc:sldMk cId="2919046611" sldId="569"/>
        </pc:sldMkLst>
        <pc:spChg chg="mod">
          <ac:chgData name="Eduardo Yamakawa" userId="76f2402e8d8f15e6" providerId="LiveId" clId="{2EAE0A45-848C-44FE-AC1C-D13C3E305900}" dt="2020-09-07T13:39:50.184" v="127" actId="1076"/>
          <ac:spMkLst>
            <pc:docMk/>
            <pc:sldMk cId="2919046611" sldId="569"/>
            <ac:spMk id="4" creationId="{00000000-0000-0000-0000-000000000000}"/>
          </ac:spMkLst>
        </pc:spChg>
        <pc:spChg chg="mod">
          <ac:chgData name="Eduardo Yamakawa" userId="76f2402e8d8f15e6" providerId="LiveId" clId="{2EAE0A45-848C-44FE-AC1C-D13C3E305900}" dt="2020-09-07T13:39:57.640" v="130" actId="1076"/>
          <ac:spMkLst>
            <pc:docMk/>
            <pc:sldMk cId="2919046611" sldId="569"/>
            <ac:spMk id="5" creationId="{00000000-0000-0000-0000-000000000000}"/>
          </ac:spMkLst>
        </pc:spChg>
        <pc:picChg chg="mod">
          <ac:chgData name="Eduardo Yamakawa" userId="76f2402e8d8f15e6" providerId="LiveId" clId="{2EAE0A45-848C-44FE-AC1C-D13C3E305900}" dt="2020-09-07T13:39:54.895" v="129" actId="14100"/>
          <ac:picMkLst>
            <pc:docMk/>
            <pc:sldMk cId="2919046611" sldId="569"/>
            <ac:picMk id="5122" creationId="{00000000-0000-0000-0000-000000000000}"/>
          </ac:picMkLst>
        </pc:picChg>
      </pc:sldChg>
      <pc:sldChg chg="modSp">
        <pc:chgData name="Eduardo Yamakawa" userId="76f2402e8d8f15e6" providerId="LiveId" clId="{2EAE0A45-848C-44FE-AC1C-D13C3E305900}" dt="2020-09-07T13:38:08.164" v="117" actId="207"/>
        <pc:sldMkLst>
          <pc:docMk/>
          <pc:sldMk cId="3050071731" sldId="742"/>
        </pc:sldMkLst>
        <pc:spChg chg="mod">
          <ac:chgData name="Eduardo Yamakawa" userId="76f2402e8d8f15e6" providerId="LiveId" clId="{2EAE0A45-848C-44FE-AC1C-D13C3E305900}" dt="2020-09-07T13:38:08.164" v="117" actId="207"/>
          <ac:spMkLst>
            <pc:docMk/>
            <pc:sldMk cId="3050071731" sldId="742"/>
            <ac:spMk id="2" creationId="{611873E8-5DF0-45DE-AED6-153019DBCBBE}"/>
          </ac:spMkLst>
        </pc:spChg>
      </pc:sldChg>
      <pc:sldChg chg="modSp">
        <pc:chgData name="Eduardo Yamakawa" userId="76f2402e8d8f15e6" providerId="LiveId" clId="{2EAE0A45-848C-44FE-AC1C-D13C3E305900}" dt="2020-09-11T17:05:06.218" v="679" actId="6549"/>
        <pc:sldMkLst>
          <pc:docMk/>
          <pc:sldMk cId="1434375884" sldId="743"/>
        </pc:sldMkLst>
        <pc:spChg chg="mod">
          <ac:chgData name="Eduardo Yamakawa" userId="76f2402e8d8f15e6" providerId="LiveId" clId="{2EAE0A45-848C-44FE-AC1C-D13C3E305900}" dt="2020-09-11T17:05:06.218" v="679" actId="6549"/>
          <ac:spMkLst>
            <pc:docMk/>
            <pc:sldMk cId="1434375884" sldId="743"/>
            <ac:spMk id="5" creationId="{00000000-0000-0000-0000-000000000000}"/>
          </ac:spMkLst>
        </pc:spChg>
      </pc:sldChg>
      <pc:sldChg chg="addSp delSp modSp add">
        <pc:chgData name="Eduardo Yamakawa" userId="76f2402e8d8f15e6" providerId="LiveId" clId="{2EAE0A45-848C-44FE-AC1C-D13C3E305900}" dt="2020-09-11T17:04:16.388" v="669" actId="1076"/>
        <pc:sldMkLst>
          <pc:docMk/>
          <pc:sldMk cId="0" sldId="909"/>
        </pc:sldMkLst>
        <pc:spChg chg="add del mod">
          <ac:chgData name="Eduardo Yamakawa" userId="76f2402e8d8f15e6" providerId="LiveId" clId="{2EAE0A45-848C-44FE-AC1C-D13C3E305900}" dt="2020-09-07T13:06:05.358" v="13" actId="478"/>
          <ac:spMkLst>
            <pc:docMk/>
            <pc:sldMk cId="0" sldId="909"/>
            <ac:spMk id="3" creationId="{A091F0FA-8A5E-4B64-94F1-0EA798FA7016}"/>
          </ac:spMkLst>
        </pc:spChg>
        <pc:spChg chg="add mod">
          <ac:chgData name="Eduardo Yamakawa" userId="76f2402e8d8f15e6" providerId="LiveId" clId="{2EAE0A45-848C-44FE-AC1C-D13C3E305900}" dt="2020-09-11T17:04:16.388" v="669" actId="1076"/>
          <ac:spMkLst>
            <pc:docMk/>
            <pc:sldMk cId="0" sldId="909"/>
            <ac:spMk id="5" creationId="{4F05CAB0-7AC6-4049-8051-11A80D68AC00}"/>
          </ac:spMkLst>
        </pc:spChg>
        <pc:spChg chg="mod">
          <ac:chgData name="Eduardo Yamakawa" userId="76f2402e8d8f15e6" providerId="LiveId" clId="{2EAE0A45-848C-44FE-AC1C-D13C3E305900}" dt="2020-09-07T13:34:53.474" v="116" actId="14100"/>
          <ac:spMkLst>
            <pc:docMk/>
            <pc:sldMk cId="0" sldId="909"/>
            <ac:spMk id="122895" creationId="{E142D298-B9EC-414E-8020-FEDB6F6C0C8F}"/>
          </ac:spMkLst>
        </pc:spChg>
        <pc:spChg chg="del mod">
          <ac:chgData name="Eduardo Yamakawa" userId="76f2402e8d8f15e6" providerId="LiveId" clId="{2EAE0A45-848C-44FE-AC1C-D13C3E305900}" dt="2020-09-07T13:32:48.983" v="86" actId="478"/>
          <ac:spMkLst>
            <pc:docMk/>
            <pc:sldMk cId="0" sldId="909"/>
            <ac:spMk id="122896" creationId="{970532DE-3D8A-4EF1-8FCB-F23CDF66F2BB}"/>
          </ac:spMkLst>
        </pc:spChg>
        <pc:graphicFrameChg chg="del">
          <ac:chgData name="Eduardo Yamakawa" userId="76f2402e8d8f15e6" providerId="LiveId" clId="{2EAE0A45-848C-44FE-AC1C-D13C3E305900}" dt="2020-09-07T13:05:55.952" v="12" actId="478"/>
          <ac:graphicFrameMkLst>
            <pc:docMk/>
            <pc:sldMk cId="0" sldId="909"/>
            <ac:graphicFrameMk id="122899" creationId="{A7BC1ED4-4D7B-4C85-880C-762CB1E3AE53}"/>
          </ac:graphicFrameMkLst>
        </pc:graphicFrameChg>
        <pc:graphicFrameChg chg="del">
          <ac:chgData name="Eduardo Yamakawa" userId="76f2402e8d8f15e6" providerId="LiveId" clId="{2EAE0A45-848C-44FE-AC1C-D13C3E305900}" dt="2020-09-07T13:06:06.302" v="14" actId="478"/>
          <ac:graphicFrameMkLst>
            <pc:docMk/>
            <pc:sldMk cId="0" sldId="909"/>
            <ac:graphicFrameMk id="122903" creationId="{59B8A2E6-216F-42A1-A2F2-BE9F17E621D1}"/>
          </ac:graphicFrameMkLst>
        </pc:graphicFrameChg>
        <pc:picChg chg="add del mod">
          <ac:chgData name="Eduardo Yamakawa" userId="76f2402e8d8f15e6" providerId="LiveId" clId="{2EAE0A45-848C-44FE-AC1C-D13C3E305900}" dt="2020-09-07T13:08:31.730" v="42" actId="21"/>
          <ac:picMkLst>
            <pc:docMk/>
            <pc:sldMk cId="0" sldId="909"/>
            <ac:picMk id="4" creationId="{BB0D9E8E-1E69-4042-A6EE-07F54525CE01}"/>
          </ac:picMkLst>
        </pc:picChg>
      </pc:sldChg>
      <pc:sldChg chg="addSp delSp modSp new add">
        <pc:chgData name="Eduardo Yamakawa" userId="76f2402e8d8f15e6" providerId="LiveId" clId="{2EAE0A45-848C-44FE-AC1C-D13C3E305900}" dt="2020-09-07T13:52:52.440" v="368" actId="1036"/>
        <pc:sldMkLst>
          <pc:docMk/>
          <pc:sldMk cId="3809881929" sldId="910"/>
        </pc:sldMkLst>
        <pc:spChg chg="add mod">
          <ac:chgData name="Eduardo Yamakawa" userId="76f2402e8d8f15e6" providerId="LiveId" clId="{2EAE0A45-848C-44FE-AC1C-D13C3E305900}" dt="2020-09-07T13:52:52.440" v="368" actId="1036"/>
          <ac:spMkLst>
            <pc:docMk/>
            <pc:sldMk cId="3809881929" sldId="910"/>
            <ac:spMk id="3" creationId="{9573F467-6D5E-48AB-ABF1-D803288C39AB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3" creationId="{35EE880E-0CD7-46A7-B259-E7BADBE85038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4" creationId="{F6844E14-C89D-4C84-B20C-2A52B8074316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5" creationId="{1F135932-1D8E-4EC1-BA23-BCC21C36AD6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6" creationId="{0CB8213F-EC3C-4AC9-A2C3-3F655682D658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9" creationId="{EC92E5EB-6231-441F-9227-7D996D97C393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38" creationId="{822D3143-70F8-4E4F-9696-FF7ED7FF7739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39" creationId="{5D2926A4-342B-4AB3-B2F4-4D4FFA317716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41" creationId="{74BC8B1D-CC21-49BC-BE5F-2CBF6026C67E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42" creationId="{F0ABAA28-7417-4C5F-BC57-A48583A9AC2B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43" creationId="{517C787D-7211-4A5D-8344-38709FAE2DDB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49" creationId="{64DDE256-264E-4BB1-8D0D-FF8C88C1C9C6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50" creationId="{7CAF6AEB-85FB-4A6F-99BF-AEB559FEF527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58" creationId="{2507BD9B-571C-466F-B5EF-AADEE4C6A376}"/>
          </ac:spMkLst>
        </pc:spChg>
        <pc:spChg chg="mod topLvl">
          <ac:chgData name="Eduardo Yamakawa" userId="76f2402e8d8f15e6" providerId="LiveId" clId="{2EAE0A45-848C-44FE-AC1C-D13C3E305900}" dt="2020-09-07T13:51:42.680" v="199" actId="1037"/>
          <ac:spMkLst>
            <pc:docMk/>
            <pc:sldMk cId="3809881929" sldId="910"/>
            <ac:spMk id="59" creationId="{D71E6B9B-6AFF-4A02-8EC4-94AC35A91383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60" creationId="{B6238556-BBA5-4F7F-AA67-2CA4E7896F3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64" creationId="{D8D3F17E-614E-436F-B62A-36274A476A8E}"/>
          </ac:spMkLst>
        </pc:spChg>
        <pc:spChg chg="mod topLvl">
          <ac:chgData name="Eduardo Yamakawa" userId="76f2402e8d8f15e6" providerId="LiveId" clId="{2EAE0A45-848C-44FE-AC1C-D13C3E305900}" dt="2020-09-07T13:51:50.253" v="235" actId="1038"/>
          <ac:spMkLst>
            <pc:docMk/>
            <pc:sldMk cId="3809881929" sldId="910"/>
            <ac:spMk id="65" creationId="{C257EA49-06E9-4A0A-B1F6-9A251B5356B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66" creationId="{7965F63E-ACAE-40D3-9DA1-420F336AD417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71" creationId="{61421B5B-BF8A-433E-A8E3-9EE706B89352}"/>
          </ac:spMkLst>
        </pc:spChg>
        <pc:spChg chg="mod topLvl">
          <ac:chgData name="Eduardo Yamakawa" userId="76f2402e8d8f15e6" providerId="LiveId" clId="{2EAE0A45-848C-44FE-AC1C-D13C3E305900}" dt="2020-09-07T13:51:58.400" v="260" actId="1037"/>
          <ac:spMkLst>
            <pc:docMk/>
            <pc:sldMk cId="3809881929" sldId="910"/>
            <ac:spMk id="72" creationId="{04DE20D4-BCDD-4001-A335-66227F4FCC16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73" creationId="{889370D1-EC10-4421-8504-BB31770BD614}"/>
          </ac:spMkLst>
        </pc:spChg>
        <pc:spChg chg="mod topLvl">
          <ac:chgData name="Eduardo Yamakawa" userId="76f2402e8d8f15e6" providerId="LiveId" clId="{2EAE0A45-848C-44FE-AC1C-D13C3E305900}" dt="2020-09-07T13:52:04.729" v="274" actId="1037"/>
          <ac:spMkLst>
            <pc:docMk/>
            <pc:sldMk cId="3809881929" sldId="910"/>
            <ac:spMk id="78" creationId="{193CC6C3-BB04-49FC-8840-DFF418A66E86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83" creationId="{5220F47E-0210-4079-83F2-84E8EC75A7C2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84" creationId="{42661A9D-6C19-4706-BE12-D5DA4DCF0967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85" creationId="{350CF105-5CCE-4AAE-9B29-7E4B4D17E8FA}"/>
          </ac:spMkLst>
        </pc:spChg>
        <pc:spChg chg="mod topLvl">
          <ac:chgData name="Eduardo Yamakawa" userId="76f2402e8d8f15e6" providerId="LiveId" clId="{2EAE0A45-848C-44FE-AC1C-D13C3E305900}" dt="2020-09-07T13:52:14.511" v="299" actId="1037"/>
          <ac:spMkLst>
            <pc:docMk/>
            <pc:sldMk cId="3809881929" sldId="910"/>
            <ac:spMk id="86" creationId="{97AC756F-8A13-4293-8A53-D2DF956A35A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91" creationId="{601BC0A7-FDDC-4943-A044-1F6AB92BB89C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92" creationId="{BBB28666-63C3-4F3B-986B-2108E5B91F9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93" creationId="{3F69CDF1-1D92-42C8-B590-F3E5F8E9FA8D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96" creationId="{8429CB9A-6EED-43CA-9F20-1CCCB2159CA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01" creationId="{99E805CD-3793-463E-9DE3-6E027A49463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02" creationId="{7F187C95-AD1F-45D4-B887-73EA28E46EC9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03" creationId="{7A6129EE-5D07-4D4C-A9C6-8A3A55BE5E39}"/>
          </ac:spMkLst>
        </pc:spChg>
        <pc:spChg chg="mod topLvl">
          <ac:chgData name="Eduardo Yamakawa" userId="76f2402e8d8f15e6" providerId="LiveId" clId="{2EAE0A45-848C-44FE-AC1C-D13C3E305900}" dt="2020-09-07T13:52:34.308" v="349" actId="1037"/>
          <ac:spMkLst>
            <pc:docMk/>
            <pc:sldMk cId="3809881929" sldId="910"/>
            <ac:spMk id="104" creationId="{5071797C-9A2D-4581-B097-D2F31A575C8E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09" creationId="{17F8BE90-F18D-4228-BB10-48A3A2611F9B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10" creationId="{42CD28B2-719F-4388-B851-D7156F211C05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11" creationId="{95C2F35D-2693-46A0-A2AA-1CE0C76E2F50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14" creationId="{6181006D-C338-4950-8C0C-4241F0A7231A}"/>
          </ac:spMkLst>
        </pc:spChg>
        <pc:spChg chg="mod topLvl">
          <ac:chgData name="Eduardo Yamakawa" userId="76f2402e8d8f15e6" providerId="LiveId" clId="{2EAE0A45-848C-44FE-AC1C-D13C3E305900}" dt="2020-09-07T13:52:30.979" v="345" actId="1037"/>
          <ac:spMkLst>
            <pc:docMk/>
            <pc:sldMk cId="3809881929" sldId="910"/>
            <ac:spMk id="119" creationId="{BF16C9C4-358E-4085-9230-E6C86352E02E}"/>
          </ac:spMkLst>
        </pc:spChg>
        <pc:spChg chg="mod topLvl">
          <ac:chgData name="Eduardo Yamakawa" userId="76f2402e8d8f15e6" providerId="LiveId" clId="{2EAE0A45-848C-44FE-AC1C-D13C3E305900}" dt="2020-09-07T13:51:35.953" v="181" actId="165"/>
          <ac:spMkLst>
            <pc:docMk/>
            <pc:sldMk cId="3809881929" sldId="910"/>
            <ac:spMk id="124" creationId="{4211A411-E38A-4694-8213-68273797CD83}"/>
          </ac:spMkLst>
        </pc:spChg>
        <pc:grpChg chg="add del mod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4" creationId="{48583F92-428D-41D0-891D-324D1EEA5188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9" creationId="{13FE1B1C-0CAC-421B-B919-270440FAD63D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0" creationId="{BDDDB64D-9722-444E-B7A5-5626208E34DA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1" creationId="{BB21A1E9-2554-469D-8BB1-D9A3E03C3FBC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2" creationId="{8A95DFA0-7BEB-4026-A0E4-9BCD1D53C99B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8" creationId="{35846BB3-5C4D-4DFB-A49E-C8F4DB3B345A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20" creationId="{63943A7E-850D-470C-9155-DA653BADCA98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21" creationId="{6CBB80C0-E9D7-4ED9-8ECB-714FE5F8E444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22" creationId="{D029C98C-290D-41CC-B506-D95FB1866CC1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44" creationId="{F3AADA6F-B447-4380-81E7-B05F4945D16E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53" creationId="{F9D21D19-A92D-485C-8996-9DD94FC682DB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54" creationId="{A62F05CA-E593-40D9-9D99-E9DB7D4A352D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55" creationId="{B806A686-BD45-4BA1-A9DD-15AF35D5CD26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61" creationId="{2D7A1CDF-376D-47FE-8B3D-DA681EF13CED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67" creationId="{5623C0EA-EC63-4694-90E3-EF3FFB769402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68" creationId="{CD14E028-DB0F-45B9-B515-C1BECC190479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74" creationId="{745AE447-6E7E-4320-A75B-1DCA61669D57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75" creationId="{A94168CC-1068-4C82-8A97-135E12F79BA9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94" creationId="{6A4618C3-EE4D-433D-8087-F1DB5055229E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95" creationId="{7FCFC500-0268-45B3-AB23-E4099368C0EA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12" creationId="{F8A12BB9-53F9-4409-99ED-20876974E9C4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13" creationId="{0CCF314B-1CB1-475B-B83A-D604B21A68E2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25" creationId="{8FF34EDE-AEBC-4DA7-9648-BA43A56A1FCD}"/>
          </ac:grpSpMkLst>
        </pc:grpChg>
        <pc:grpChg chg="mod topLvl">
          <ac:chgData name="Eduardo Yamakawa" userId="76f2402e8d8f15e6" providerId="LiveId" clId="{2EAE0A45-848C-44FE-AC1C-D13C3E305900}" dt="2020-09-07T13:51:35.953" v="181" actId="165"/>
          <ac:grpSpMkLst>
            <pc:docMk/>
            <pc:sldMk cId="3809881929" sldId="910"/>
            <ac:grpSpMk id="126" creationId="{43F0B627-BE99-49E8-B90B-4EB16773F03E}"/>
          </ac:grpSpMkLst>
        </pc:grp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5" creationId="{4303C0F5-82D5-4E17-B2F9-D094D3099904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6" creationId="{1589C68A-2272-4EC7-9AEC-15588A2A6D57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7" creationId="{0D4485E8-D0BA-48FC-9694-D7E3930CFA6B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8" creationId="{8308B5D5-A259-4566-8433-EB41C945FC4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7" creationId="{7E59DD3E-720E-4C61-B5AE-6CE1C202207C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23" creationId="{DEFC0FAF-6451-4F7F-A459-F928B43FC8FF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24" creationId="{51D8D39A-9BDD-4529-87F2-C08A2ED25AFC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25" creationId="{18EDDF48-DA35-4D62-96BC-FA37321D6C85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26" creationId="{05AFF614-471B-44A8-B991-FFF3C7F7E10B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27" creationId="{49B3F9A1-248B-4823-A9AA-FEB24827C661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28" creationId="{FED29A86-1547-41DD-91CF-714A515A8C74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29" creationId="{1F738572-F1AA-4DAC-9705-FB839A644C0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0" creationId="{64B88A51-0378-4347-849D-92AE1308183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1" creationId="{3BF6B950-1181-4321-9BCC-C580A920F5F4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2" creationId="{226DFD17-71A4-4239-8513-250CABCBD51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3" creationId="{D362771E-20B0-46CC-8A44-76C8678CEAC1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4" creationId="{FE9A6149-D4BD-4942-832C-69F9E023703B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5" creationId="{BD9F168C-7622-4A99-8106-061E4FCAAB1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6" creationId="{B8E95F0F-CA85-4AC5-AE9C-5AB2A27B7ED8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37" creationId="{BEE81175-8DD0-4BB5-B33D-93772175FD08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40" creationId="{936BF713-CD88-4786-B1E6-52D201399C0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45" creationId="{808398D1-34A9-4CEA-8C40-62E37A64968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46" creationId="{6534B529-EF35-4F59-B828-2DBC040E2B58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47" creationId="{9BB155DC-F1A9-490E-826A-F291606EE728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48" creationId="{ED3D659C-0886-4A84-A2B2-7B1F3595EFBB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51" creationId="{A488012A-5FB7-4EBF-A98D-4A1A10FFF38A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52" creationId="{7166A91D-1155-4FFD-AD94-6378D57E5099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56" creationId="{0D15CDD3-CFC4-4131-9172-4C579961F478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57" creationId="{C2034DE0-3C80-4C57-A9EE-6E04D3E5E171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62" creationId="{EA44F035-5E7D-4B1A-8891-8315B3367670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63" creationId="{94C08565-9766-49CE-BA57-33F8E45609AE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69" creationId="{2B41ECFB-8E71-4F86-857C-5C4AF1070EA8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70" creationId="{8840B85B-54AE-46BA-A8FD-E5A4443D337D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76" creationId="{C986503D-C071-423B-8065-080EB3FA2AA8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77" creationId="{88188B2A-6C70-4C87-B733-6283534A51A5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79" creationId="{B3FC80F8-5392-4028-AB82-E86AC14C2A23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80" creationId="{01ACE7BE-721C-44FF-A2D3-D2DC06DDA93E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81" creationId="{D35C3F44-1B36-4C16-A064-584B3DBE99F9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82" creationId="{73DF107D-9380-4172-904B-C69739F8EA50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87" creationId="{6A6F0EED-5EB3-405C-B957-B534F2785E1C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88" creationId="{45F3BB57-5BF9-4B15-9338-40095B2A8C85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89" creationId="{06888A8B-0CAB-4CB1-93CD-E65D7313AEAB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90" creationId="{41C50C52-B853-43C4-9A43-761547F32117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97" creationId="{F5E9E279-CEDB-423B-8B81-3757B25D541E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98" creationId="{CFEC10FC-A8BF-4F57-8E0F-D8A54570449A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99" creationId="{5F7A84CE-8FC0-4359-B653-E6C4C0A8030C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00" creationId="{9158AE8C-4F78-48A2-A359-55D6F01C7822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05" creationId="{059240C4-B562-4C6D-AFEF-5241768B2B60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06" creationId="{A5B3FB7A-7E38-4919-93B2-D3B93D569627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07" creationId="{3A3AC76F-BCA1-4D10-A82B-6810844EAE5D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08" creationId="{8426B346-4383-4EE0-9127-BF5536FD0D41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15" creationId="{3B2E1452-5C1C-41CD-9106-2FE12525527F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16" creationId="{DAAD8F40-0DE4-4CD3-8D70-6805E363D134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17" creationId="{5829384B-BC42-4F00-AD63-1FFEF2ECC8E2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18" creationId="{F7951BDC-7A6E-4E61-ACF8-D556F4006A06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20" creationId="{6EC24762-582C-442B-8874-43E333CEEABD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21" creationId="{BD7928E9-566B-425D-A10B-4D97274CE8FB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22" creationId="{B4670EFC-334F-42DF-A6F1-5CB04EC9A68C}"/>
          </ac:cxnSpMkLst>
        </pc:cxnChg>
        <pc:cxnChg chg="mod topLvl">
          <ac:chgData name="Eduardo Yamakawa" userId="76f2402e8d8f15e6" providerId="LiveId" clId="{2EAE0A45-848C-44FE-AC1C-D13C3E305900}" dt="2020-09-07T13:51:35.953" v="181" actId="165"/>
          <ac:cxnSpMkLst>
            <pc:docMk/>
            <pc:sldMk cId="3809881929" sldId="910"/>
            <ac:cxnSpMk id="123" creationId="{4FE86CA8-4653-42F9-A75F-674FBB074074}"/>
          </ac:cxnSpMkLst>
        </pc:cxnChg>
      </pc:sldChg>
      <pc:sldChg chg="modSp new add">
        <pc:chgData name="Eduardo Yamakawa" userId="76f2402e8d8f15e6" providerId="LiveId" clId="{2EAE0A45-848C-44FE-AC1C-D13C3E305900}" dt="2020-09-11T15:05:55.784" v="660" actId="20577"/>
        <pc:sldMkLst>
          <pc:docMk/>
          <pc:sldMk cId="4051013657" sldId="911"/>
        </pc:sldMkLst>
        <pc:spChg chg="mod">
          <ac:chgData name="Eduardo Yamakawa" userId="76f2402e8d8f15e6" providerId="LiveId" clId="{2EAE0A45-848C-44FE-AC1C-D13C3E305900}" dt="2020-09-07T14:02:38.017" v="569" actId="1076"/>
          <ac:spMkLst>
            <pc:docMk/>
            <pc:sldMk cId="4051013657" sldId="911"/>
            <ac:spMk id="2" creationId="{74AAFD53-A80D-4B7A-A566-5202FEF3470F}"/>
          </ac:spMkLst>
        </pc:spChg>
        <pc:spChg chg="mod">
          <ac:chgData name="Eduardo Yamakawa" userId="76f2402e8d8f15e6" providerId="LiveId" clId="{2EAE0A45-848C-44FE-AC1C-D13C3E305900}" dt="2020-09-11T15:05:55.784" v="660" actId="20577"/>
          <ac:spMkLst>
            <pc:docMk/>
            <pc:sldMk cId="4051013657" sldId="911"/>
            <ac:spMk id="3" creationId="{2DA32F52-7099-433C-AD9D-53793D844FAC}"/>
          </ac:spMkLst>
        </pc:spChg>
      </pc:sldChg>
      <pc:sldChg chg="addSp modSp new add">
        <pc:chgData name="Eduardo Yamakawa" userId="76f2402e8d8f15e6" providerId="LiveId" clId="{2EAE0A45-848C-44FE-AC1C-D13C3E305900}" dt="2020-09-11T18:07:00.033" v="895" actId="2711"/>
        <pc:sldMkLst>
          <pc:docMk/>
          <pc:sldMk cId="3077113066" sldId="912"/>
        </pc:sldMkLst>
        <pc:spChg chg="mod">
          <ac:chgData name="Eduardo Yamakawa" userId="76f2402e8d8f15e6" providerId="LiveId" clId="{2EAE0A45-848C-44FE-AC1C-D13C3E305900}" dt="2020-09-11T18:01:28.470" v="691" actId="20577"/>
          <ac:spMkLst>
            <pc:docMk/>
            <pc:sldMk cId="3077113066" sldId="912"/>
            <ac:spMk id="2" creationId="{1076AB96-2164-4172-8D96-DBD1C9776964}"/>
          </ac:spMkLst>
        </pc:spChg>
        <pc:spChg chg="mod">
          <ac:chgData name="Eduardo Yamakawa" userId="76f2402e8d8f15e6" providerId="LiveId" clId="{2EAE0A45-848C-44FE-AC1C-D13C3E305900}" dt="2020-09-11T18:07:00.033" v="895" actId="2711"/>
          <ac:spMkLst>
            <pc:docMk/>
            <pc:sldMk cId="3077113066" sldId="912"/>
            <ac:spMk id="3" creationId="{D8E58351-67B0-40AC-845E-D94B1FA4D1CF}"/>
          </ac:spMkLst>
        </pc:spChg>
        <pc:spChg chg="add mod">
          <ac:chgData name="Eduardo Yamakawa" userId="76f2402e8d8f15e6" providerId="LiveId" clId="{2EAE0A45-848C-44FE-AC1C-D13C3E305900}" dt="2020-09-11T18:05:55.576" v="894" actId="20577"/>
          <ac:spMkLst>
            <pc:docMk/>
            <pc:sldMk cId="3077113066" sldId="912"/>
            <ac:spMk id="5" creationId="{AC258A7A-B42C-48ED-9A09-825AFFF8A4F9}"/>
          </ac:spMkLst>
        </pc:spChg>
      </pc:sldChg>
      <pc:sldMasterChg chg="modSldLayout">
        <pc:chgData name="Eduardo Yamakawa" userId="76f2402e8d8f15e6" providerId="LiveId" clId="{2EAE0A45-848C-44FE-AC1C-D13C3E305900}" dt="2020-09-07T13:46:30.044" v="133" actId="478"/>
        <pc:sldMasterMkLst>
          <pc:docMk/>
          <pc:sldMasterMk cId="0" sldId="2147483768"/>
        </pc:sldMasterMkLst>
        <pc:sldLayoutChg chg="delSp">
          <pc:chgData name="Eduardo Yamakawa" userId="76f2402e8d8f15e6" providerId="LiveId" clId="{2EAE0A45-848C-44FE-AC1C-D13C3E305900}" dt="2020-09-07T13:46:30.044" v="133" actId="478"/>
          <pc:sldLayoutMkLst>
            <pc:docMk/>
            <pc:sldMasterMk cId="0" sldId="2147483768"/>
            <pc:sldLayoutMk cId="3096283246" sldId="2147483781"/>
          </pc:sldLayoutMkLst>
          <pc:picChg chg="del">
            <ac:chgData name="Eduardo Yamakawa" userId="76f2402e8d8f15e6" providerId="LiveId" clId="{2EAE0A45-848C-44FE-AC1C-D13C3E305900}" dt="2020-09-07T13:46:30.044" v="133" actId="478"/>
            <ac:picMkLst>
              <pc:docMk/>
              <pc:sldMasterMk cId="0" sldId="2147483768"/>
              <pc:sldLayoutMk cId="3096283246" sldId="2147483781"/>
              <ac:picMk id="1026" creationId="{00000000-0000-0000-0000-000000000000}"/>
            </ac:picMkLst>
          </pc:pic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1T11:21:05.18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8:44:40.8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16457 10283 5823,'0'0'0</inkml:trace>
  <inkml:trace contextRef="#ctx0" brushRef="#br0" timeOffset="1863">16845 10248 9792,'-28'-1'201,"-5"1"-111,4-2-68,2 2 136,-9-2-46,9 2-68,-7 0 1,-7 0 90,14 0-68,-3 0-22,7 10-90,5-3 45,-5 9 45,3-3-157,8-2 224,-1 1-224,7-2 179,3 0-157,-3 1 68,3 1 22,-1-1-23,2 1-21,2-3 21,0 4 23,6 2-89,3-2-23,21 14 89,-13-16 46,10 8 21,-6-7-133,-8-6 44,21 8 45,-20-10-90,12 1 180,-15-5-158,13 2 46,0-1 44,-3 0-89,0-1 67,-12 0-179,6 0 0,-5 0 156,7-3 1,-3-1-1,-2-2 91,-2 0-46,-1 1-22,-10-1-67,20-2 44,-17 1 68,14-7 45,-14-3-113,-2 2 23,0-1 0,0 8 45,0-4-67,0 2 22,0-26 45,0 20-23,-4-17 23,-11 24-23,-14-9-22,6 11 23,-6-4 21,14 11 24,4 0-91,-1 0-44,-7-6 89,0 0 23,-5-2-381,6 4-247,13 4-269,-1 2-516,5 2 1368,-1 3 0,2-3 0,0 1 0</inkml:trace>
  <inkml:trace contextRef="#ctx0" brushRef="#br0" timeOffset="2895">16651 10513 10375,'30'14'470,"-1"5"-493,-9-2 1,-1 1 45,6 4-23,6 1-68,-23-18 158,2 0-90,-10-5-1861,2 0 1861,1-5 0,-1 3 0,0-3 0</inkml:trace>
  <inkml:trace contextRef="#ctx0" brushRef="#br0" timeOffset="4163">16968 10283 9590,'-6'13'157,"-3"5"-224,3-9 89,-4 26-67,7-16 90,-1 29-90,4-31 90,0 8-45,0-7 0,0-6-22,0 9 22,0-13 67,0 0-134,0-6 22,0-2 22,0 1-111,0 3 44,0 0-179,0 0-2892,0-19 3161,0 6 0,0-8 0,0 13 0</inkml:trace>
  <inkml:trace contextRef="#ctx0" brushRef="#br0" timeOffset="5253">16986 10301 9500,'31'-26'-44,"4"7"-735,-15 15 801,1 3 321,6 1-343,-7 3 22,15 2 129,-14 0-151,8 10 45,-15-7-3322,13 12 3294,-17-11 226,5 4-266,-6-1 23,-4-3 68,-1 6-68,-4 1 0,0 11 22,0-9-67,-2 5 3321,-1-15-3137,-3 2-72,1-2-90,-4 0 23,3-3 23,-1 0 44,-6-2-89,5-1 66,-10 0-44,-5-1-22,0 0 22,-6-1 0,9 0 90,-22 0-135,19 0 45,-15 0 0,13 0-45,-1 0 90,1 0-45,-3 0-45,18 3 45,-4-1 0,9 1-22,-4-2-1,6 0-851,-1-1 44,4 0 830,14-3 0,-10 2 0,10-1 0</inkml:trace>
  <inkml:trace contextRef="#ctx0" brushRef="#br0" timeOffset="6381">17815 10230 9119,'-30'0'785,"2"-1"-741,16 1 360,-36 0-337,35 2-44,-35 2-23,30 7 22,1-2-44,-10 5 22,12-2 67,2 0-157,-1 4 113,1 10-68,3-7 90,-1 5-90,4 1 0,5-6 0,0 11 90,2-12-90,0-3 45,4-10-67,3 1 45,10-1-1,-2 0-22,4-1 90,-5-3-112,21 2-23,-22-2 45,28 2-156,-23-3 66,11-4-314,-4 3-537,-11-2 986,-1 3 0,-11 0 0,4 0 0</inkml:trace>
  <inkml:trace contextRef="#ctx0" brushRef="#br0" timeOffset="7184">17603 10425 10352,'25'-6'45,"11"2"-45,-13 4-22,23-1 22,-21 0 112,6-1-112,-21 2 44,-6 0 24,-4 0-24,0 6-44,0 18 90,0 7-180,0 13 90,0 4 0,0-19-22,0 12 67,0-28-68,0 3 23,0-14-419,0-1 1,0-1 0</inkml:trace>
  <inkml:trace contextRef="#ctx0" brushRef="#br0" timeOffset="10183">14287 16598 9657,'-4'36'-45,"2"9"45,-1-21 0,1 3-22,1 18 0,0 1 10,1-18 1,0-1-427,1 15 1,0-6 56,0-23 247,1-3 156,-2-25 68,0-2-68,0-9-22,0-6-44,0 4 44,0-10-45,-2 8 45,-9-14-23,-3 11 68,-10-9-34,6 23 1,-1 2-508,-9-7 653,-2-2 291,15 18-448,10 4-89,1 3 66,4 1-44,20 0 67,-1 0 89,21 0 1,5 0-90,0 0 326,-6 0 1,1 0-327,3 0 67,-13 0-112,6 0 23,6-4-1,-15 0-717,6 1 1,0 0-136,-9 0 875,17 0 0,-33 3 0,-2 0 0</inkml:trace>
  <inkml:trace contextRef="#ctx0" brushRef="#br0" timeOffset="10791">14234 16757 9029,'43'2'16,"0"1"1,0-1 0,-10 1 0,0-1-17,2-1 0,3-1 0,-9 0-134,-9 0-203,-9 0-200,-7 0 537,-24 0 0,13 0 0,-13 0 0</inkml:trace>
  <inkml:trace contextRef="#ctx0" brushRef="#br0" timeOffset="11613">14287 17074 9433,'26'2'112,"-1"-1"0,17 1-79,-7-3 1,1-1 11,0 1 0,-2 0-45,-3-2 0,-1 1 0,2-1 0,-5 1 0,-14-1 45,2 1 44,-13 2-1182,-2 0 1,0 0 0</inkml:trace>
  <inkml:trace contextRef="#ctx0" brushRef="#br0" timeOffset="12408">14746 16845 8805,'1'45'247,"-1"-16"-236,7 1 0,1 0-33,-1-3 44,2 9-22,-7-24-45,0-1-22,-2-11-157,0-1 224,0-2 202,0-8-202,0-1-45,0-9 0,0 4-45,8-9-22,-2 7 45,9-7-202,2-9 246,-2 9 23,4-10-67,-5 19 22,-7 7 45,7 5 68,-8 5 111,13 8 67,-5 7-190,0 6 1,0 4-57,-4 3 0,0 2 11,-1-4 0,-1 0-11,-1 2 0,-2-4-22,-2-7-113,4 0-1008,1-8-23,-2-6 1166,4 1 0,-7-4 0,1 0 0</inkml:trace>
  <inkml:trace contextRef="#ctx0" brushRef="#br0" timeOffset="12850">15205 16492 9410,'-2'32'67,"1"-4"1,0 0-90,1 6 10,6 13 1,2 3 11,-4-25 0,1 0-22,5 15 0,2 1-214,2-1 0,1-4-257,-2 4 493,-1-12 0,-2-4 0,-8-16 0,-2-7 0</inkml:trace>
  <inkml:trace contextRef="#ctx0" brushRef="#br0" timeOffset="13264">15046 16722 8670,'33'1'235,"-2"0"1,1-1-236,-7-1 0,2-1-168,11 0 0,4-1-796,-8-2 0,1-2 0,-3 0 964,-2 2 0,-2-1 0,8-2 0,-6 0 0,-21 6 0</inkml:trace>
  <inkml:trace contextRef="#ctx0" brushRef="#br0" timeOffset="14049">15540 16863 8917,'-8'19'123,"4"7"1,2-1-57,2-7-157,0 22 90,0-38-112,0-2 112,0-6 90,0-11-68,0 3-22,0-7 23,0 9-46,0 1 23,0-4 0,-2-22-3277,16 12 3095,-11-18-2086,14 22 2268,-13 3-23,-2 7-381,14 6 404,-6 2 34,16 1 0,5 1-11,-3-2 1111,2 0 0,0-1-1224,-6 0 2787,-2 0-3369,-13 2-584,-5-1 1256,-2 1 0,-2-1 0,2 2 0</inkml:trace>
  <inkml:trace contextRef="#ctx0" brushRef="#br0" timeOffset="15031">15928 16792 7460,'25'-18'201,"-1"3"-44,7 15-67,-3-2 45,2 1 111,1 0-111,18 10-90,-20 1-1,-6 6 1,-4 2-67,-7 3-3255,-4 11 3117,-6-16 70,-2 2-66,0-2-136,0 5 247,0-7 45,-8 6 0,2-13-291,-40 1 313,19-11 337,-17-1 0,-1 0-270,13-1 1549,1-1 0,-1 2-1455,7 1-205,-6-1 22,5 1-45,-1 2 112,10 5-44,-1 0-1,7 2 23,5-2 0,2 1-45,1 0 0,1 9 45,6 12-135,9-5 45,20 4 0,-7-19 23,10-3-45,-19-3 44,3 0-21,0 0 44,19-2 67,-15 0-67,1-2 0,-1-1-23,0 1 23,24-8-89,-29 9-539,14-2 628,-9 4 0,-12 1 0,6 0 0</inkml:trace>
  <inkml:trace contextRef="#ctx0" brushRef="#br0" timeOffset="15992">16492 16492 7594,'-9'18'247,"13"8"-203,3-7 1,18 18 1,-12-11-35,0 1 0,1 0-11,3 12-1639,1 2 1,0 1 1580,-6-19 1,-1 0 79,1 6 1,0-1-23,3-1 0,-11-17 0,1 1 22,-1-10-44,-4-1 22,2 0 246,-6-23-246,-5 9 34,-7-11 0,-3 0 10,-6 3 1594,-5 2 0,0 2-1320,7 7-273,-8 3-23,20 13 46,0 9-90,1 0 44,-2 5-22,5-3 0,-4-1 0,4 7 45,-2-5-90,5 5 112,0-4-134,3 10-46,-1-7 136,2 0-46,22-14 23,-9-7 45,31 0-45,-19 0 0,7 0-22,6-10-90,-14 3-493,-2-5 0,0-1-875,-2-3 660,10-9 1,-20 15 0,0 2 0</inkml:trace>
  <inkml:trace contextRef="#ctx0" brushRef="#br0" timeOffset="16764">16951 16704 7706,'27'-13'168,"1"0"1,14-5 100,-7 14 0,-1 3-112,0 0-23,-5 7 1,0 5-68,8 22-45,-15-9 1,-1 3-12,-2-1 0,-2-1-11,3 13 45,-9-15-23,-9-3-22,-2-6 45,0 4-291,-26-15 246,6-5 78,-12-6 1,-7-3-12,7 1 0,-2-1 0,0 1-45,-7-3 1,-2 1 74,2 3 0,-2 0 1,6 2-98,-4 2 89,5 3 1,7 4-90,21 4-22,-19 15 22,32 6 45,-9 2-113,4 2 24,0-18 44,18 5-68,0-11 46,18 2 0,-1-4 10,-8-4 1,2 0-34,18 1 11,-9-1 1,6-2-199,-2-10 1,3-3-1,-3 1-194,-2 5 0,0 0 387,5-8 1,4-3 0,-12 4 0,-15 5-1,6-1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8:46:55.10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10354 14587 11070,'-39'6'67,"-1"0"0,-4 0-56,6 3 1,2 1-35,14-3 0,-2 5 1,-1 2 22,-6 7-1639,5-1 1,2 0 686,-4 8 1019,9 2 748,6-7-770,4 0-90,-2 5 45,6-8 0,1 24-45,4-25 45,2 14-112,20-15 112,23 3 3276,-4-4-3260,-10-8 1,5 0-1,-5-2-16,9 1-23,-3 0 1,-1 0 0,-5-2-3255,-2-1 2960,-4-3 160,-3 0 157,-2-2-2403,19 0 2358,-11-3-22,20-1-90,-21-8 0,-3-2-45,5-2 1102,-6 2 0,-3-2-989,-8 2-68,-1-8 157,-7 4 3227,0-5-3227,-4 5 45,0 1-23,-7-2 0,-23-13 612,7 11-634,-3 1 0,1 1-23,3 4 45,0 2 1,-1-1-23,-1 3 0,-8-5 23,-9 0-23,16 6 0,-1 0 0,-7-3 0,-3 1-23,-8-1 1,2 1-113,1 0-3142,-2 3 2153,37 7 1034,0-2-403,-9-1-628,9 2 1121,-2 3 0,8 0 0,0 2 0</inkml:trace>
  <inkml:trace contextRef="#ctx0" brushRef="#br0" timeOffset="865">10407 15028 9590,'-3'15'89,"14"10"1,5 0-67,6 2-46,7 8 1,3-1-23,2-3-1594,-12-11 1,-1 0 462,8 4 1654,-2-2-1285,-2-4 807,13-5 0,-22-6 0,7-5 0</inkml:trace>
  <inkml:trace contextRef="#ctx0" brushRef="#br0" timeOffset="1633">10707 14658 7908,'-4'30'516,"1"5"-494,3-16-22,6 12 45,2-12-23,3 4-3299,16 15 2415,-12-14 862,12 16 744,-14-19-766,1-3 22,7 8 0,-6-1 22,-5-2-89,-6 2 3313,-10-14-3291,6 3-725,0-8-82,0-4 852,0 0 0,0-2 0</inkml:trace>
  <inkml:trace contextRef="#ctx0" brushRef="#br0" timeOffset="2725">10548 14640 9096,'23'-11'-44,"-1"0"133,22 7-22,-18 2-56,5 1 1,0-1-12,-9 2-23,28-1 91,-33 1-68,13 0-23,-21 0 45,16 0 1,2 1-45,-7 2 55,15 2 1,-1 2 11,-11 2-23,20 11-22,-27-13 23,15 11 22,-16-8-45,5 7 0,0 1 0,2 3 22,9 15 1,-17-18-23,-7-4 0,-4-4 22,-3 7-22,0 3 45,0 3-90,-1-3 0,-26-1 45,3-9 0,-23 5-11,18-11 0,2-2 11,-10 3-11,8-3 0,-2-1 11,5 1 0,-1-1 22,-2 1 0,-1-1-22,0 0 0,0 0-1639,-6 2 1,4 0 1635,6-1-19,-11 1-23,35-3-867,2 0 0,0 0 1</inkml:trace>
  <inkml:trace contextRef="#ctx0" brushRef="#br0" timeOffset="3759">11518 14552 9814,'-23'2'583,"-18"3"-337,7 1-78,3 1 1,-2 0-3446,-9 3 2415,3 3 1712,28-4-850,0 7 0,4 4 23,0 25 21,3-16-44,4 16-44,0-20-1,8 6 3321,6 0-3187,18 4-156,-6-13 112,3-2-113,5-5 68,-15-6 14,17 4-82,-10-4 68,-6-3-146,5-2 1,1-1 100,4 0-112,14-1 67,-23-1-224,-10-1-44,-6 0-203,-1 0-156,-4 0-158,0-3-448,0-2 1323,0-3 0,0 4 0,0 0 0</inkml:trace>
  <inkml:trace contextRef="#ctx0" brushRef="#br0" timeOffset="4504">11306 14834 9926,'38'-4'67,"0"1"-45,2-1 1,0 0-113,4 0 79,-7 0 0,-4 0-11,-14 2-23,-5 2-67,-7 0 157,2 0 134,-4 2-22,-1 2-22,-2 4-23,6 22 0,5 16 0,4 0-135,-1-13 1,4 0-1,0 0 1,-2 1 10,-3 3 1,-2 2 0,0-1 0,4-4 11,14 6 0,4-5 0,-10-13 0,-16-16 0,15-9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8:49:11.8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1217 11359 11204,'-24'-1'381,"2"1"-336,17 0-22,-1-1 425,-22-14-403,-5-7-23,-4-3 45,2-5 23,22 17-68,-4-4 24,4 7-24,-13-10-33,6 2 0,-2-1-1,3 2 1,-1-2 33,-7-8 1,1 1-23,1-1 45,-2-3 0,14 13-45,-7-6 0,-3-3 22,1 0 1,1-1-12,-4-2 0,1 0 22,6 5 1,1 1-34,1 0 0,1 2 23,-3-4-23,1 1 0,1 1-23,4 5 23,-18-19 23,16 19-12,-3-1 0,0 0-11,6 2 11,-5-5 0,1 0-78,3 1 89,-3-3 1,1 1-23,1 8 0,-2-9 11,0 5 0,-1-1-33,-3-10 44,2 6 1,1 1-23,3 3 45,-3-1-45,5 10 67,-4-9-23,-1-7 1,1 0-45,3 3 34,-3-5 0,0 3 10,10 16 1,-18-13-22,14 10-35,-6-7 1,1-2 11,3-1 46,-6-15-69,16 35 31</inkml:trace>
  <inkml:trace contextRef="#ctx0" brushRef="#br0">-1 9416 13135,'15'-10'20,"7"-6"-42,-4 3 66,9-9 1,-15 11-67,5-9 22,-10 11 67,0-6-67,5-3 67,2-9-67,1 2 0,1-9 67,-13 21-44,3-27-23,-5 20-67,7-27 22,-1 25 33,11-5 1,3-1-11,3 2 11,-6 5 0,0 3-57,-3 6 158,-5 3-135,-2 3 112,3-3-67,-9 5 23,0 2 66,-2 1-133,2-2 21,-1 0 68,1-7 179,-2 6-179,0-2 0,0 6-3322,0 0 2717,-4 2 0,3-2 1,-3 2-1</inkml:trace>
  <inkml:trace contextRef="#ctx0" brushRef="#br0" timeOffset="1683">705 8537 10128,'-26'-6'1323,"-1"1"-1189,19 5 23,-4 0-134,7 0 66,-1 2-89,-1 1 0,-6 7-44,3-3 44,-5 7-45,4 1 45,6 1-90,-1 12 68,6-9 44,0 5-67,0-6 45,4 3 23,-3-4-1,5 1-22,-6-9 0,4-1-45,-2-2 45,17 18 0,-9-10-23,5 5 1,2 2-23,7 0 0,0 2 23,-3-10-23,-18-8 23,12-2 22,-8 1-90,24-1 68,-16 0-180,7-2 113,-15-1-69,0-1 136,-5-3 66,0-3 159,-2 0-91,0-12-45,0-2-45,0 0 23,-2-5-112,0 15 22,-1 2 23,1 5-1,2 3 68,-4-2-67,1 0-1,-1-3-111,-2-4 89,5 1 45,-5-3-22,1 4-23,3 3-90,-4 0-22,-11-13 135,1 11-23,-12-25 45,10 22 45,-7-13-23,3 12-44,2 0 22,-5 5 0,8 0-112,-9-4 44,13 5-66,1-1-449,12 6-381,0 0 0,0 0 0</inkml:trace>
  <inkml:trace contextRef="#ctx0" brushRef="#br0" timeOffset="2632">705 8837 10083,'28'12'180,"2"-2"-158,-14-6-22,2 0 22,1 2 1,-3-1-23,2 2 22,4 2-22,-12-5 0,5 1 0,-9-4-67,-3-1-135,1 1-807,-4-1 0,0 0 0</inkml:trace>
  <inkml:trace contextRef="#ctx0" brushRef="#br0" timeOffset="3424">793 8572 9276,'31'22'269,"-5"-1"-224,-4-3-23,-2 1 23,15 11-45,0 3 0,-15-15 0,0 0 0,8 6-3277,-12-12 2347,-11-9 1812,-3-2-1577,-2-1-157,0-5 202,-4 2 650,-5-8 0,3 8 0,-2-1 0</inkml:trace>
  <inkml:trace contextRef="#ctx0" brushRef="#br0" timeOffset="4332">882 8625 5935,'-4'-3'1749,"0"0"-583,-15-21-1099,14 18-67,-15-19 45,20 22-23,0-2 1,0 0-68,0 0 67,0 3 1,0-1-1,0 0 1,0 1-46,0-3 23,2 2-22,4-4 22,0 4 22,10-2 1,-9 3 21,11-2-66,-6 1-23,12 1 45,-1 0 90,8 4-90,-2 4 0,-2 1-45,5 5 90,-4 1-45,-3-1-23,2 8 23,-14-10 0,8 18 0,-13-9 0,2 5 0,-5-4-67,-1 6 112,-1-10-45,-1 10 45,-2-14-23,0 1 90,-12 10-45,3-11-44,-10 5-23,1-12 45,2 0-3322,-4-1 3274,4 2 115,3-3-448,6 0 156,3-2-702,4-1 0,0 0 1</inkml:trace>
  <inkml:trace contextRef="#ctx0" brushRef="#br0" timeOffset="5272">1199 8220 9568,'-22'-4'874,"5"2"-807,5 47-22,9-27-1684,-3 12 1,0 0-790,4-14 3814,15 5-1408,3-1 22,5-5 0,0 4 22,-4-2 860,0-4-904,3 3 22,-5-7-23,0-1 46,-1 1-68,21 10 112,-16-8-67,20 11-67,-26-15 3343,12 7-3205,1-3-161,-5-2 68,2-2-90,-17-6-23,5-1 113,-3 0-225,10 0 180,-9-2 22,-5 0-67,-3-9 23,-7-1 21,6 1-963,0-2-584,6 10 1615,-5-2 0,5 5 0,-6 0 0</inkml:trace>
  <inkml:trace contextRef="#ctx0" brushRef="#br0" timeOffset="6136">1376 8502 10576,'12'-35'-22,"-7"10"22,13 10-157,-5 5 23,-1 6 44,0-3 45,-2 5 45,-9 1 0,3 0 157,18 20-112,-1-1-45,12 12 22,-5-7-33,-7-4 0,0 0 33,7 5-1661,6 4 1,0-1 1568,-4-3 70,-8-7 0,1-1 0,0-2 0,-1-2 22,0 3 12,7 2 0,-1-1 10,-10-3-21,11 7 44,-12-12-134,-9-3 22,-3-2 3235,5-3-3190,-9 0 0,9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9:10:34.06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4939 7867 10285,'-26'-11'269,"-1"2"-202,12 9-45,-2 0-22,1 0-112,-23 8 90,17-3 55,-8 6 1,-1 2-56,4 1 22,-10 6 0,18-10-45,10-4 45,1-1-67,5-2 44,-1 0-201,4 9 202,0-8 22,2 12-45,0-12 0,13 9 45,-7-7-224,15 5 224,-14-8-23,19 6-21,-14-7-24,6 3 24,-8-4 66,3 4-3299,2-1 3117,3 3 115,-3-3-359,9-3 337,-10 0-179,14-1 246,-21-3-23,0 1 46,-5-3-23,2-4 3276,-2 2-3093,2-5-161,-6 6-22,2-2 45,-2-5 0,2 2-67,-2-2 44,0-5-22,-2 9 0,-8-12 22,3 12-44,-3-1-23,8 6-112,0 3 68,1 0 22,-2 1-270,2 0-201,-1 0-1524,0 0 2062,2 0 0,-2 0 0</inkml:trace>
  <inkml:trace contextRef="#ctx0" brushRef="#br0" timeOffset="1212">4815 8061 9029,'11'22'23,"7"8"-1,-5-13-179,10 18-179,-13-20-68,1 3-268,-9-15 313,-2-4 359,0-18 0,0 13 0,0-12 0</inkml:trace>
  <inkml:trace contextRef="#ctx0" brushRef="#br0" timeOffset="1920">5080 7902 9993,'-6'16'45,"0"-1"-45,3-1-45,1 2-336,2 8 0,0 2 134,2-2-179,5 25-44,-4-42-382,3-11 426,-6-5-157,-2-8 583,0 6 0,-1 5 0,1 1 0</inkml:trace>
  <inkml:trace contextRef="#ctx0" brushRef="#br0" timeOffset="2664">5062 7885 7281,'-12'-3'358,"3"2"-291,9 1-67,10 0 202,6 0-67,8 0 22,4 3-68,12 8-89,-13-2 0,0 0 0,-2 1 0,-10-2-44,11 4 44,-19-3 0,0-3 22,-3 8-22,-2-7-22,-2 14-23,0-10 22,0 5 1,-6-3 22,-5-8 134,-35 9-134,9-5-11,10-3 0,0 1-11,-14 5 66,11-3-44,0 1 0,13-5-22,9-3-404,-17 3 246,12-4-851,-18 2 829,21-7 202,2-6 0,6 3 0,2-1 0</inkml:trace>
  <inkml:trace contextRef="#ctx0" brushRef="#br0" timeOffset="3596">5644 7885 10105,'-29'-4'404,"3"2"-359,9 2 112,0 0-113,-18 0-21,-5 0-1,-2 0-11,6 0 1,2 2-35,0 3-1616,2 6 1,3 2 1523,11 2 160,0 10-90,14-6 45,1-6-45,1 5 1,2-2 44,0-6-45,0 4 3321,0-9-3272,6 7-71,8-3 22,6 2-179,13-4 224,-13-3 0,1-1-45,-13-2 90,-5 1-90,3-2-157,-1 1 67,0-1-111,3 0-1167,11 1 629,-3 0-270,12 0 1054,-10 0 0,-6-1 0,-4 0 0</inkml:trace>
  <inkml:trace contextRef="#ctx0" brushRef="#br0" timeOffset="4490">5362 8008 9792,'29'-1'44,"2"-1"-44,10-1-22,-11 0 0,6-1-23,-16 2 22,-4 1-268,7 0 246,-11 1 45,4 0 224,-14 0-22,0 1-112,-2 1 66,0 5-178,0 0 22,0 4 0,-2 0 0,-2 17 45,1 3-90,-1 3 45,4-5 0,0 2 0,0-11-45,0 19 0,6-17 45,-3-2 23,6-8-23,-5-8-23,-1-3-949,-1 0 1,-2-1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9:36:46.72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12047 13282 11204,'-22'-5'291,"-9"4"-179,22 3-179,-10 4-1572,-11 5 1,-1 2 664,12-3 1415,-13 4 0,2 2-329,16-3-89,2-1-91,-15 23 68,17-20 0,-1 8 0,2 0 3276,6-8-3295,-1 10-3,4-12 22,0-7 0,4 6-67,26 5 0,6-1 67,-3-1-45,4-1 0,9 3 0,-2-4-258,0-8 1,-3-1 257,-2 4 0,-1-2 90,-4-3 0,-5-3-292,-3-5 337,-12 1-135,11-3 179,-19-19-22,-6 3-45,-12-4 1,-4-2-46,-1-4 0,-5 9 1,-2 1-1,1-4 114,-4-3-136,13 13 89,2 2 23,12 9-112,-2 2-22,0-4 67,-3 3 426,-6-4-449,3 5-44,-4-1-3255,-29 6 2935,28 2 1,-25-2 0,38 2 0</inkml:trace>
  <inkml:trace contextRef="#ctx0" brushRef="#br0" timeOffset="1228">12012 13635 6966,'-30'-6'539,"5"1"-338,22 5 1683,1 0-1436,2 4-358,0-3 134,0 6 45,0-6-135,0 1-89,8 9-45,-2-5-23,14 18 1,9 13 0,-5-6-112,-5-5 36,4 5 1,3 4 0,-11-18-3180,-15-24 3025,4 4 1,-3-6 0,3 7 0</inkml:trace>
  <inkml:trace contextRef="#ctx0" brushRef="#br0" timeOffset="3543">12347 13300 9814,'4'29'101,"4"9"0,2 2-3378,6-1 1984,-5-2 1,1-3 1202,5-8 1499,-8-12-1678,8-3 1129,-11-5-1152,6-4 247,-12-5 45,0-1 3276,-2-4-2532,-14-12-756,-5-4 1,-2-2 11,-6-6 0,7 3 0,4 4-67,13 16 90,3-6-23,10 8-23,-4 3 79,26-2 0,8 2-33,7 3-1,-9 3 0,6 2 1,-5 0 21,-9-1 1,-4 4 67,11 14 1,-7 3-113,-14-5 67,-4 24-34,-25-22 1,-4 1-11,1 19-12,-2-14 0,2-1-11,8-1 23,8-12 201,-16-10-45,11-3 1,-15 2-113,3 1-112,11-3-919,-8 5 740,1-8 1187,-15 3-895,8-3 313,-18-1-448,37-1 246,-11 0-762,14 1-2694,0-1 3070,10 3 1,-8-1 0,8 1-1</inkml:trace>
  <inkml:trace contextRef="#ctx0" brushRef="#br0" timeOffset="4508">12964 13370 9365,'-29'-8'830,"-9"1"224,8 7-808,-6 3-246,1-1 180,15 3-248,-14 19 24,21-12 44,-17 17-79,25-4 1,3 0 55,-3-3 1,1 28-57,28-27 1,6-4 33,7 3 15,-1-6 0,9 2 1,-7-4-16,6-3-606,5-5 1,-5-2-22,-28-3-763,18-1 1435,-30 0 0,-1 0 0,-1 0 0</inkml:trace>
  <inkml:trace contextRef="#ctx0" brushRef="#br0" timeOffset="5360">12735 13564 10263,'32'-4'302,"7"-2"0,2 1-302,6 1 0,-6-1 0,-3 1 0,-6 0 158,-6 1 290,-14 2 1099,-2 8-1547,-10 0-11,9 31 0,2 7-79,-2-13-17,3 4 1,4 11 0,1 1-1,-4-13-1933,1-5 2040,14 19 0,-3-14 0,-21-36 0,12-4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00:05:30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15442 7850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9A8C-286C-42A3-BACB-83B5BD936698}" type="datetimeFigureOut">
              <a:rPr lang="pt-BR" smtClean="0"/>
              <a:pPr/>
              <a:t>22/10/2023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45246-28D1-496A-848F-AC2C7A38C4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6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5246-28D1-496A-848F-AC2C7A38C4F9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07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914400" y="28575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Eletricidade Aplicada</a:t>
            </a:r>
          </a:p>
        </p:txBody>
      </p:sp>
    </p:spTree>
    <p:extLst>
      <p:ext uri="{BB962C8B-B14F-4D97-AF65-F5344CB8AC3E}">
        <p14:creationId xmlns:p14="http://schemas.microsoft.com/office/powerpoint/2010/main" val="309628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41D04-0881-4212-AFD7-54E75862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665592-AAB2-4A2A-B139-D36398E52E8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CB1118-F128-451B-962E-3921BD078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3B7CA5-266E-41A7-9CA4-AC00C76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81181-3C94-4238-8C19-999203EF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760BC-A756-4957-857E-780F1DD4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5249EE1-170A-42BC-BF95-0DF48B71CF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93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ítulo e Conteúdo em cima 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CB9B6-06E3-4BD0-A009-30005B21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BEBEA-E102-48C5-8ADF-7D379373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BA9358-8A9C-4D6F-BE9B-59F283DE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8318E-AAF4-4C20-91CB-501DA790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5AD9F-490F-4F99-AEA5-2C1898F4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21BEF1-9923-4D29-B77D-BE730FA1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6934584-F60E-4181-AF6B-D23F7920D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009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9806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1544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437322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501779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498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694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2102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01125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061966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68405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2801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/>
              <a:t>03/03/2009</a:t>
            </a: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pt-BR"/>
              <a:t>03/03/2009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1" r:id="rId12"/>
    <p:sldLayoutId id="2147483818" r:id="rId13"/>
    <p:sldLayoutId id="2147483819" r:id="rId14"/>
  </p:sldLayoutIdLst>
  <p:transition>
    <p:random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03/03/2009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1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>
    <p:random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duardo.yamakawa@ufpr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143116"/>
            <a:ext cx="8458200" cy="1470025"/>
          </a:xfrm>
        </p:spPr>
        <p:txBody>
          <a:bodyPr/>
          <a:lstStyle/>
          <a:p>
            <a:r>
              <a:rPr lang="pt-BR" dirty="0"/>
              <a:t>TE163 Eletrotécnica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472" y="3899314"/>
            <a:ext cx="6203032" cy="2941358"/>
          </a:xfrm>
        </p:spPr>
        <p:txBody>
          <a:bodyPr>
            <a:normAutofit/>
          </a:bodyPr>
          <a:lstStyle/>
          <a:p>
            <a:r>
              <a:rPr lang="pt-BR" dirty="0"/>
              <a:t>Prof. Carlos Gabriel Bianchin</a:t>
            </a:r>
          </a:p>
          <a:p>
            <a:r>
              <a:rPr lang="pt-BR">
                <a:hlinkClick r:id="rId2"/>
              </a:rPr>
              <a:t>bianchin@</a:t>
            </a:r>
            <a:r>
              <a:rPr lang="pt-BR" dirty="0">
                <a:hlinkClick r:id="rId2"/>
              </a:rPr>
              <a:t>ufpr.br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072206"/>
            <a:ext cx="1357290" cy="76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6355217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017FB-54D2-4706-B6DC-4F2E2CED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77" y="0"/>
            <a:ext cx="432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01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7D964E-60F9-46BE-B211-9488D351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" y="0"/>
            <a:ext cx="558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44175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EF10C1-AC5D-4C8E-85F1-07FF823C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3" y="19050"/>
            <a:ext cx="46386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4696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2F09ED-1342-48DD-9CA4-2CA0E0D6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251"/>
            <a:ext cx="4814441" cy="68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300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1F4F26-CF61-4504-B933-2D770013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0"/>
            <a:ext cx="517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9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5771F5-35B7-4E40-9CA4-FDD8B5B5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-6490"/>
            <a:ext cx="4609007" cy="67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607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D8D46A-E042-4E83-9666-1ED48606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0" y="6726"/>
            <a:ext cx="4583805" cy="68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8933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953533-78E3-41F4-8ED6-C57D872A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108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F8B27B-9EF1-48CC-BCED-58327D6F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18" y="0"/>
            <a:ext cx="4459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9092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261C68-D5FA-44DE-B725-CC8D6A5E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02224" y="-1592129"/>
            <a:ext cx="5440967" cy="8828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91DE4AA-3D4E-EE45-99BE-9248BADCB4C9}"/>
                  </a:ext>
                </a:extLst>
              </p14:cNvPr>
              <p14:cNvContentPartPr/>
              <p14:nvPr/>
            </p14:nvContentPartPr>
            <p14:xfrm>
              <a:off x="1659240" y="2824920"/>
              <a:ext cx="372960" cy="1641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91DE4AA-3D4E-EE45-99BE-9248BADCB4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3040" y="2808720"/>
                <a:ext cx="40536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339481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D3124F5-B3B0-4402-96A3-07DB86F3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B93580-2C13-45A3-AACE-27AAECD8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8D17EC1-F490-413E-B485-053A96ED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81BF9C5-7F86-4C45-B9B6-F37B33E07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C8F1AE8-8D6D-44DE-B7DA-B745E55A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1BF7636A-B982-40E8-A1FB-3C30262B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C2F4519D-A723-40C4-8BC3-57EFA94A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B798191A-53F3-4AEB-8206-98A7BC0C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2FFE5F26-4380-46FF-A09D-27404AB5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77D81691-D35E-4E03-928D-68E37A34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215B0D18-F315-4868-8970-DBBFE1A7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00EC6539-1551-476C-8067-D7E23105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AF013759-02A1-482C-BD93-BE63818CA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34336"/>
            <a:ext cx="5375564" cy="1143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 de Potência</a:t>
            </a:r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43A1A29B-46C1-4085-BE36-3BC6E299E5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4691" y="1597746"/>
            <a:ext cx="4613564" cy="3738707"/>
          </a:xfrm>
          <a:noFill/>
          <a:ln/>
        </p:spPr>
        <p:txBody>
          <a:bodyPr lIns="92075" tIns="46038" rIns="92075" bIns="46038"/>
          <a:lstStyle/>
          <a:p>
            <a:r>
              <a:rPr lang="pt-BR" altLang="pt-BR" dirty="0">
                <a:latin typeface="Book Antiqua" panose="02040602050305030304" pitchFamily="18" charset="0"/>
              </a:rPr>
              <a:t>Triângulo de Potências</a:t>
            </a:r>
          </a:p>
        </p:txBody>
      </p:sp>
      <p:pic>
        <p:nvPicPr>
          <p:cNvPr id="8234" name="Picture 42" descr="triÃ¢ngulo fator de potÃªncia, triangulo das potencias">
            <a:extLst>
              <a:ext uri="{FF2B5EF4-FFF2-40B4-BE49-F238E27FC236}">
                <a16:creationId xmlns:a16="http://schemas.microsoft.com/office/drawing/2014/main" id="{88BF15E6-0087-4EF2-8E6A-AFD0C7A3EF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243" y="2994746"/>
            <a:ext cx="3529110" cy="30881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F0DAAEC-D4ED-40E5-B16E-1AE18CB0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68899"/>
            <a:ext cx="1381125" cy="9429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5747A03-E4FD-4EAC-AC9C-D3B3B4CA7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691" y="2707552"/>
            <a:ext cx="1600453" cy="721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560AF4-DDC0-4319-A412-FCC983CB7B22}"/>
              </a:ext>
            </a:extLst>
          </p:cNvPr>
          <p:cNvSpPr txBox="1"/>
          <p:nvPr/>
        </p:nvSpPr>
        <p:spPr>
          <a:xfrm>
            <a:off x="335031" y="224026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cos </a:t>
            </a:r>
            <a:r>
              <a:rPr lang="el-GR" b="1" dirty="0"/>
              <a:t>Φ</a:t>
            </a:r>
            <a:r>
              <a:rPr lang="pt-BR" b="1" dirty="0"/>
              <a:t>: fator de potência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30F3E9D-4479-4F4D-BE2F-ECE5B2EAF943}"/>
                  </a:ext>
                </a:extLst>
              </p:cNvPr>
              <p:cNvSpPr/>
              <p:nvPr/>
            </p:nvSpPr>
            <p:spPr>
              <a:xfrm>
                <a:off x="354679" y="2804463"/>
                <a:ext cx="2303259" cy="8628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𝑽𝑨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30F3E9D-4479-4F4D-BE2F-ECE5B2EAF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9" y="2804463"/>
                <a:ext cx="2303259" cy="862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025E26A-0598-461F-BB44-63E06E1D520F}"/>
                  </a:ext>
                </a:extLst>
              </p:cNvPr>
              <p:cNvSpPr txBox="1"/>
              <p:nvPr/>
            </p:nvSpPr>
            <p:spPr>
              <a:xfrm>
                <a:off x="403896" y="3983350"/>
                <a:ext cx="1432508" cy="6914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func>
                            <m:funcPr>
                              <m:ctrlP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sz="24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025E26A-0598-461F-BB44-63E06E1D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6" y="3983350"/>
                <a:ext cx="1432508" cy="691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873E8-5DF0-45DE-AED6-153019DB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Exemplo de projeto</a:t>
            </a:r>
          </a:p>
        </p:txBody>
      </p:sp>
    </p:spTree>
    <p:extLst>
      <p:ext uri="{BB962C8B-B14F-4D97-AF65-F5344CB8AC3E}">
        <p14:creationId xmlns:p14="http://schemas.microsoft.com/office/powerpoint/2010/main" val="3375338956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25252" y="1507607"/>
            <a:ext cx="7861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de Instalações Elétricas</a:t>
            </a:r>
          </a:p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Sumário:</a:t>
            </a:r>
          </a:p>
          <a:p>
            <a:pPr marL="685800" lvl="1" indent="-342900">
              <a:spcAft>
                <a:spcPts val="900"/>
              </a:spcAft>
              <a:buAutoNum type="arabicPeriod"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projeto elétrico residencial</a:t>
            </a:r>
          </a:p>
          <a:p>
            <a:pPr marL="685800" lvl="1" indent="-342900">
              <a:spcAft>
                <a:spcPts val="900"/>
              </a:spcAft>
              <a:buAutoNum type="arabicPeriod"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da carga, fiação e eletrodutos.</a:t>
            </a:r>
          </a:p>
          <a:p>
            <a:pPr lvl="1"/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71270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703" y="921792"/>
            <a:ext cx="818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para o projeto elétrico residencial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1702" y="1536168"/>
            <a:ext cx="9032297" cy="432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Descritivo com as características da instalação;</a:t>
            </a:r>
          </a:p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de cargas por cômodo: Iluminação, TUG e TUE;</a:t>
            </a:r>
          </a:p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de circuitos;</a:t>
            </a:r>
          </a:p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unifilar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simbologia de acordo com NBR 5444 (informar bitola dos cabos e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eletrodutos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Considerar as regras da NBR 5410 no dimensionamento dos condutores e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eletrodutos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melhor posição para o quadro geral;</a:t>
            </a:r>
          </a:p>
          <a:p>
            <a:pPr marL="321469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Prever tomadas de uso específico (TUE) para ar-condicionado na suíte, chuveiros nos banheiros, torneira elétrica na cozinha, forno micro-ondas na cozinha e máquina de lavar roupas na área de serviço.</a:t>
            </a:r>
          </a:p>
        </p:txBody>
      </p:sp>
    </p:spTree>
    <p:extLst>
      <p:ext uri="{BB962C8B-B14F-4D97-AF65-F5344CB8AC3E}">
        <p14:creationId xmlns:p14="http://schemas.microsoft.com/office/powerpoint/2010/main" val="1244901818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83030"/>
            <a:ext cx="633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para o projeto elétrico residencial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31376" y="-239"/>
            <a:ext cx="5356211" cy="80261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8374058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530307"/>
            <a:ext cx="545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Recomendações da NBR 5410/2004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7059" y="1136673"/>
            <a:ext cx="8925919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9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Iluminação: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igual ou inferior a 6m²  → Carga mínima de 100VA;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superior  a 6m² → Carga mínima de  100 VA para os primeiros 6 m²,  acrescida de 60 VA para cada aumento de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m² inteiros.</a:t>
            </a: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Tomadas de uso geral (TUG):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residencial → Tomadas para até 10 A;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igual ou inferior a 6 m²  → no mínimo uma tomada;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superior a 6 m²  → no mínimo uma para cada 5 m ou fração de perímetro instalada em local adequado;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Cozinha, BWC e área de serviço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atribuir, no mínimo, 600 VA por tomada, até 3 tomadas, e 100 VA para as excedentes; 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Demais cômodos ou dependências → atribuir, no mínimo,  100 VA por tomada.</a:t>
            </a:r>
          </a:p>
        </p:txBody>
      </p:sp>
    </p:spTree>
    <p:extLst>
      <p:ext uri="{BB962C8B-B14F-4D97-AF65-F5344CB8AC3E}">
        <p14:creationId xmlns:p14="http://schemas.microsoft.com/office/powerpoint/2010/main" val="1703251023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7136" y="581161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de cargas de iluminação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5B22568-E42E-4BDE-89F1-744331EEE370}"/>
              </a:ext>
            </a:extLst>
          </p:cNvPr>
          <p:cNvGrpSpPr/>
          <p:nvPr/>
        </p:nvGrpSpPr>
        <p:grpSpPr>
          <a:xfrm>
            <a:off x="1447483" y="950493"/>
            <a:ext cx="6403426" cy="4609798"/>
            <a:chOff x="1588232" y="1268760"/>
            <a:chExt cx="4969365" cy="37444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218"/>
            <a:stretch/>
          </p:blipFill>
          <p:spPr bwMode="auto">
            <a:xfrm>
              <a:off x="1588232" y="1268760"/>
              <a:ext cx="3572584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D4EB3173-A86D-49F1-BEB8-6E19EE1776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63"/>
            <a:stretch/>
          </p:blipFill>
          <p:spPr bwMode="auto">
            <a:xfrm>
              <a:off x="5160816" y="1268760"/>
              <a:ext cx="1396781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ED75239-E8F8-401D-BB70-E643F713343A}"/>
                </a:ext>
              </a:extLst>
            </p:cNvPr>
            <p:cNvSpPr txBox="1"/>
            <p:nvPr/>
          </p:nvSpPr>
          <p:spPr>
            <a:xfrm>
              <a:off x="5086726" y="1275796"/>
              <a:ext cx="945694" cy="274998"/>
            </a:xfrm>
            <a:prstGeom prst="rect">
              <a:avLst/>
            </a:prstGeom>
            <a:solidFill>
              <a:srgbClr val="E5E5D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Iluminação</a:t>
              </a:r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ED26C35A-B88C-4C3A-82F2-8916613FA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3" r="21645" b="2219"/>
          <a:stretch/>
        </p:blipFill>
        <p:spPr bwMode="auto">
          <a:xfrm>
            <a:off x="4094275" y="5654665"/>
            <a:ext cx="3400952" cy="10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D33EE1A-6193-4166-A5AA-84BF5B4D5DCC}"/>
              </a:ext>
            </a:extLst>
          </p:cNvPr>
          <p:cNvSpPr txBox="1"/>
          <p:nvPr/>
        </p:nvSpPr>
        <p:spPr>
          <a:xfrm>
            <a:off x="1872801" y="5922305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Fator de Potência -&gt;</a:t>
            </a:r>
          </a:p>
        </p:txBody>
      </p:sp>
    </p:spTree>
    <p:extLst>
      <p:ext uri="{BB962C8B-B14F-4D97-AF65-F5344CB8AC3E}">
        <p14:creationId xmlns:p14="http://schemas.microsoft.com/office/powerpoint/2010/main" val="3448444315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42511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de tomadas de uso geral (TUG)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42"/>
          <a:stretch/>
        </p:blipFill>
        <p:spPr bwMode="auto">
          <a:xfrm>
            <a:off x="477772" y="1227388"/>
            <a:ext cx="40019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6339E60-66B6-40FD-B0B4-F7B8BB285077}"/>
              </a:ext>
            </a:extLst>
          </p:cNvPr>
          <p:cNvSpPr/>
          <p:nvPr/>
        </p:nvSpPr>
        <p:spPr>
          <a:xfrm>
            <a:off x="390600" y="2050742"/>
            <a:ext cx="4273681" cy="2441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3CE293-337B-4C34-AF3F-C5B2374FDA84}"/>
              </a:ext>
            </a:extLst>
          </p:cNvPr>
          <p:cNvSpPr txBox="1"/>
          <p:nvPr/>
        </p:nvSpPr>
        <p:spPr>
          <a:xfrm>
            <a:off x="5602551" y="1400726"/>
            <a:ext cx="32751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“em cozinhas, copas, copas-cozinhas, áreas de serviço, cozinha-área de serviço, lavanderias e locais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análogos, deve ser previsto no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mínimo um ponto de tomada para cada 3,5 m, ou fração, de perímetro,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sendo que acima da bancada da pia devem ser previstas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no mínimo duas tomadas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corrente, no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mesmo ponto ou em pontos distintos;”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ECDEEE6-0572-428A-A8DF-79B8A422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3" r="21645" b="2219"/>
          <a:stretch/>
        </p:blipFill>
        <p:spPr bwMode="auto">
          <a:xfrm>
            <a:off x="3902075" y="5159040"/>
            <a:ext cx="3400952" cy="10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D06932C-4438-459D-A431-5AF965D768D1}"/>
              </a:ext>
            </a:extLst>
          </p:cNvPr>
          <p:cNvSpPr txBox="1"/>
          <p:nvPr/>
        </p:nvSpPr>
        <p:spPr>
          <a:xfrm>
            <a:off x="1680601" y="5426680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Fator de Potência -&gt;</a:t>
            </a:r>
          </a:p>
        </p:txBody>
      </p:sp>
    </p:spTree>
    <p:extLst>
      <p:ext uri="{BB962C8B-B14F-4D97-AF65-F5344CB8AC3E}">
        <p14:creationId xmlns:p14="http://schemas.microsoft.com/office/powerpoint/2010/main" val="3444908716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70" y="690972"/>
            <a:ext cx="545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Recomendações da NBR 5410/2004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2469" y="1438513"/>
            <a:ext cx="8588567" cy="346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105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Tomadas de uso específico (TUE):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estabelecida em função do número de aparelhos de utilização, com corrente nominal superior a 10 A.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Atribuir a potência nominal dos aparelhos a serem alimentados.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tomada de uso específico deve ser previsto um circuito exclusivo.</a:t>
            </a:r>
          </a:p>
        </p:txBody>
      </p:sp>
    </p:spTree>
    <p:extLst>
      <p:ext uri="{BB962C8B-B14F-4D97-AF65-F5344CB8AC3E}">
        <p14:creationId xmlns:p14="http://schemas.microsoft.com/office/powerpoint/2010/main" val="2942527691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702620"/>
            <a:ext cx="5832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de eletrodomésticos usuais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19136" y="1764811"/>
            <a:ext cx="8838433" cy="4076695"/>
            <a:chOff x="67110" y="1648048"/>
            <a:chExt cx="9076889" cy="4104458"/>
          </a:xfrm>
        </p:grpSpPr>
        <p:pic>
          <p:nvPicPr>
            <p:cNvPr id="7" name="Imagem 13"/>
            <p:cNvPicPr/>
            <p:nvPr/>
          </p:nvPicPr>
          <p:blipFill rotWithShape="1"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50"/>
            <a:stretch/>
          </p:blipFill>
          <p:spPr bwMode="auto">
            <a:xfrm rot="5400000">
              <a:off x="244894" y="1470264"/>
              <a:ext cx="4104457" cy="44600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8" name="Group 9"/>
            <p:cNvGrpSpPr/>
            <p:nvPr/>
          </p:nvGrpSpPr>
          <p:grpSpPr>
            <a:xfrm>
              <a:off x="4569504" y="1648048"/>
              <a:ext cx="4574495" cy="4104458"/>
              <a:chOff x="4785360" y="2276872"/>
              <a:chExt cx="3535680" cy="2988906"/>
            </a:xfrm>
          </p:grpSpPr>
          <p:pic>
            <p:nvPicPr>
              <p:cNvPr id="9" name="Imagem 13"/>
              <p:cNvPicPr/>
              <p:nvPr/>
            </p:nvPicPr>
            <p:blipFill rotWithShape="1"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975"/>
              <a:stretch/>
            </p:blipFill>
            <p:spPr bwMode="auto">
              <a:xfrm rot="5400000">
                <a:off x="6409184" y="653048"/>
                <a:ext cx="288032" cy="35356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0" name="Imagem 13"/>
              <p:cNvPicPr/>
              <p:nvPr/>
            </p:nvPicPr>
            <p:blipFill rotWithShape="1"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06" t="75" r="755" b="-75"/>
              <a:stretch/>
            </p:blipFill>
            <p:spPr bwMode="auto">
              <a:xfrm rot="5400000">
                <a:off x="5193620" y="2138358"/>
                <a:ext cx="2719160" cy="35356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" name="Retângulo 1"/>
            <p:cNvSpPr/>
            <p:nvPr/>
          </p:nvSpPr>
          <p:spPr>
            <a:xfrm>
              <a:off x="179512" y="2018471"/>
              <a:ext cx="4284476" cy="186393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79512" y="2204864"/>
              <a:ext cx="4284476" cy="186393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79512" y="5114815"/>
              <a:ext cx="4284476" cy="186393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79512" y="5546863"/>
              <a:ext cx="4284476" cy="186393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</p:spTree>
    <p:extLst>
      <p:ext uri="{BB962C8B-B14F-4D97-AF65-F5344CB8AC3E}">
        <p14:creationId xmlns:p14="http://schemas.microsoft.com/office/powerpoint/2010/main" val="2553316105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3847" y="611397"/>
            <a:ext cx="7123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de eletrodomésticos usuais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712795B-4160-4F36-84F6-218C6B299F41}"/>
              </a:ext>
            </a:extLst>
          </p:cNvPr>
          <p:cNvGrpSpPr/>
          <p:nvPr/>
        </p:nvGrpSpPr>
        <p:grpSpPr>
          <a:xfrm>
            <a:off x="278514" y="1281457"/>
            <a:ext cx="8270682" cy="2686861"/>
            <a:chOff x="1317202" y="2151469"/>
            <a:chExt cx="6469170" cy="1871597"/>
          </a:xfrm>
        </p:grpSpPr>
        <p:sp>
          <p:nvSpPr>
            <p:cNvPr id="15" name="TextBox 10"/>
            <p:cNvSpPr txBox="1"/>
            <p:nvPr/>
          </p:nvSpPr>
          <p:spPr>
            <a:xfrm>
              <a:off x="1350561" y="2151469"/>
              <a:ext cx="27077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>
                  <a:solidFill>
                    <a:srgbClr val="C00000"/>
                  </a:solidFill>
                </a:rPr>
                <a:t>Ar condicionado tipo janela:</a:t>
              </a:r>
            </a:p>
          </p:txBody>
        </p:sp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7202" y="2421577"/>
              <a:ext cx="3142858" cy="1053893"/>
            </a:xfrm>
            <a:prstGeom prst="rect">
              <a:avLst/>
            </a:prstGeom>
          </p:spPr>
        </p:pic>
        <p:pic>
          <p:nvPicPr>
            <p:cNvPr id="17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626" y="2421577"/>
              <a:ext cx="3113746" cy="1601489"/>
            </a:xfrm>
            <a:prstGeom prst="rect">
              <a:avLst/>
            </a:prstGeom>
          </p:spPr>
        </p:pic>
        <p:sp>
          <p:nvSpPr>
            <p:cNvPr id="18" name="TextBox 13"/>
            <p:cNvSpPr txBox="1"/>
            <p:nvPr/>
          </p:nvSpPr>
          <p:spPr>
            <a:xfrm>
              <a:off x="4644609" y="2156638"/>
              <a:ext cx="255550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>
                  <a:solidFill>
                    <a:srgbClr val="C00000"/>
                  </a:solidFill>
                </a:rPr>
                <a:t>Ar condicionado tipo </a:t>
              </a:r>
              <a:r>
                <a:rPr lang="pt-BR" sz="1350" b="1" dirty="0" err="1">
                  <a:solidFill>
                    <a:srgbClr val="C00000"/>
                  </a:solidFill>
                </a:rPr>
                <a:t>split</a:t>
              </a:r>
              <a:r>
                <a:rPr lang="pt-BR" sz="1350" b="1" dirty="0">
                  <a:solidFill>
                    <a:srgbClr val="C00000"/>
                  </a:solidFill>
                </a:rPr>
                <a:t>:</a:t>
              </a: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73846" y="2425707"/>
            <a:ext cx="8375349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9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condicionado para a suíte, supondo que o clima da região onde o projeto será implementado é quente: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 (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btu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/h) = Área(m²) x k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450 (região fria), 600 (região temperada) e 750 (região quente)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 = 9,3 x 750 = 6938 btu/h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=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740 W (cos  = 0,8) = 740W/0,8 = 925 VA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FDC256-5C5F-4617-AB65-C6FB970ECB53}"/>
              </a:ext>
            </a:extLst>
          </p:cNvPr>
          <p:cNvSpPr txBox="1"/>
          <p:nvPr/>
        </p:nvSpPr>
        <p:spPr>
          <a:xfrm>
            <a:off x="321163" y="6347008"/>
            <a:ext cx="31470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C00000"/>
                </a:solidFill>
              </a:rPr>
              <a:t>Considerando Fator de Potência -&gt; 0,8</a:t>
            </a:r>
          </a:p>
        </p:txBody>
      </p:sp>
    </p:spTree>
    <p:extLst>
      <p:ext uri="{BB962C8B-B14F-4D97-AF65-F5344CB8AC3E}">
        <p14:creationId xmlns:p14="http://schemas.microsoft.com/office/powerpoint/2010/main" val="315112800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41FF21D-6841-4C7F-8EA1-67F04937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7B81FE55-E8D2-4E5D-AD16-B02FB223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1A42F43B-B18D-4014-8AB8-5413B877A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88" name="Rectangle 8">
            <a:extLst>
              <a:ext uri="{FF2B5EF4-FFF2-40B4-BE49-F238E27FC236}">
                <a16:creationId xmlns:a16="http://schemas.microsoft.com/office/drawing/2014/main" id="{2D8AEB6B-DCF0-46E4-94E6-BF9796FA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0" name="Rectangle 10">
            <a:extLst>
              <a:ext uri="{FF2B5EF4-FFF2-40B4-BE49-F238E27FC236}">
                <a16:creationId xmlns:a16="http://schemas.microsoft.com/office/drawing/2014/main" id="{896E61D3-4204-4DE3-9D92-9F18D83B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2" name="Rectangle 12">
            <a:extLst>
              <a:ext uri="{FF2B5EF4-FFF2-40B4-BE49-F238E27FC236}">
                <a16:creationId xmlns:a16="http://schemas.microsoft.com/office/drawing/2014/main" id="{DEF1E491-47DA-4C1B-AF7C-8FE1DB61D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5" name="Rectangle 15">
            <a:extLst>
              <a:ext uri="{FF2B5EF4-FFF2-40B4-BE49-F238E27FC236}">
                <a16:creationId xmlns:a16="http://schemas.microsoft.com/office/drawing/2014/main" id="{E142D298-B9EC-414E-8020-FEDB6F6C0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51595"/>
          </a:xfrm>
          <a:solidFill>
            <a:schemeClr val="bg1"/>
          </a:solidFill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pt-BR" altLang="pt-BR" sz="5700" b="1" i="1" dirty="0">
                <a:solidFill>
                  <a:srgbClr val="800080"/>
                </a:solidFill>
                <a:latin typeface="Book Antiqua" panose="02040602050305030304" pitchFamily="18" charset="0"/>
              </a:rPr>
              <a:t>     </a:t>
            </a: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 de Potência</a:t>
            </a:r>
          </a:p>
        </p:txBody>
      </p:sp>
      <p:sp>
        <p:nvSpPr>
          <p:cNvPr id="122900" name="Rectangle 20">
            <a:extLst>
              <a:ext uri="{FF2B5EF4-FFF2-40B4-BE49-F238E27FC236}">
                <a16:creationId xmlns:a16="http://schemas.microsoft.com/office/drawing/2014/main" id="{12310327-F540-4B61-8698-872C6B2D8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04" name="Rectangle 24">
            <a:extLst>
              <a:ext uri="{FF2B5EF4-FFF2-40B4-BE49-F238E27FC236}">
                <a16:creationId xmlns:a16="http://schemas.microsoft.com/office/drawing/2014/main" id="{98639B13-901A-41E2-A4B0-C94620BF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05CAB0-7AC6-4049-8051-11A80D68AC00}"/>
              </a:ext>
            </a:extLst>
          </p:cNvPr>
          <p:cNvSpPr/>
          <p:nvPr/>
        </p:nvSpPr>
        <p:spPr>
          <a:xfrm>
            <a:off x="124691" y="1225689"/>
            <a:ext cx="8894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POTÊNCIA ATIVA (P)</a:t>
            </a:r>
            <a:r>
              <a:rPr lang="pt-BR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Potência que é paga para a concessionária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Usada para realizar trabalho (geração de luz, calor, rotação de um motor, etc...)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física: W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POTÊNCIA REATIVA (Q)</a:t>
            </a:r>
            <a:r>
              <a:rPr lang="pt-BR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Potência que é usada para gerar e manter os campos eletromagnéticos (fundamentais na aplicação de motores, geradores, transformadores)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Não realiza trabalho útil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física: Var</a:t>
            </a:r>
            <a:b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POTÊNCIA APARENTE (S)</a:t>
            </a:r>
            <a:r>
              <a:rPr lang="pt-BR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Potência que é solicitada da concessionária;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física: VA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É a soma vetorial de P e Q.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89F20A3-E08F-4D8D-A9B0-247BFE82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116276"/>
            <a:ext cx="1600453" cy="7214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3948" y="761232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de tomadas de uso específico (TUE)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3946" y="5537185"/>
            <a:ext cx="861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C00000"/>
                </a:solidFill>
              </a:rPr>
              <a:t>Considerando Fator de Potência para ar condicionado, máquina de lavar, micro-ondas -&gt; 0,8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2" y="1240024"/>
            <a:ext cx="6196506" cy="387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4ADE4E-6288-4DB4-9474-02199E3C3632}"/>
              </a:ext>
            </a:extLst>
          </p:cNvPr>
          <p:cNvSpPr txBox="1"/>
          <p:nvPr/>
        </p:nvSpPr>
        <p:spPr>
          <a:xfrm>
            <a:off x="93948" y="5946727"/>
            <a:ext cx="6351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C00000"/>
                </a:solidFill>
              </a:rPr>
              <a:t>Considerando Fator de Potência para chuveiro, torneira elétrica -&gt; 1</a:t>
            </a:r>
          </a:p>
        </p:txBody>
      </p:sp>
    </p:spTree>
    <p:extLst>
      <p:ext uri="{BB962C8B-B14F-4D97-AF65-F5344CB8AC3E}">
        <p14:creationId xmlns:p14="http://schemas.microsoft.com/office/powerpoint/2010/main" val="145554085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585890"/>
            <a:ext cx="89727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ativa total instalada = 800 W + 4.880 W + 22.240 W = 27.920 W</a:t>
            </a: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aparente total instalada = 800 VA + 6.100 VA + 22.950 VA = 29.850 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0581" y="655462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total de cargas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6" y="1208197"/>
            <a:ext cx="8682361" cy="372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822869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4128" y="1540211"/>
            <a:ext cx="7210220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9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450"/>
              </a:spcAft>
            </a:pPr>
            <a:endParaRPr lang="pt-BR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da </a:t>
            </a:r>
            <a:r>
              <a:rPr lang="pt-BR" sz="16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Iluminação + </a:t>
            </a:r>
            <a:r>
              <a:rPr lang="pt-BR" sz="1600" b="1" u="sng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TUGs</a:t>
            </a:r>
            <a:r>
              <a:rPr lang="pt-BR" sz="16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6900 VA x 0,4 = 2.760 VA</a:t>
            </a: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das </a:t>
            </a:r>
            <a:r>
              <a:rPr lang="pt-BR" sz="1600" b="1" u="sng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22.950 VA x 0,65 = 14.917 VA</a:t>
            </a: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= 2.760 VA  + 14.917 VA = </a:t>
            </a:r>
            <a:r>
              <a:rPr lang="pt-BR" sz="16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17.677 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315" y="503528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da Demanda Máxima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1D79BC2-6334-4E97-936E-759AD18DCC3F}"/>
              </a:ext>
            </a:extLst>
          </p:cNvPr>
          <p:cNvGrpSpPr/>
          <p:nvPr/>
        </p:nvGrpSpPr>
        <p:grpSpPr>
          <a:xfrm>
            <a:off x="177554" y="929539"/>
            <a:ext cx="7095928" cy="3130164"/>
            <a:chOff x="1316944" y="1582229"/>
            <a:chExt cx="5956537" cy="247747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17" t="6651" r="32696" b="29671"/>
            <a:stretch/>
          </p:blipFill>
          <p:spPr bwMode="auto">
            <a:xfrm>
              <a:off x="1528680" y="1869681"/>
              <a:ext cx="2629912" cy="219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43" r="55625" b="1773"/>
            <a:stretch/>
          </p:blipFill>
          <p:spPr bwMode="auto">
            <a:xfrm>
              <a:off x="5147081" y="1869681"/>
              <a:ext cx="1745030" cy="219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1316944" y="1603772"/>
              <a:ext cx="326724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>
                  <a:solidFill>
                    <a:srgbClr val="C00000"/>
                  </a:solidFill>
                </a:rPr>
                <a:t>Fator de Demanda - Iluminação  e </a:t>
              </a:r>
              <a:r>
                <a:rPr lang="pt-BR" sz="1350" dirty="0" err="1">
                  <a:solidFill>
                    <a:srgbClr val="C00000"/>
                  </a:solidFill>
                </a:rPr>
                <a:t>TUGs</a:t>
              </a:r>
              <a:endParaRPr lang="pt-BR" sz="1350" dirty="0">
                <a:solidFill>
                  <a:srgbClr val="C00000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93076" y="1582229"/>
              <a:ext cx="21804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>
                  <a:solidFill>
                    <a:srgbClr val="C00000"/>
                  </a:solidFill>
                </a:rPr>
                <a:t>Fator de Demanda - </a:t>
              </a:r>
              <a:r>
                <a:rPr lang="pt-BR" sz="1350" dirty="0" err="1">
                  <a:solidFill>
                    <a:srgbClr val="C00000"/>
                  </a:solidFill>
                </a:rPr>
                <a:t>TUEs</a:t>
              </a:r>
              <a:endParaRPr lang="pt-BR" sz="1350" dirty="0">
                <a:solidFill>
                  <a:srgbClr val="C00000"/>
                </a:solidFill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5093077" y="3047030"/>
              <a:ext cx="1865405" cy="172800"/>
            </a:xfrm>
            <a:prstGeom prst="rect">
              <a:avLst/>
            </a:prstGeom>
            <a:solidFill>
              <a:srgbClr val="FFFF66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582686" y="3048230"/>
              <a:ext cx="2575906" cy="172800"/>
            </a:xfrm>
            <a:prstGeom prst="rect">
              <a:avLst/>
            </a:prstGeom>
            <a:solidFill>
              <a:srgbClr val="FFFF66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10203" y="6100556"/>
            <a:ext cx="6318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Schneider – Manual  e Catálogo do Eletricista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B2E431-5ECB-4D75-A0CF-84ED6AE802D9}"/>
              </a:ext>
            </a:extLst>
          </p:cNvPr>
          <p:cNvSpPr txBox="1"/>
          <p:nvPr/>
        </p:nvSpPr>
        <p:spPr>
          <a:xfrm>
            <a:off x="706502" y="5743795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NTC 841001 utiliza fatores de demanda mais específicos e detalhados </a:t>
            </a:r>
          </a:p>
        </p:txBody>
      </p:sp>
    </p:spTree>
    <p:extLst>
      <p:ext uri="{BB962C8B-B14F-4D97-AF65-F5344CB8AC3E}">
        <p14:creationId xmlns:p14="http://schemas.microsoft.com/office/powerpoint/2010/main" val="3295610460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3847" y="637707"/>
            <a:ext cx="545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circuitos da instalação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0225" y="1269837"/>
            <a:ext cx="8668465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pt-BR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Recomendações da NBR 5410/2004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a </a:t>
            </a:r>
            <a:r>
              <a:rPr lang="pt-BR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1270 VA em 127 V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lang="pt-BR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2200 VA em 220V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potência nominal máxima dos circuitos, </a:t>
            </a:r>
            <a:r>
              <a:rPr lang="pt-BR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exceto os circuitos exclusivos das tomadas de uso específico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00075" lvl="1" indent="-2571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 instalações alimentadas com </a:t>
            </a:r>
            <a:r>
              <a:rPr lang="pt-BR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duas ou três fases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cargas devem ser distribuídas entre as fases, de modo a obter o melhor equilíbrio possível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138291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6092" y="673217"/>
            <a:ext cx="5454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circuitos da instalação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8" y="1877317"/>
            <a:ext cx="8772005" cy="413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23629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3068" y="655509"/>
            <a:ext cx="702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circuitos – Diagrama Unifilar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803284D-CED1-48F0-A09A-FCF173055A3B}"/>
              </a:ext>
            </a:extLst>
          </p:cNvPr>
          <p:cNvGrpSpPr/>
          <p:nvPr/>
        </p:nvGrpSpPr>
        <p:grpSpPr>
          <a:xfrm>
            <a:off x="348439" y="1310115"/>
            <a:ext cx="8653518" cy="5170583"/>
            <a:chOff x="1493659" y="1949308"/>
            <a:chExt cx="6210689" cy="3792992"/>
          </a:xfrm>
        </p:grpSpPr>
        <p:grpSp>
          <p:nvGrpSpPr>
            <p:cNvPr id="162" name="Grupo 161"/>
            <p:cNvGrpSpPr/>
            <p:nvPr/>
          </p:nvGrpSpPr>
          <p:grpSpPr>
            <a:xfrm>
              <a:off x="1493659" y="1949308"/>
              <a:ext cx="6210689" cy="3792992"/>
              <a:chOff x="467544" y="1443654"/>
              <a:chExt cx="8280919" cy="5057322"/>
            </a:xfrm>
          </p:grpSpPr>
          <p:pic>
            <p:nvPicPr>
              <p:cNvPr id="56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7232" r="5095" b="4198"/>
              <a:stretch/>
            </p:blipFill>
            <p:spPr>
              <a:xfrm rot="16200000">
                <a:off x="2079343" y="-168145"/>
                <a:ext cx="5057322" cy="828091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57" name="Oval 2"/>
              <p:cNvSpPr/>
              <p:nvPr/>
            </p:nvSpPr>
            <p:spPr>
              <a:xfrm>
                <a:off x="2446784" y="1848729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58" name="Oval 7"/>
              <p:cNvSpPr/>
              <p:nvPr/>
            </p:nvSpPr>
            <p:spPr>
              <a:xfrm>
                <a:off x="2446784" y="3538092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59" name="Oval 9"/>
              <p:cNvSpPr/>
              <p:nvPr/>
            </p:nvSpPr>
            <p:spPr>
              <a:xfrm>
                <a:off x="2446784" y="530511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0" name="Oval 10"/>
              <p:cNvSpPr/>
              <p:nvPr/>
            </p:nvSpPr>
            <p:spPr>
              <a:xfrm>
                <a:off x="5076056" y="530511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1" name="Oval 11"/>
              <p:cNvSpPr/>
              <p:nvPr/>
            </p:nvSpPr>
            <p:spPr>
              <a:xfrm>
                <a:off x="5076056" y="409093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2" name="Oval 12"/>
              <p:cNvSpPr/>
              <p:nvPr/>
            </p:nvSpPr>
            <p:spPr>
              <a:xfrm>
                <a:off x="7475984" y="2856841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3" name="Oval 13"/>
              <p:cNvSpPr/>
              <p:nvPr/>
            </p:nvSpPr>
            <p:spPr>
              <a:xfrm>
                <a:off x="4427984" y="254367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4" name="Oval 14"/>
              <p:cNvSpPr/>
              <p:nvPr/>
            </p:nvSpPr>
            <p:spPr>
              <a:xfrm>
                <a:off x="5731768" y="254367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5" name="Oval 15"/>
              <p:cNvSpPr/>
              <p:nvPr/>
            </p:nvSpPr>
            <p:spPr>
              <a:xfrm>
                <a:off x="1253536" y="2326024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6" name="Oval 16"/>
              <p:cNvSpPr/>
              <p:nvPr/>
            </p:nvSpPr>
            <p:spPr>
              <a:xfrm>
                <a:off x="2010192" y="253148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7" name="Oval 17"/>
              <p:cNvSpPr/>
              <p:nvPr/>
            </p:nvSpPr>
            <p:spPr>
              <a:xfrm>
                <a:off x="4661264" y="3687964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8" name="Oval 18"/>
              <p:cNvSpPr/>
              <p:nvPr/>
            </p:nvSpPr>
            <p:spPr>
              <a:xfrm>
                <a:off x="6554648" y="3668159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69" name="Oval 19"/>
              <p:cNvSpPr/>
              <p:nvPr/>
            </p:nvSpPr>
            <p:spPr>
              <a:xfrm>
                <a:off x="6372200" y="2318846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70" name="Oval 20"/>
              <p:cNvSpPr/>
              <p:nvPr/>
            </p:nvSpPr>
            <p:spPr>
              <a:xfrm>
                <a:off x="3923928" y="5540353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71" name="Oval 21"/>
              <p:cNvSpPr/>
              <p:nvPr/>
            </p:nvSpPr>
            <p:spPr>
              <a:xfrm>
                <a:off x="1226056" y="4729049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72" name="Oval 22"/>
              <p:cNvSpPr/>
              <p:nvPr/>
            </p:nvSpPr>
            <p:spPr>
              <a:xfrm>
                <a:off x="6372200" y="573716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73" name="Oval 23"/>
              <p:cNvSpPr/>
              <p:nvPr/>
            </p:nvSpPr>
            <p:spPr>
              <a:xfrm>
                <a:off x="3779912" y="3629316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74" name="Oval 24"/>
              <p:cNvSpPr/>
              <p:nvPr/>
            </p:nvSpPr>
            <p:spPr>
              <a:xfrm>
                <a:off x="3910888" y="4513025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75" name="Oval 25"/>
              <p:cNvSpPr/>
              <p:nvPr/>
            </p:nvSpPr>
            <p:spPr>
              <a:xfrm>
                <a:off x="6315440" y="3827472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grpSp>
            <p:nvGrpSpPr>
              <p:cNvPr id="76" name="Group 28"/>
              <p:cNvGrpSpPr/>
              <p:nvPr/>
            </p:nvGrpSpPr>
            <p:grpSpPr>
              <a:xfrm>
                <a:off x="4211960" y="4653136"/>
                <a:ext cx="576064" cy="147311"/>
                <a:chOff x="4283968" y="4435464"/>
                <a:chExt cx="576064" cy="147311"/>
              </a:xfrm>
            </p:grpSpPr>
            <p:sp>
              <p:nvSpPr>
                <p:cNvPr id="77" name="Rectangle 26"/>
                <p:cNvSpPr/>
                <p:nvPr/>
              </p:nvSpPr>
              <p:spPr>
                <a:xfrm>
                  <a:off x="4283968" y="4437112"/>
                  <a:ext cx="576064" cy="1440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sp>
              <p:nvSpPr>
                <p:cNvPr id="78" name="Isosceles Triangle 27"/>
                <p:cNvSpPr/>
                <p:nvPr/>
              </p:nvSpPr>
              <p:spPr>
                <a:xfrm>
                  <a:off x="4283968" y="4435464"/>
                  <a:ext cx="576064" cy="14731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dirty="0"/>
                    <a:t>‘</a:t>
                  </a:r>
                </a:p>
              </p:txBody>
            </p:sp>
          </p:grpSp>
          <p:cxnSp>
            <p:nvCxnSpPr>
              <p:cNvPr id="79" name="Curved Connector 32"/>
              <p:cNvCxnSpPr>
                <a:stCxn id="57" idx="4"/>
                <a:endCxn id="58" idx="0"/>
              </p:cNvCxnSpPr>
              <p:nvPr/>
            </p:nvCxnSpPr>
            <p:spPr>
              <a:xfrm rot="5400000">
                <a:off x="1890135" y="2837426"/>
                <a:ext cx="1401331" cy="12700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34"/>
              <p:cNvCxnSpPr>
                <a:stCxn id="59" idx="0"/>
                <a:endCxn id="58" idx="4"/>
              </p:cNvCxnSpPr>
              <p:nvPr/>
            </p:nvCxnSpPr>
            <p:spPr>
              <a:xfrm rot="5400000" flipH="1" flipV="1">
                <a:off x="1851306" y="4565619"/>
                <a:ext cx="1478989" cy="12700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1" name="Oval 37"/>
              <p:cNvSpPr/>
              <p:nvPr/>
            </p:nvSpPr>
            <p:spPr>
              <a:xfrm>
                <a:off x="3779912" y="553804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cxnSp>
            <p:nvCxnSpPr>
              <p:cNvPr id="84" name="Curved Connector 44"/>
              <p:cNvCxnSpPr>
                <a:stCxn id="77" idx="1"/>
                <a:endCxn id="59" idx="7"/>
              </p:cNvCxnSpPr>
              <p:nvPr/>
            </p:nvCxnSpPr>
            <p:spPr>
              <a:xfrm rot="10800000" flipV="1">
                <a:off x="2692636" y="4726792"/>
                <a:ext cx="1519325" cy="620502"/>
              </a:xfrm>
              <a:prstGeom prst="curvedConnector2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74"/>
              <p:cNvCxnSpPr>
                <a:stCxn id="64" idx="7"/>
                <a:endCxn id="69" idx="3"/>
              </p:cNvCxnSpPr>
              <p:nvPr/>
            </p:nvCxnSpPr>
            <p:spPr>
              <a:xfrm rot="5400000" flipH="1" flipV="1">
                <a:off x="6094197" y="2292390"/>
                <a:ext cx="176886" cy="410043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" name="Conector reto 2"/>
              <p:cNvCxnSpPr>
                <a:stCxn id="65" idx="6"/>
                <a:endCxn id="57" idx="2"/>
              </p:cNvCxnSpPr>
              <p:nvPr/>
            </p:nvCxnSpPr>
            <p:spPr>
              <a:xfrm flipV="1">
                <a:off x="1359120" y="1992745"/>
                <a:ext cx="1087664" cy="386071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6" idx="5"/>
                <a:endCxn id="58" idx="1"/>
              </p:cNvCxnSpPr>
              <p:nvPr/>
            </p:nvCxnSpPr>
            <p:spPr>
              <a:xfrm>
                <a:off x="2100314" y="2621603"/>
                <a:ext cx="388651" cy="95867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>
                <a:stCxn id="58" idx="6"/>
                <a:endCxn id="73" idx="2"/>
              </p:cNvCxnSpPr>
              <p:nvPr/>
            </p:nvCxnSpPr>
            <p:spPr>
              <a:xfrm>
                <a:off x="2734816" y="3682108"/>
                <a:ext cx="1045096" cy="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>
                <a:stCxn id="71" idx="6"/>
                <a:endCxn id="59" idx="2"/>
              </p:cNvCxnSpPr>
              <p:nvPr/>
            </p:nvCxnSpPr>
            <p:spPr>
              <a:xfrm>
                <a:off x="1331640" y="4781841"/>
                <a:ext cx="1115144" cy="66728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/>
              <p:cNvCxnSpPr/>
              <p:nvPr/>
            </p:nvCxnSpPr>
            <p:spPr>
              <a:xfrm>
                <a:off x="2752259" y="5509101"/>
                <a:ext cx="1039085" cy="81732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70" idx="6"/>
                <a:endCxn id="60" idx="2"/>
              </p:cNvCxnSpPr>
              <p:nvPr/>
            </p:nvCxnSpPr>
            <p:spPr>
              <a:xfrm flipV="1">
                <a:off x="4029512" y="5449129"/>
                <a:ext cx="1046544" cy="14401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>
                <a:stCxn id="60" idx="6"/>
                <a:endCxn id="72" idx="2"/>
              </p:cNvCxnSpPr>
              <p:nvPr/>
            </p:nvCxnSpPr>
            <p:spPr>
              <a:xfrm>
                <a:off x="5364088" y="5449129"/>
                <a:ext cx="1008112" cy="340824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>
                <a:stCxn id="74" idx="6"/>
                <a:endCxn id="61" idx="2"/>
              </p:cNvCxnSpPr>
              <p:nvPr/>
            </p:nvCxnSpPr>
            <p:spPr>
              <a:xfrm flipV="1">
                <a:off x="4016472" y="4234954"/>
                <a:ext cx="1059584" cy="330863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>
                <a:endCxn id="75" idx="2"/>
              </p:cNvCxnSpPr>
              <p:nvPr/>
            </p:nvCxnSpPr>
            <p:spPr>
              <a:xfrm flipV="1">
                <a:off x="5339347" y="3880264"/>
                <a:ext cx="976093" cy="281542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Oval 22"/>
              <p:cNvSpPr/>
              <p:nvPr/>
            </p:nvSpPr>
            <p:spPr>
              <a:xfrm>
                <a:off x="8570872" y="2804049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cxnSp>
            <p:nvCxnSpPr>
              <p:cNvPr id="51" name="Conector reto 50"/>
              <p:cNvCxnSpPr/>
              <p:nvPr/>
            </p:nvCxnSpPr>
            <p:spPr>
              <a:xfrm flipV="1">
                <a:off x="5289174" y="2843776"/>
                <a:ext cx="545950" cy="1247163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/>
              <p:cNvCxnSpPr>
                <a:stCxn id="64" idx="6"/>
                <a:endCxn id="62" idx="2"/>
              </p:cNvCxnSpPr>
              <p:nvPr/>
            </p:nvCxnSpPr>
            <p:spPr>
              <a:xfrm>
                <a:off x="6019800" y="2687689"/>
                <a:ext cx="1456184" cy="31316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>
                <a:stCxn id="64" idx="2"/>
                <a:endCxn id="63" idx="6"/>
              </p:cNvCxnSpPr>
              <p:nvPr/>
            </p:nvCxnSpPr>
            <p:spPr>
              <a:xfrm flipH="1">
                <a:off x="4716016" y="2687689"/>
                <a:ext cx="1015752" cy="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>
                <a:endCxn id="62" idx="3"/>
              </p:cNvCxnSpPr>
              <p:nvPr/>
            </p:nvCxnSpPr>
            <p:spPr>
              <a:xfrm flipV="1">
                <a:off x="6660232" y="3102692"/>
                <a:ext cx="857933" cy="618259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>
              <a:xfrm flipV="1">
                <a:off x="7764016" y="2861221"/>
                <a:ext cx="806856" cy="13963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/>
              <p:cNvCxnSpPr>
                <a:stCxn id="67" idx="0"/>
              </p:cNvCxnSpPr>
              <p:nvPr/>
            </p:nvCxnSpPr>
            <p:spPr>
              <a:xfrm flipH="1" flipV="1">
                <a:off x="4572000" y="2843776"/>
                <a:ext cx="142056" cy="84418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1" name="CaixaDeTexto 130"/>
              <p:cNvSpPr txBox="1"/>
              <p:nvPr/>
            </p:nvSpPr>
            <p:spPr>
              <a:xfrm>
                <a:off x="2692635" y="1806358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132" name="CaixaDeTexto 131"/>
              <p:cNvSpPr txBox="1"/>
              <p:nvPr/>
            </p:nvSpPr>
            <p:spPr>
              <a:xfrm>
                <a:off x="2100313" y="3634428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2123728" y="5367829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g</a:t>
                </a:r>
              </a:p>
            </p:txBody>
          </p:sp>
          <p:sp>
            <p:nvSpPr>
              <p:cNvPr id="134" name="CaixaDeTexto 133"/>
              <p:cNvSpPr txBox="1"/>
              <p:nvPr/>
            </p:nvSpPr>
            <p:spPr>
              <a:xfrm>
                <a:off x="4081493" y="2531481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  <p:sp>
            <p:nvSpPr>
              <p:cNvPr id="135" name="CaixaDeTexto 134"/>
              <p:cNvSpPr txBox="1"/>
              <p:nvPr/>
            </p:nvSpPr>
            <p:spPr>
              <a:xfrm>
                <a:off x="4755158" y="5129462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cxnSp>
            <p:nvCxnSpPr>
              <p:cNvPr id="140" name="Conector reto 139"/>
              <p:cNvCxnSpPr>
                <a:endCxn id="60" idx="0"/>
              </p:cNvCxnSpPr>
              <p:nvPr/>
            </p:nvCxnSpPr>
            <p:spPr>
              <a:xfrm>
                <a:off x="4766848" y="4798800"/>
                <a:ext cx="453224" cy="506313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/>
              <p:cNvCxnSpPr>
                <a:stCxn id="78" idx="0"/>
                <a:endCxn id="61" idx="3"/>
              </p:cNvCxnSpPr>
              <p:nvPr/>
            </p:nvCxnSpPr>
            <p:spPr>
              <a:xfrm flipV="1">
                <a:off x="4788024" y="4336789"/>
                <a:ext cx="330213" cy="316347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5" name="CaixaDeTexto 144"/>
              <p:cNvSpPr txBox="1"/>
              <p:nvPr/>
            </p:nvSpPr>
            <p:spPr>
              <a:xfrm>
                <a:off x="4810986" y="3861048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146" name="CaixaDeTexto 145"/>
              <p:cNvSpPr txBox="1"/>
              <p:nvPr/>
            </p:nvSpPr>
            <p:spPr>
              <a:xfrm>
                <a:off x="5466698" y="2326025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e</a:t>
                </a:r>
              </a:p>
            </p:txBody>
          </p:sp>
          <p:sp>
            <p:nvSpPr>
              <p:cNvPr id="147" name="CaixaDeTexto 146"/>
              <p:cNvSpPr txBox="1"/>
              <p:nvPr/>
            </p:nvSpPr>
            <p:spPr>
              <a:xfrm>
                <a:off x="7210914" y="2585855"/>
                <a:ext cx="649181" cy="56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1050" b="1" dirty="0">
                    <a:solidFill>
                      <a:srgbClr val="C00000"/>
                    </a:solidFill>
                  </a:rPr>
                  <a:t>f</a:t>
                </a:r>
              </a:p>
            </p:txBody>
          </p:sp>
          <p:sp>
            <p:nvSpPr>
              <p:cNvPr id="148" name="CaixaDeTexto 147"/>
              <p:cNvSpPr txBox="1"/>
              <p:nvPr/>
            </p:nvSpPr>
            <p:spPr>
              <a:xfrm>
                <a:off x="1324525" y="2312745"/>
                <a:ext cx="253414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149" name="CaixaDeTexto 148"/>
              <p:cNvSpPr txBox="1"/>
              <p:nvPr/>
            </p:nvSpPr>
            <p:spPr>
              <a:xfrm>
                <a:off x="1951415" y="2636913"/>
                <a:ext cx="259550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51" name="CaixaDeTexto 150"/>
              <p:cNvSpPr txBox="1"/>
              <p:nvPr/>
            </p:nvSpPr>
            <p:spPr>
              <a:xfrm>
                <a:off x="3659152" y="3449762"/>
                <a:ext cx="259550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52" name="CaixaDeTexto 151"/>
              <p:cNvSpPr txBox="1"/>
              <p:nvPr/>
            </p:nvSpPr>
            <p:spPr>
              <a:xfrm>
                <a:off x="1278848" y="4610848"/>
                <a:ext cx="250346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g</a:t>
                </a:r>
              </a:p>
            </p:txBody>
          </p:sp>
          <p:sp>
            <p:nvSpPr>
              <p:cNvPr id="153" name="CaixaDeTexto 152"/>
              <p:cNvSpPr txBox="1"/>
              <p:nvPr/>
            </p:nvSpPr>
            <p:spPr>
              <a:xfrm>
                <a:off x="3707904" y="5373216"/>
                <a:ext cx="250346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g</a:t>
                </a:r>
              </a:p>
            </p:txBody>
          </p:sp>
          <p:sp>
            <p:nvSpPr>
              <p:cNvPr id="154" name="CaixaDeTexto 153"/>
              <p:cNvSpPr txBox="1"/>
              <p:nvPr/>
            </p:nvSpPr>
            <p:spPr>
              <a:xfrm>
                <a:off x="3851920" y="5404573"/>
                <a:ext cx="264152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155" name="CaixaDeTexto 154"/>
              <p:cNvSpPr txBox="1"/>
              <p:nvPr/>
            </p:nvSpPr>
            <p:spPr>
              <a:xfrm>
                <a:off x="6289872" y="5589240"/>
                <a:ext cx="264152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156" name="CaixaDeTexto 155"/>
              <p:cNvSpPr txBox="1"/>
              <p:nvPr/>
            </p:nvSpPr>
            <p:spPr>
              <a:xfrm>
                <a:off x="3836801" y="4373603"/>
                <a:ext cx="262618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157" name="CaixaDeTexto 156"/>
              <p:cNvSpPr txBox="1"/>
              <p:nvPr/>
            </p:nvSpPr>
            <p:spPr>
              <a:xfrm>
                <a:off x="6289872" y="3892406"/>
                <a:ext cx="262618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158" name="CaixaDeTexto 157"/>
              <p:cNvSpPr txBox="1"/>
              <p:nvPr/>
            </p:nvSpPr>
            <p:spPr>
              <a:xfrm>
                <a:off x="6547060" y="3487940"/>
                <a:ext cx="227337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f</a:t>
                </a:r>
              </a:p>
            </p:txBody>
          </p:sp>
          <p:sp>
            <p:nvSpPr>
              <p:cNvPr id="159" name="CaixaDeTexto 158"/>
              <p:cNvSpPr txBox="1"/>
              <p:nvPr/>
            </p:nvSpPr>
            <p:spPr>
              <a:xfrm>
                <a:off x="8466516" y="2621603"/>
                <a:ext cx="227337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f</a:t>
                </a:r>
              </a:p>
            </p:txBody>
          </p:sp>
          <p:sp>
            <p:nvSpPr>
              <p:cNvPr id="160" name="CaixaDeTexto 159"/>
              <p:cNvSpPr txBox="1"/>
              <p:nvPr/>
            </p:nvSpPr>
            <p:spPr>
              <a:xfrm>
                <a:off x="6300648" y="2378925"/>
                <a:ext cx="250346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e</a:t>
                </a:r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>
                <a:off x="4766848" y="3588180"/>
                <a:ext cx="245745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</p:grpSp>
        <p:grpSp>
          <p:nvGrpSpPr>
            <p:cNvPr id="189" name="Grupo 188"/>
            <p:cNvGrpSpPr/>
            <p:nvPr/>
          </p:nvGrpSpPr>
          <p:grpSpPr>
            <a:xfrm rot="21023845">
              <a:off x="7131936" y="2859894"/>
              <a:ext cx="291303" cy="296916"/>
              <a:chOff x="2936830" y="3393155"/>
              <a:chExt cx="388402" cy="395885"/>
            </a:xfrm>
          </p:grpSpPr>
          <p:cxnSp>
            <p:nvCxnSpPr>
              <p:cNvPr id="190" name="Conector reto 18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7" name="CaixaDeTexto 196"/>
              <p:cNvSpPr txBox="1"/>
              <p:nvPr/>
            </p:nvSpPr>
            <p:spPr>
              <a:xfrm>
                <a:off x="2936830" y="3393155"/>
                <a:ext cx="388402" cy="24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-1f-</a:t>
                </a:r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 rot="18920228">
              <a:off x="4656556" y="4077241"/>
              <a:ext cx="253338" cy="277795"/>
              <a:chOff x="2748677" y="3418649"/>
              <a:chExt cx="457604" cy="370391"/>
            </a:xfrm>
          </p:grpSpPr>
          <p:cxnSp>
            <p:nvCxnSpPr>
              <p:cNvPr id="212" name="Conector reto 21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6" name="Conector reto 215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Conector reto 216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8" name="CaixaDeTexto 217"/>
              <p:cNvSpPr txBox="1"/>
              <p:nvPr/>
            </p:nvSpPr>
            <p:spPr>
              <a:xfrm>
                <a:off x="2748677" y="3418649"/>
                <a:ext cx="457604" cy="24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19" name="Grupo 218"/>
            <p:cNvGrpSpPr/>
            <p:nvPr/>
          </p:nvGrpSpPr>
          <p:grpSpPr>
            <a:xfrm rot="17730574">
              <a:off x="5168451" y="3228825"/>
              <a:ext cx="258937" cy="275782"/>
              <a:chOff x="2743619" y="3421332"/>
              <a:chExt cx="467721" cy="367708"/>
            </a:xfrm>
          </p:grpSpPr>
          <p:cxnSp>
            <p:nvCxnSpPr>
              <p:cNvPr id="220" name="Conector reto 21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224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6" name="CaixaDeTexto 225"/>
              <p:cNvSpPr txBox="1"/>
              <p:nvPr/>
            </p:nvSpPr>
            <p:spPr>
              <a:xfrm>
                <a:off x="2743619" y="3421332"/>
                <a:ext cx="467721" cy="242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27" name="Grupo 226"/>
            <p:cNvGrpSpPr/>
            <p:nvPr/>
          </p:nvGrpSpPr>
          <p:grpSpPr>
            <a:xfrm rot="632102">
              <a:off x="5997134" y="2789911"/>
              <a:ext cx="253338" cy="277798"/>
              <a:chOff x="2748677" y="3418645"/>
              <a:chExt cx="457608" cy="370395"/>
            </a:xfrm>
          </p:grpSpPr>
          <p:cxnSp>
            <p:nvCxnSpPr>
              <p:cNvPr id="228" name="Conector reto 22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4" name="CaixaDeTexto 233"/>
              <p:cNvSpPr txBox="1"/>
              <p:nvPr/>
            </p:nvSpPr>
            <p:spPr>
              <a:xfrm>
                <a:off x="2748677" y="3418645"/>
                <a:ext cx="457608" cy="248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4765706" y="2704925"/>
              <a:ext cx="253338" cy="253913"/>
              <a:chOff x="2793758" y="3450489"/>
              <a:chExt cx="457605" cy="338551"/>
            </a:xfrm>
          </p:grpSpPr>
          <p:cxnSp>
            <p:nvCxnSpPr>
              <p:cNvPr id="236" name="Conector reto 235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to 236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0" name="Conector reto 239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1" name="Conector reto 240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2" name="CaixaDeTexto 241"/>
              <p:cNvSpPr txBox="1"/>
              <p:nvPr/>
            </p:nvSpPr>
            <p:spPr>
              <a:xfrm>
                <a:off x="2793758" y="3450489"/>
                <a:ext cx="457605" cy="248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43" name="Grupo 242"/>
            <p:cNvGrpSpPr/>
            <p:nvPr/>
          </p:nvGrpSpPr>
          <p:grpSpPr>
            <a:xfrm rot="20416434">
              <a:off x="3405488" y="4355047"/>
              <a:ext cx="253338" cy="277796"/>
              <a:chOff x="2748676" y="3418647"/>
              <a:chExt cx="457609" cy="370393"/>
            </a:xfrm>
          </p:grpSpPr>
          <p:cxnSp>
            <p:nvCxnSpPr>
              <p:cNvPr id="244" name="Conector reto 243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0" name="CaixaDeTexto 249"/>
              <p:cNvSpPr txBox="1"/>
              <p:nvPr/>
            </p:nvSpPr>
            <p:spPr>
              <a:xfrm>
                <a:off x="2748676" y="3418647"/>
                <a:ext cx="457609" cy="24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51" name="Grupo 250"/>
            <p:cNvGrpSpPr/>
            <p:nvPr/>
          </p:nvGrpSpPr>
          <p:grpSpPr>
            <a:xfrm rot="16200000">
              <a:off x="2879620" y="3931221"/>
              <a:ext cx="258937" cy="317541"/>
              <a:chOff x="2791368" y="3365654"/>
              <a:chExt cx="467721" cy="423386"/>
            </a:xfrm>
          </p:grpSpPr>
          <p:cxnSp>
            <p:nvCxnSpPr>
              <p:cNvPr id="252" name="Conector reto 25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8" name="CaixaDeTexto 257"/>
              <p:cNvSpPr txBox="1"/>
              <p:nvPr/>
            </p:nvSpPr>
            <p:spPr>
              <a:xfrm>
                <a:off x="2791368" y="3365654"/>
                <a:ext cx="467721" cy="2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67" name="Grupo 266"/>
            <p:cNvGrpSpPr/>
            <p:nvPr/>
          </p:nvGrpSpPr>
          <p:grpSpPr>
            <a:xfrm rot="16200000">
              <a:off x="2879620" y="2840634"/>
              <a:ext cx="258937" cy="317541"/>
              <a:chOff x="2791368" y="3365654"/>
              <a:chExt cx="467721" cy="423386"/>
            </a:xfrm>
          </p:grpSpPr>
          <p:cxnSp>
            <p:nvCxnSpPr>
              <p:cNvPr id="268" name="Conector reto 26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2" name="Conector reto 271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3" name="Conector reto 272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4" name="CaixaDeTexto 273"/>
              <p:cNvSpPr txBox="1"/>
              <p:nvPr/>
            </p:nvSpPr>
            <p:spPr>
              <a:xfrm>
                <a:off x="2791368" y="3365654"/>
                <a:ext cx="467721" cy="2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81" name="Grupo 280"/>
            <p:cNvGrpSpPr/>
            <p:nvPr/>
          </p:nvGrpSpPr>
          <p:grpSpPr>
            <a:xfrm rot="20744577">
              <a:off x="5301689" y="3694297"/>
              <a:ext cx="317765" cy="296915"/>
              <a:chOff x="2919189" y="3393155"/>
              <a:chExt cx="423686" cy="395885"/>
            </a:xfrm>
          </p:grpSpPr>
          <p:cxnSp>
            <p:nvCxnSpPr>
              <p:cNvPr id="282" name="Conector reto 28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6" name="CaixaDeTexto 285"/>
              <p:cNvSpPr txBox="1"/>
              <p:nvPr/>
            </p:nvSpPr>
            <p:spPr>
              <a:xfrm>
                <a:off x="2919189" y="3393155"/>
                <a:ext cx="423686" cy="24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-1d-</a:t>
                </a:r>
              </a:p>
            </p:txBody>
          </p:sp>
        </p:grpSp>
        <p:grpSp>
          <p:nvGrpSpPr>
            <p:cNvPr id="287" name="Grupo 286"/>
            <p:cNvGrpSpPr/>
            <p:nvPr/>
          </p:nvGrpSpPr>
          <p:grpSpPr>
            <a:xfrm rot="1085974">
              <a:off x="5302152" y="4830871"/>
              <a:ext cx="318915" cy="296915"/>
              <a:chOff x="2918423" y="3393156"/>
              <a:chExt cx="425220" cy="395884"/>
            </a:xfrm>
          </p:grpSpPr>
          <p:cxnSp>
            <p:nvCxnSpPr>
              <p:cNvPr id="288" name="Conector reto 28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2" name="CaixaDeTexto 291"/>
              <p:cNvSpPr txBox="1"/>
              <p:nvPr/>
            </p:nvSpPr>
            <p:spPr>
              <a:xfrm>
                <a:off x="2918423" y="3393156"/>
                <a:ext cx="425220" cy="248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-1h-</a:t>
                </a:r>
              </a:p>
            </p:txBody>
          </p:sp>
        </p:grpSp>
        <p:grpSp>
          <p:nvGrpSpPr>
            <p:cNvPr id="293" name="Grupo 292"/>
            <p:cNvGrpSpPr/>
            <p:nvPr/>
          </p:nvGrpSpPr>
          <p:grpSpPr>
            <a:xfrm>
              <a:off x="3557966" y="3438697"/>
              <a:ext cx="315464" cy="273032"/>
              <a:chOff x="2983393" y="3424998"/>
              <a:chExt cx="420618" cy="364042"/>
            </a:xfrm>
          </p:grpSpPr>
          <p:cxnSp>
            <p:nvCxnSpPr>
              <p:cNvPr id="294" name="Conector reto 293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8" name="CaixaDeTexto 297"/>
              <p:cNvSpPr txBox="1"/>
              <p:nvPr/>
            </p:nvSpPr>
            <p:spPr>
              <a:xfrm>
                <a:off x="2983393" y="3424998"/>
                <a:ext cx="420618" cy="24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-1b-</a:t>
                </a:r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 rot="210083">
              <a:off x="3485855" y="4830871"/>
              <a:ext cx="308561" cy="296914"/>
              <a:chOff x="2925319" y="3393157"/>
              <a:chExt cx="411414" cy="395883"/>
            </a:xfrm>
          </p:grpSpPr>
          <p:cxnSp>
            <p:nvCxnSpPr>
              <p:cNvPr id="300" name="Conector reto 29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2" name="Conector reto 301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4" name="CaixaDeTexto 303"/>
              <p:cNvSpPr txBox="1"/>
              <p:nvPr/>
            </p:nvSpPr>
            <p:spPr>
              <a:xfrm>
                <a:off x="2925319" y="3393157"/>
                <a:ext cx="411414" cy="24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-1g-</a:t>
                </a:r>
              </a:p>
            </p:txBody>
          </p:sp>
        </p:grpSp>
        <p:grpSp>
          <p:nvGrpSpPr>
            <p:cNvPr id="305" name="Grupo 304"/>
            <p:cNvGrpSpPr/>
            <p:nvPr/>
          </p:nvGrpSpPr>
          <p:grpSpPr>
            <a:xfrm rot="2900756">
              <a:off x="4795767" y="4415915"/>
              <a:ext cx="258937" cy="317542"/>
              <a:chOff x="2791369" y="3365650"/>
              <a:chExt cx="467721" cy="423390"/>
            </a:xfrm>
          </p:grpSpPr>
          <p:cxnSp>
            <p:nvCxnSpPr>
              <p:cNvPr id="306" name="Conector reto 305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2" name="CaixaDeTexto 311"/>
              <p:cNvSpPr txBox="1"/>
              <p:nvPr/>
            </p:nvSpPr>
            <p:spPr>
              <a:xfrm>
                <a:off x="2791369" y="3365650"/>
                <a:ext cx="467721" cy="242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337" name="Grupo 336"/>
            <p:cNvGrpSpPr/>
            <p:nvPr/>
          </p:nvGrpSpPr>
          <p:grpSpPr>
            <a:xfrm rot="14715227">
              <a:off x="2612145" y="3130985"/>
              <a:ext cx="322437" cy="213501"/>
              <a:chOff x="3221970" y="3846997"/>
              <a:chExt cx="429913" cy="284671"/>
            </a:xfrm>
          </p:grpSpPr>
          <p:grpSp>
            <p:nvGrpSpPr>
              <p:cNvPr id="320" name="Grupo 319"/>
              <p:cNvGrpSpPr/>
              <p:nvPr/>
            </p:nvGrpSpPr>
            <p:grpSpPr>
              <a:xfrm>
                <a:off x="3221970" y="3846997"/>
                <a:ext cx="429913" cy="284671"/>
                <a:chOff x="2924888" y="3395842"/>
                <a:chExt cx="429913" cy="284671"/>
              </a:xfrm>
            </p:grpSpPr>
            <p:cxnSp>
              <p:nvCxnSpPr>
                <p:cNvPr id="321" name="Conector reto 32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reto 322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ector reto 323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25" name="CaixaDeTexto 324"/>
                <p:cNvSpPr txBox="1"/>
                <p:nvPr/>
              </p:nvSpPr>
              <p:spPr>
                <a:xfrm>
                  <a:off x="2924888" y="3395842"/>
                  <a:ext cx="429913" cy="2429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50" b="1" dirty="0">
                      <a:solidFill>
                        <a:srgbClr val="C00000"/>
                      </a:solidFill>
                    </a:rPr>
                    <a:t>-1b-</a:t>
                  </a:r>
                </a:p>
              </p:txBody>
            </p:sp>
          </p:grpSp>
          <p:cxnSp>
            <p:nvCxnSpPr>
              <p:cNvPr id="326" name="Conector reto 325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upo 337"/>
            <p:cNvGrpSpPr/>
            <p:nvPr/>
          </p:nvGrpSpPr>
          <p:grpSpPr>
            <a:xfrm rot="1959429">
              <a:off x="2350368" y="4437298"/>
              <a:ext cx="308561" cy="215520"/>
              <a:chOff x="3231223" y="3844311"/>
              <a:chExt cx="411414" cy="287357"/>
            </a:xfrm>
          </p:grpSpPr>
          <p:grpSp>
            <p:nvGrpSpPr>
              <p:cNvPr id="339" name="Grupo 338"/>
              <p:cNvGrpSpPr/>
              <p:nvPr/>
            </p:nvGrpSpPr>
            <p:grpSpPr>
              <a:xfrm>
                <a:off x="3231223" y="3844311"/>
                <a:ext cx="411414" cy="287357"/>
                <a:chOff x="2934141" y="3393156"/>
                <a:chExt cx="411414" cy="287357"/>
              </a:xfrm>
            </p:grpSpPr>
            <p:cxnSp>
              <p:nvCxnSpPr>
                <p:cNvPr id="341" name="Conector reto 34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Conector reto 341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Conector reto 342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44" name="CaixaDeTexto 343"/>
                <p:cNvSpPr txBox="1"/>
                <p:nvPr/>
              </p:nvSpPr>
              <p:spPr>
                <a:xfrm>
                  <a:off x="2934141" y="3393156"/>
                  <a:ext cx="411414" cy="248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50" b="1" dirty="0">
                      <a:solidFill>
                        <a:srgbClr val="C00000"/>
                      </a:solidFill>
                    </a:rPr>
                    <a:t>-1g-</a:t>
                  </a:r>
                </a:p>
              </p:txBody>
            </p:sp>
          </p:grpSp>
          <p:cxnSp>
            <p:nvCxnSpPr>
              <p:cNvPr id="340" name="Conector reto 339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rot="21092022">
              <a:off x="4294084" y="4802906"/>
              <a:ext cx="318915" cy="215519"/>
              <a:chOff x="3224319" y="3844312"/>
              <a:chExt cx="425220" cy="287356"/>
            </a:xfrm>
          </p:grpSpPr>
          <p:grpSp>
            <p:nvGrpSpPr>
              <p:cNvPr id="346" name="Grupo 345"/>
              <p:cNvGrpSpPr/>
              <p:nvPr/>
            </p:nvGrpSpPr>
            <p:grpSpPr>
              <a:xfrm>
                <a:off x="3224319" y="3844312"/>
                <a:ext cx="425220" cy="287356"/>
                <a:chOff x="2927237" y="3393157"/>
                <a:chExt cx="425220" cy="287356"/>
              </a:xfrm>
            </p:grpSpPr>
            <p:cxnSp>
              <p:nvCxnSpPr>
                <p:cNvPr id="348" name="Conector reto 34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Conector reto 348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Conector reto 349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1" name="CaixaDeTexto 350"/>
                <p:cNvSpPr txBox="1"/>
                <p:nvPr/>
              </p:nvSpPr>
              <p:spPr>
                <a:xfrm>
                  <a:off x="2927237" y="3393157"/>
                  <a:ext cx="425220" cy="2483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50" b="1" dirty="0">
                      <a:solidFill>
                        <a:srgbClr val="C00000"/>
                      </a:solidFill>
                    </a:rPr>
                    <a:t>-1h-</a:t>
                  </a:r>
                </a:p>
              </p:txBody>
            </p:sp>
          </p:grpSp>
          <p:cxnSp>
            <p:nvCxnSpPr>
              <p:cNvPr id="347" name="Conector reto 346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Grupo 351"/>
            <p:cNvGrpSpPr/>
            <p:nvPr/>
          </p:nvGrpSpPr>
          <p:grpSpPr>
            <a:xfrm rot="20713442">
              <a:off x="4346443" y="3960234"/>
              <a:ext cx="317765" cy="215521"/>
              <a:chOff x="3225088" y="3844309"/>
              <a:chExt cx="423686" cy="287359"/>
            </a:xfrm>
          </p:grpSpPr>
          <p:grpSp>
            <p:nvGrpSpPr>
              <p:cNvPr id="353" name="Grupo 352"/>
              <p:cNvGrpSpPr/>
              <p:nvPr/>
            </p:nvGrpSpPr>
            <p:grpSpPr>
              <a:xfrm>
                <a:off x="3225088" y="3844309"/>
                <a:ext cx="423686" cy="287359"/>
                <a:chOff x="2928006" y="3393154"/>
                <a:chExt cx="423686" cy="287359"/>
              </a:xfrm>
            </p:grpSpPr>
            <p:cxnSp>
              <p:nvCxnSpPr>
                <p:cNvPr id="355" name="Conector reto 354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Conector reto 355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Conector reto 356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8" name="CaixaDeTexto 357"/>
                <p:cNvSpPr txBox="1"/>
                <p:nvPr/>
              </p:nvSpPr>
              <p:spPr>
                <a:xfrm>
                  <a:off x="2928006" y="3393154"/>
                  <a:ext cx="423686" cy="2483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50" b="1" dirty="0">
                      <a:solidFill>
                        <a:srgbClr val="C00000"/>
                      </a:solidFill>
                    </a:rPr>
                    <a:t>-1d-</a:t>
                  </a:r>
                </a:p>
              </p:txBody>
            </p:sp>
          </p:grpSp>
          <p:cxnSp>
            <p:nvCxnSpPr>
              <p:cNvPr id="354" name="Conector reto 353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upo 358"/>
            <p:cNvGrpSpPr/>
            <p:nvPr/>
          </p:nvGrpSpPr>
          <p:grpSpPr>
            <a:xfrm rot="19435464">
              <a:off x="6307241" y="3197460"/>
              <a:ext cx="291303" cy="215520"/>
              <a:chOff x="3242728" y="3844311"/>
              <a:chExt cx="388402" cy="287357"/>
            </a:xfrm>
          </p:grpSpPr>
          <p:grpSp>
            <p:nvGrpSpPr>
              <p:cNvPr id="360" name="Grupo 359"/>
              <p:cNvGrpSpPr/>
              <p:nvPr/>
            </p:nvGrpSpPr>
            <p:grpSpPr>
              <a:xfrm>
                <a:off x="3242728" y="3844311"/>
                <a:ext cx="388402" cy="287357"/>
                <a:chOff x="2945646" y="3393156"/>
                <a:chExt cx="388402" cy="287357"/>
              </a:xfrm>
            </p:grpSpPr>
            <p:cxnSp>
              <p:nvCxnSpPr>
                <p:cNvPr id="362" name="Conector reto 36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ector reto 362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ector reto 363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5" name="CaixaDeTexto 364"/>
                <p:cNvSpPr txBox="1"/>
                <p:nvPr/>
              </p:nvSpPr>
              <p:spPr>
                <a:xfrm>
                  <a:off x="2945646" y="3393156"/>
                  <a:ext cx="388402" cy="2483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50" b="1" dirty="0">
                      <a:solidFill>
                        <a:srgbClr val="C00000"/>
                      </a:solidFill>
                    </a:rPr>
                    <a:t>-1f-</a:t>
                  </a:r>
                </a:p>
              </p:txBody>
            </p:sp>
          </p:grpSp>
          <p:cxnSp>
            <p:nvCxnSpPr>
              <p:cNvPr id="361" name="Conector reto 360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upo 365"/>
            <p:cNvGrpSpPr/>
            <p:nvPr/>
          </p:nvGrpSpPr>
          <p:grpSpPr>
            <a:xfrm rot="20963987">
              <a:off x="5638004" y="2527696"/>
              <a:ext cx="308561" cy="296915"/>
              <a:chOff x="2925322" y="3393156"/>
              <a:chExt cx="411415" cy="395884"/>
            </a:xfrm>
          </p:grpSpPr>
          <p:cxnSp>
            <p:nvCxnSpPr>
              <p:cNvPr id="367" name="Conector reto 366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ector reto 367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9" name="Conector reto 368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0" name="CaixaDeTexto 369"/>
              <p:cNvSpPr txBox="1"/>
              <p:nvPr/>
            </p:nvSpPr>
            <p:spPr>
              <a:xfrm>
                <a:off x="2925322" y="3393156"/>
                <a:ext cx="411415" cy="248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-1e-</a:t>
                </a:r>
              </a:p>
            </p:txBody>
          </p:sp>
        </p:grpSp>
        <p:grpSp>
          <p:nvGrpSpPr>
            <p:cNvPr id="371" name="Grupo 370"/>
            <p:cNvGrpSpPr/>
            <p:nvPr/>
          </p:nvGrpSpPr>
          <p:grpSpPr>
            <a:xfrm rot="20475350">
              <a:off x="2395516" y="2297503"/>
              <a:ext cx="310862" cy="296914"/>
              <a:chOff x="2923792" y="3393157"/>
              <a:chExt cx="414482" cy="395883"/>
            </a:xfrm>
          </p:grpSpPr>
          <p:cxnSp>
            <p:nvCxnSpPr>
              <p:cNvPr id="372" name="Conector reto 37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ector reto 372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4" name="Conector reto 373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5" name="CaixaDeTexto 374"/>
              <p:cNvSpPr txBox="1"/>
              <p:nvPr/>
            </p:nvSpPr>
            <p:spPr>
              <a:xfrm>
                <a:off x="2923792" y="3393157"/>
                <a:ext cx="414482" cy="24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-1a-</a:t>
                </a:r>
              </a:p>
            </p:txBody>
          </p:sp>
        </p:grpSp>
        <p:grpSp>
          <p:nvGrpSpPr>
            <p:cNvPr id="376" name="Grupo 375"/>
            <p:cNvGrpSpPr/>
            <p:nvPr/>
          </p:nvGrpSpPr>
          <p:grpSpPr>
            <a:xfrm rot="15648115">
              <a:off x="4387908" y="3083923"/>
              <a:ext cx="311853" cy="294900"/>
              <a:chOff x="2923127" y="3395839"/>
              <a:chExt cx="415802" cy="393201"/>
            </a:xfrm>
          </p:grpSpPr>
          <p:cxnSp>
            <p:nvCxnSpPr>
              <p:cNvPr id="377" name="Conector reto 376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Conector reto 377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9" name="Conector reto 378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0" name="CaixaDeTexto 379"/>
              <p:cNvSpPr txBox="1"/>
              <p:nvPr/>
            </p:nvSpPr>
            <p:spPr>
              <a:xfrm>
                <a:off x="2923127" y="3395839"/>
                <a:ext cx="415802" cy="242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>
                    <a:solidFill>
                      <a:srgbClr val="C00000"/>
                    </a:solidFill>
                  </a:rPr>
                  <a:t>-1c-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B7D5E5C-51F7-264F-9FA5-B80AC10AD8D5}"/>
                  </a:ext>
                </a:extLst>
              </p14:cNvPr>
              <p14:cNvContentPartPr/>
              <p14:nvPr/>
            </p14:nvContentPartPr>
            <p14:xfrm>
              <a:off x="4224240" y="4779360"/>
              <a:ext cx="537840" cy="2383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B7D5E5C-51F7-264F-9FA5-B80AC10AD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8040" y="4763160"/>
                <a:ext cx="570240" cy="2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648246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7B39737-4EAC-4841-A622-955391905286}"/>
              </a:ext>
            </a:extLst>
          </p:cNvPr>
          <p:cNvGrpSpPr/>
          <p:nvPr/>
        </p:nvGrpSpPr>
        <p:grpSpPr>
          <a:xfrm>
            <a:off x="206397" y="1327871"/>
            <a:ext cx="8706784" cy="5143950"/>
            <a:chOff x="1493659" y="1949308"/>
            <a:chExt cx="6210689" cy="3792992"/>
          </a:xfrm>
        </p:grpSpPr>
        <p:grpSp>
          <p:nvGrpSpPr>
            <p:cNvPr id="384" name="Grupo 383"/>
            <p:cNvGrpSpPr/>
            <p:nvPr/>
          </p:nvGrpSpPr>
          <p:grpSpPr>
            <a:xfrm>
              <a:off x="1493659" y="1949308"/>
              <a:ext cx="6210689" cy="3792992"/>
              <a:chOff x="467544" y="1456078"/>
              <a:chExt cx="8280919" cy="5057322"/>
            </a:xfrm>
          </p:grpSpPr>
          <p:grpSp>
            <p:nvGrpSpPr>
              <p:cNvPr id="162" name="Grupo 161"/>
              <p:cNvGrpSpPr/>
              <p:nvPr/>
            </p:nvGrpSpPr>
            <p:grpSpPr>
              <a:xfrm>
                <a:off x="467544" y="1456078"/>
                <a:ext cx="8280919" cy="5057322"/>
                <a:chOff x="467544" y="1443654"/>
                <a:chExt cx="8280919" cy="5057322"/>
              </a:xfrm>
            </p:grpSpPr>
            <p:pic>
              <p:nvPicPr>
                <p:cNvPr id="56" name="Pictur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232" r="5095" b="4198"/>
                <a:stretch/>
              </p:blipFill>
              <p:spPr>
                <a:xfrm rot="16200000">
                  <a:off x="2079343" y="-168145"/>
                  <a:ext cx="5057322" cy="828091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</p:pic>
            <p:sp>
              <p:nvSpPr>
                <p:cNvPr id="57" name="Oval 2"/>
                <p:cNvSpPr/>
                <p:nvPr/>
              </p:nvSpPr>
              <p:spPr>
                <a:xfrm>
                  <a:off x="2446784" y="1848729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Oval 7"/>
                <p:cNvSpPr/>
                <p:nvPr/>
              </p:nvSpPr>
              <p:spPr>
                <a:xfrm>
                  <a:off x="2446784" y="3538092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Oval 9"/>
                <p:cNvSpPr/>
                <p:nvPr/>
              </p:nvSpPr>
              <p:spPr>
                <a:xfrm>
                  <a:off x="2446784" y="5305113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Oval 10"/>
                <p:cNvSpPr/>
                <p:nvPr/>
              </p:nvSpPr>
              <p:spPr>
                <a:xfrm>
                  <a:off x="5076056" y="5305113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Oval 11"/>
                <p:cNvSpPr/>
                <p:nvPr/>
              </p:nvSpPr>
              <p:spPr>
                <a:xfrm>
                  <a:off x="5076056" y="4090938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Oval 12"/>
                <p:cNvSpPr/>
                <p:nvPr/>
              </p:nvSpPr>
              <p:spPr>
                <a:xfrm>
                  <a:off x="7475984" y="2856841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Oval 13"/>
                <p:cNvSpPr/>
                <p:nvPr/>
              </p:nvSpPr>
              <p:spPr>
                <a:xfrm>
                  <a:off x="4427984" y="2543673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Oval 14"/>
                <p:cNvSpPr/>
                <p:nvPr/>
              </p:nvSpPr>
              <p:spPr>
                <a:xfrm>
                  <a:off x="5731768" y="2543673"/>
                  <a:ext cx="288032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Oval 15"/>
                <p:cNvSpPr/>
                <p:nvPr/>
              </p:nvSpPr>
              <p:spPr>
                <a:xfrm>
                  <a:off x="1253536" y="2326024"/>
                  <a:ext cx="105584" cy="105584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Oval 16"/>
                <p:cNvSpPr/>
                <p:nvPr/>
              </p:nvSpPr>
              <p:spPr>
                <a:xfrm>
                  <a:off x="2010192" y="2531481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Oval 17"/>
                <p:cNvSpPr/>
                <p:nvPr/>
              </p:nvSpPr>
              <p:spPr>
                <a:xfrm>
                  <a:off x="4661264" y="3687964"/>
                  <a:ext cx="105584" cy="105584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Oval 18"/>
                <p:cNvSpPr/>
                <p:nvPr/>
              </p:nvSpPr>
              <p:spPr>
                <a:xfrm>
                  <a:off x="6554648" y="3668159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Oval 19"/>
                <p:cNvSpPr/>
                <p:nvPr/>
              </p:nvSpPr>
              <p:spPr>
                <a:xfrm>
                  <a:off x="6372200" y="2318846"/>
                  <a:ext cx="105584" cy="105584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Oval 20"/>
                <p:cNvSpPr/>
                <p:nvPr/>
              </p:nvSpPr>
              <p:spPr>
                <a:xfrm>
                  <a:off x="3923928" y="5540353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Oval 21"/>
                <p:cNvSpPr/>
                <p:nvPr/>
              </p:nvSpPr>
              <p:spPr>
                <a:xfrm>
                  <a:off x="1226056" y="4729049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Oval 22"/>
                <p:cNvSpPr/>
                <p:nvPr/>
              </p:nvSpPr>
              <p:spPr>
                <a:xfrm>
                  <a:off x="6372200" y="5737161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Oval 23"/>
                <p:cNvSpPr/>
                <p:nvPr/>
              </p:nvSpPr>
              <p:spPr>
                <a:xfrm>
                  <a:off x="3779912" y="3629316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Oval 24"/>
                <p:cNvSpPr/>
                <p:nvPr/>
              </p:nvSpPr>
              <p:spPr>
                <a:xfrm>
                  <a:off x="3910888" y="4513025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Oval 25"/>
                <p:cNvSpPr/>
                <p:nvPr/>
              </p:nvSpPr>
              <p:spPr>
                <a:xfrm>
                  <a:off x="6315440" y="3827472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6" name="Group 28"/>
                <p:cNvGrpSpPr/>
                <p:nvPr/>
              </p:nvGrpSpPr>
              <p:grpSpPr>
                <a:xfrm>
                  <a:off x="4211960" y="4653136"/>
                  <a:ext cx="576064" cy="147311"/>
                  <a:chOff x="4283968" y="4435464"/>
                  <a:chExt cx="576064" cy="147311"/>
                </a:xfrm>
              </p:grpSpPr>
              <p:sp>
                <p:nvSpPr>
                  <p:cNvPr id="77" name="Rectangle 26"/>
                  <p:cNvSpPr/>
                  <p:nvPr/>
                </p:nvSpPr>
                <p:spPr>
                  <a:xfrm>
                    <a:off x="4283968" y="4437112"/>
                    <a:ext cx="576064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Isosceles Triangle 27"/>
                  <p:cNvSpPr/>
                  <p:nvPr/>
                </p:nvSpPr>
                <p:spPr>
                  <a:xfrm>
                    <a:off x="4283968" y="4435464"/>
                    <a:ext cx="576064" cy="14731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‘</a:t>
                    </a:r>
                  </a:p>
                </p:txBody>
              </p:sp>
            </p:grpSp>
            <p:cxnSp>
              <p:nvCxnSpPr>
                <p:cNvPr id="79" name="Curved Connector 32"/>
                <p:cNvCxnSpPr>
                  <a:stCxn id="57" idx="4"/>
                  <a:endCxn id="58" idx="0"/>
                </p:cNvCxnSpPr>
                <p:nvPr/>
              </p:nvCxnSpPr>
              <p:spPr>
                <a:xfrm rot="5400000">
                  <a:off x="1890135" y="2837426"/>
                  <a:ext cx="1401331" cy="12700"/>
                </a:xfrm>
                <a:prstGeom prst="curvedConnector3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34"/>
                <p:cNvCxnSpPr>
                  <a:stCxn id="59" idx="0"/>
                  <a:endCxn id="58" idx="4"/>
                </p:cNvCxnSpPr>
                <p:nvPr/>
              </p:nvCxnSpPr>
              <p:spPr>
                <a:xfrm rot="5400000" flipH="1" flipV="1">
                  <a:off x="1851306" y="4565619"/>
                  <a:ext cx="1478989" cy="12700"/>
                </a:xfrm>
                <a:prstGeom prst="curvedConnector3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37"/>
                <p:cNvSpPr/>
                <p:nvPr/>
              </p:nvSpPr>
              <p:spPr>
                <a:xfrm>
                  <a:off x="3779912" y="5538041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Curved Connector 44"/>
                <p:cNvCxnSpPr>
                  <a:stCxn id="77" idx="1"/>
                  <a:endCxn id="59" idx="7"/>
                </p:cNvCxnSpPr>
                <p:nvPr/>
              </p:nvCxnSpPr>
              <p:spPr>
                <a:xfrm rot="10800000" flipV="1">
                  <a:off x="2692636" y="4726792"/>
                  <a:ext cx="1519325" cy="620502"/>
                </a:xfrm>
                <a:prstGeom prst="curvedConnector2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urved Connector 74"/>
                <p:cNvCxnSpPr>
                  <a:stCxn id="64" idx="7"/>
                  <a:endCxn id="69" idx="3"/>
                </p:cNvCxnSpPr>
                <p:nvPr/>
              </p:nvCxnSpPr>
              <p:spPr>
                <a:xfrm rot="5400000" flipH="1" flipV="1">
                  <a:off x="6094197" y="2292390"/>
                  <a:ext cx="176886" cy="410043"/>
                </a:xfrm>
                <a:prstGeom prst="curvedConnector3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to 2"/>
                <p:cNvCxnSpPr>
                  <a:stCxn id="65" idx="6"/>
                  <a:endCxn id="57" idx="2"/>
                </p:cNvCxnSpPr>
                <p:nvPr/>
              </p:nvCxnSpPr>
              <p:spPr>
                <a:xfrm flipV="1">
                  <a:off x="1359120" y="1992745"/>
                  <a:ext cx="1087664" cy="38607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/>
                <p:cNvCxnSpPr>
                  <a:stCxn id="66" idx="5"/>
                  <a:endCxn id="58" idx="1"/>
                </p:cNvCxnSpPr>
                <p:nvPr/>
              </p:nvCxnSpPr>
              <p:spPr>
                <a:xfrm>
                  <a:off x="2100314" y="2621603"/>
                  <a:ext cx="388651" cy="95867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to 10"/>
                <p:cNvCxnSpPr>
                  <a:stCxn id="58" idx="6"/>
                  <a:endCxn id="73" idx="2"/>
                </p:cNvCxnSpPr>
                <p:nvPr/>
              </p:nvCxnSpPr>
              <p:spPr>
                <a:xfrm>
                  <a:off x="2734816" y="3682108"/>
                  <a:ext cx="1045096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/>
                <p:cNvCxnSpPr>
                  <a:stCxn id="71" idx="6"/>
                  <a:endCxn id="59" idx="2"/>
                </p:cNvCxnSpPr>
                <p:nvPr/>
              </p:nvCxnSpPr>
              <p:spPr>
                <a:xfrm>
                  <a:off x="1331640" y="4781841"/>
                  <a:ext cx="1115144" cy="6672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reto 84"/>
                <p:cNvCxnSpPr/>
                <p:nvPr/>
              </p:nvCxnSpPr>
              <p:spPr>
                <a:xfrm>
                  <a:off x="2752259" y="5509101"/>
                  <a:ext cx="1039085" cy="81732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>
                  <a:stCxn id="70" idx="6"/>
                  <a:endCxn id="60" idx="2"/>
                </p:cNvCxnSpPr>
                <p:nvPr/>
              </p:nvCxnSpPr>
              <p:spPr>
                <a:xfrm flipV="1">
                  <a:off x="4029512" y="5449129"/>
                  <a:ext cx="1046544" cy="144016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to 25"/>
                <p:cNvCxnSpPr>
                  <a:stCxn id="60" idx="6"/>
                  <a:endCxn id="72" idx="2"/>
                </p:cNvCxnSpPr>
                <p:nvPr/>
              </p:nvCxnSpPr>
              <p:spPr>
                <a:xfrm>
                  <a:off x="5364088" y="5449129"/>
                  <a:ext cx="1008112" cy="340824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ector reto 105"/>
                <p:cNvCxnSpPr>
                  <a:stCxn id="74" idx="6"/>
                  <a:endCxn id="61" idx="2"/>
                </p:cNvCxnSpPr>
                <p:nvPr/>
              </p:nvCxnSpPr>
              <p:spPr>
                <a:xfrm flipV="1">
                  <a:off x="4016472" y="4234954"/>
                  <a:ext cx="1059584" cy="330863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ector reto 106"/>
                <p:cNvCxnSpPr>
                  <a:endCxn id="75" idx="2"/>
                </p:cNvCxnSpPr>
                <p:nvPr/>
              </p:nvCxnSpPr>
              <p:spPr>
                <a:xfrm flipV="1">
                  <a:off x="5339347" y="3880264"/>
                  <a:ext cx="976093" cy="281542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22"/>
                <p:cNvSpPr/>
                <p:nvPr/>
              </p:nvSpPr>
              <p:spPr>
                <a:xfrm>
                  <a:off x="8570872" y="2804049"/>
                  <a:ext cx="105584" cy="10558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1" name="Conector reto 50"/>
                <p:cNvCxnSpPr/>
                <p:nvPr/>
              </p:nvCxnSpPr>
              <p:spPr>
                <a:xfrm flipV="1">
                  <a:off x="5289174" y="2843776"/>
                  <a:ext cx="545950" cy="1247163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to 114"/>
                <p:cNvCxnSpPr>
                  <a:stCxn id="64" idx="6"/>
                  <a:endCxn id="62" idx="2"/>
                </p:cNvCxnSpPr>
                <p:nvPr/>
              </p:nvCxnSpPr>
              <p:spPr>
                <a:xfrm>
                  <a:off x="6019800" y="2687689"/>
                  <a:ext cx="1456184" cy="31316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reto 117"/>
                <p:cNvCxnSpPr>
                  <a:stCxn id="64" idx="2"/>
                  <a:endCxn id="63" idx="6"/>
                </p:cNvCxnSpPr>
                <p:nvPr/>
              </p:nvCxnSpPr>
              <p:spPr>
                <a:xfrm flipH="1">
                  <a:off x="4716016" y="2687689"/>
                  <a:ext cx="1015752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reto 122"/>
                <p:cNvCxnSpPr>
                  <a:endCxn id="62" idx="3"/>
                </p:cNvCxnSpPr>
                <p:nvPr/>
              </p:nvCxnSpPr>
              <p:spPr>
                <a:xfrm flipV="1">
                  <a:off x="6660232" y="3102692"/>
                  <a:ext cx="857933" cy="618259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to 123"/>
                <p:cNvCxnSpPr/>
                <p:nvPr/>
              </p:nvCxnSpPr>
              <p:spPr>
                <a:xfrm flipV="1">
                  <a:off x="7764016" y="2861221"/>
                  <a:ext cx="806856" cy="139636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>
                  <a:stCxn id="67" idx="0"/>
                </p:cNvCxnSpPr>
                <p:nvPr/>
              </p:nvCxnSpPr>
              <p:spPr>
                <a:xfrm flipH="1" flipV="1">
                  <a:off x="4572000" y="2843776"/>
                  <a:ext cx="142056" cy="8441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aixaDeTexto 130"/>
                <p:cNvSpPr txBox="1"/>
                <p:nvPr/>
              </p:nvSpPr>
              <p:spPr>
                <a:xfrm>
                  <a:off x="2692635" y="1806358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32" name="CaixaDeTexto 131"/>
                <p:cNvSpPr txBox="1"/>
                <p:nvPr/>
              </p:nvSpPr>
              <p:spPr>
                <a:xfrm>
                  <a:off x="2100313" y="3634428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33" name="CaixaDeTexto 132"/>
                <p:cNvSpPr txBox="1"/>
                <p:nvPr/>
              </p:nvSpPr>
              <p:spPr>
                <a:xfrm>
                  <a:off x="2123728" y="5367829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134" name="CaixaDeTexto 133"/>
                <p:cNvSpPr txBox="1"/>
                <p:nvPr/>
              </p:nvSpPr>
              <p:spPr>
                <a:xfrm>
                  <a:off x="4081493" y="2531481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35" name="CaixaDeTexto 134"/>
                <p:cNvSpPr txBox="1"/>
                <p:nvPr/>
              </p:nvSpPr>
              <p:spPr>
                <a:xfrm>
                  <a:off x="4755158" y="5129462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cxnSp>
              <p:nvCxnSpPr>
                <p:cNvPr id="140" name="Conector reto 139"/>
                <p:cNvCxnSpPr>
                  <a:endCxn id="60" idx="0"/>
                </p:cNvCxnSpPr>
                <p:nvPr/>
              </p:nvCxnSpPr>
              <p:spPr>
                <a:xfrm>
                  <a:off x="4766848" y="4798800"/>
                  <a:ext cx="453224" cy="506313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reto 141"/>
                <p:cNvCxnSpPr>
                  <a:stCxn id="78" idx="0"/>
                  <a:endCxn id="61" idx="3"/>
                </p:cNvCxnSpPr>
                <p:nvPr/>
              </p:nvCxnSpPr>
              <p:spPr>
                <a:xfrm flipV="1">
                  <a:off x="4788024" y="4336789"/>
                  <a:ext cx="330213" cy="316347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5" name="CaixaDeTexto 144"/>
                <p:cNvSpPr txBox="1"/>
                <p:nvPr/>
              </p:nvSpPr>
              <p:spPr>
                <a:xfrm>
                  <a:off x="4769519" y="3908934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146" name="CaixaDeTexto 145"/>
                <p:cNvSpPr txBox="1"/>
                <p:nvPr/>
              </p:nvSpPr>
              <p:spPr>
                <a:xfrm>
                  <a:off x="5466698" y="2326025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147" name="CaixaDeTexto 146"/>
                <p:cNvSpPr txBox="1"/>
                <p:nvPr/>
              </p:nvSpPr>
              <p:spPr>
                <a:xfrm>
                  <a:off x="7210914" y="2585855"/>
                  <a:ext cx="579652" cy="544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 VA</a:t>
                  </a:r>
                </a:p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148" name="CaixaDeTexto 147"/>
                <p:cNvSpPr txBox="1"/>
                <p:nvPr/>
              </p:nvSpPr>
              <p:spPr>
                <a:xfrm>
                  <a:off x="1324525" y="2312745"/>
                  <a:ext cx="242716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49" name="CaixaDeTexto 148"/>
                <p:cNvSpPr txBox="1"/>
                <p:nvPr/>
              </p:nvSpPr>
              <p:spPr>
                <a:xfrm>
                  <a:off x="1951415" y="2636913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3723629" y="3479611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52" name="CaixaDeTexto 151"/>
                <p:cNvSpPr txBox="1"/>
                <p:nvPr/>
              </p:nvSpPr>
              <p:spPr>
                <a:xfrm>
                  <a:off x="1278848" y="4610848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153" name="CaixaDeTexto 152"/>
                <p:cNvSpPr txBox="1"/>
                <p:nvPr/>
              </p:nvSpPr>
              <p:spPr>
                <a:xfrm>
                  <a:off x="3707904" y="5373216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3851920" y="5404573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155" name="CaixaDeTexto 154"/>
                <p:cNvSpPr txBox="1"/>
                <p:nvPr/>
              </p:nvSpPr>
              <p:spPr>
                <a:xfrm>
                  <a:off x="6289872" y="5589240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156" name="CaixaDeTexto 155"/>
                <p:cNvSpPr txBox="1"/>
                <p:nvPr/>
              </p:nvSpPr>
              <p:spPr>
                <a:xfrm>
                  <a:off x="3836801" y="4373603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6289872" y="3892406"/>
                  <a:ext cx="25034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158" name="CaixaDeTexto 157"/>
                <p:cNvSpPr txBox="1"/>
                <p:nvPr/>
              </p:nvSpPr>
              <p:spPr>
                <a:xfrm>
                  <a:off x="6547060" y="3487940"/>
                  <a:ext cx="216799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159" name="CaixaDeTexto 158"/>
                <p:cNvSpPr txBox="1"/>
                <p:nvPr/>
              </p:nvSpPr>
              <p:spPr>
                <a:xfrm>
                  <a:off x="8466516" y="2621603"/>
                  <a:ext cx="216799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160" name="CaixaDeTexto 159"/>
                <p:cNvSpPr txBox="1"/>
                <p:nvPr/>
              </p:nvSpPr>
              <p:spPr>
                <a:xfrm>
                  <a:off x="6300648" y="2378925"/>
                  <a:ext cx="242716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161" name="CaixaDeTexto 160"/>
                <p:cNvSpPr txBox="1"/>
                <p:nvPr/>
              </p:nvSpPr>
              <p:spPr>
                <a:xfrm>
                  <a:off x="4766848" y="3588180"/>
                  <a:ext cx="242716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189" name="Grupo 188"/>
              <p:cNvGrpSpPr/>
              <p:nvPr/>
            </p:nvGrpSpPr>
            <p:grpSpPr>
              <a:xfrm rot="21023845">
                <a:off x="7996594" y="2673287"/>
                <a:ext cx="366209" cy="392747"/>
                <a:chOff x="2947926" y="3396293"/>
                <a:chExt cx="366209" cy="392747"/>
              </a:xfrm>
            </p:grpSpPr>
            <p:cxnSp>
              <p:nvCxnSpPr>
                <p:cNvPr id="190" name="Conector reto 189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to 190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97" name="CaixaDeTexto 196"/>
                <p:cNvSpPr txBox="1"/>
                <p:nvPr/>
              </p:nvSpPr>
              <p:spPr>
                <a:xfrm>
                  <a:off x="2947926" y="3396293"/>
                  <a:ext cx="366209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-1f-</a:t>
                  </a:r>
                </a:p>
              </p:txBody>
            </p:sp>
          </p:grpSp>
          <p:grpSp>
            <p:nvGrpSpPr>
              <p:cNvPr id="211" name="Grupo 210"/>
              <p:cNvGrpSpPr/>
              <p:nvPr/>
            </p:nvGrpSpPr>
            <p:grpSpPr>
              <a:xfrm rot="18920228">
                <a:off x="4692197" y="4295996"/>
                <a:ext cx="325044" cy="367255"/>
                <a:chOff x="2757304" y="3421785"/>
                <a:chExt cx="440347" cy="367255"/>
              </a:xfrm>
            </p:grpSpPr>
            <p:cxnSp>
              <p:nvCxnSpPr>
                <p:cNvPr id="212" name="Conector reto 21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ector reto 21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ector reto 21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onector reto 214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ector reto 215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ector reto 216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18" name="CaixaDeTexto 217"/>
                <p:cNvSpPr txBox="1"/>
                <p:nvPr/>
              </p:nvSpPr>
              <p:spPr>
                <a:xfrm>
                  <a:off x="2757304" y="3421785"/>
                  <a:ext cx="440347" cy="242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219" name="Grupo 218"/>
              <p:cNvGrpSpPr/>
              <p:nvPr/>
            </p:nvGrpSpPr>
            <p:grpSpPr>
              <a:xfrm rot="17730574">
                <a:off x="5373866" y="3165252"/>
                <a:ext cx="336004" cy="363306"/>
                <a:chOff x="2749880" y="3425734"/>
                <a:chExt cx="455198" cy="363306"/>
              </a:xfrm>
            </p:grpSpPr>
            <p:cxnSp>
              <p:nvCxnSpPr>
                <p:cNvPr id="220" name="Conector reto 219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ector reto 220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ector reto 221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to 222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onector reto 223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Conector reto 224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6" name="CaixaDeTexto 225"/>
                <p:cNvSpPr txBox="1"/>
                <p:nvPr/>
              </p:nvSpPr>
              <p:spPr>
                <a:xfrm>
                  <a:off x="2749880" y="3425734"/>
                  <a:ext cx="455198" cy="2341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227" name="Grupo 226"/>
              <p:cNvGrpSpPr/>
              <p:nvPr/>
            </p:nvGrpSpPr>
            <p:grpSpPr>
              <a:xfrm rot="632102">
                <a:off x="6478257" y="2579975"/>
                <a:ext cx="325044" cy="367256"/>
                <a:chOff x="2757304" y="3421784"/>
                <a:chExt cx="440350" cy="367256"/>
              </a:xfrm>
            </p:grpSpPr>
            <p:cxnSp>
              <p:nvCxnSpPr>
                <p:cNvPr id="228" name="Conector reto 22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ector reto 228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ector reto 229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onector reto 230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onector reto 231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Conector reto 232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34" name="CaixaDeTexto 233"/>
                <p:cNvSpPr txBox="1"/>
                <p:nvPr/>
              </p:nvSpPr>
              <p:spPr>
                <a:xfrm>
                  <a:off x="2757304" y="3421784"/>
                  <a:ext cx="440350" cy="242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>
                <a:off x="4830264" y="2463565"/>
                <a:ext cx="325044" cy="338551"/>
                <a:chOff x="2793758" y="3450489"/>
                <a:chExt cx="440349" cy="338551"/>
              </a:xfrm>
            </p:grpSpPr>
            <p:cxnSp>
              <p:nvCxnSpPr>
                <p:cNvPr id="236" name="Conector reto 23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ector reto 23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Conector reto 23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onector reto 238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Conector reto 239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Conector reto 240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2" name="CaixaDeTexto 241"/>
                <p:cNvSpPr txBox="1"/>
                <p:nvPr/>
              </p:nvSpPr>
              <p:spPr>
                <a:xfrm>
                  <a:off x="2793758" y="3450489"/>
                  <a:ext cx="440349" cy="242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243" name="Grupo 242"/>
              <p:cNvGrpSpPr/>
              <p:nvPr/>
            </p:nvGrpSpPr>
            <p:grpSpPr>
              <a:xfrm rot="20416434">
                <a:off x="3023554" y="4666765"/>
                <a:ext cx="325044" cy="367255"/>
                <a:chOff x="2757305" y="3421785"/>
                <a:chExt cx="440349" cy="367255"/>
              </a:xfrm>
            </p:grpSpPr>
            <p:cxnSp>
              <p:nvCxnSpPr>
                <p:cNvPr id="244" name="Conector reto 24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Conector reto 24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Conector reto 24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Conector reto 246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Conector reto 247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onector reto 248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0" name="CaixaDeTexto 249"/>
                <p:cNvSpPr txBox="1"/>
                <p:nvPr/>
              </p:nvSpPr>
              <p:spPr>
                <a:xfrm>
                  <a:off x="2757305" y="3421785"/>
                  <a:ext cx="440349" cy="242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251" name="Grupo 250"/>
              <p:cNvGrpSpPr/>
              <p:nvPr/>
            </p:nvGrpSpPr>
            <p:grpSpPr>
              <a:xfrm rot="16200000">
                <a:off x="2322298" y="4100832"/>
                <a:ext cx="336004" cy="418985"/>
                <a:chOff x="2797633" y="3370055"/>
                <a:chExt cx="455197" cy="418985"/>
              </a:xfrm>
            </p:grpSpPr>
            <p:cxnSp>
              <p:nvCxnSpPr>
                <p:cNvPr id="252" name="Conector reto 25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Conector reto 25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Conector reto 25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Conector reto 254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ector reto 255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ector reto 256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8" name="CaixaDeTexto 257"/>
                <p:cNvSpPr txBox="1"/>
                <p:nvPr/>
              </p:nvSpPr>
              <p:spPr>
                <a:xfrm>
                  <a:off x="2797633" y="3370055"/>
                  <a:ext cx="455197" cy="2341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267" name="Grupo 266"/>
              <p:cNvGrpSpPr/>
              <p:nvPr/>
            </p:nvGrpSpPr>
            <p:grpSpPr>
              <a:xfrm rot="16200000">
                <a:off x="2322298" y="2646716"/>
                <a:ext cx="336004" cy="418985"/>
                <a:chOff x="2797633" y="3370055"/>
                <a:chExt cx="455197" cy="418985"/>
              </a:xfrm>
            </p:grpSpPr>
            <p:cxnSp>
              <p:nvCxnSpPr>
                <p:cNvPr id="268" name="Conector reto 26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ector reto 268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ector reto 269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ector reto 270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ector reto 271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ector reto 272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74" name="CaixaDeTexto 273"/>
                <p:cNvSpPr txBox="1"/>
                <p:nvPr/>
              </p:nvSpPr>
              <p:spPr>
                <a:xfrm>
                  <a:off x="2797633" y="3370055"/>
                  <a:ext cx="455197" cy="2341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281" name="Grupo 280"/>
              <p:cNvGrpSpPr/>
              <p:nvPr/>
            </p:nvGrpSpPr>
            <p:grpSpPr>
              <a:xfrm rot="20744577">
                <a:off x="5557265" y="3785810"/>
                <a:ext cx="399750" cy="392745"/>
                <a:chOff x="2931155" y="3396295"/>
                <a:chExt cx="399750" cy="392745"/>
              </a:xfrm>
            </p:grpSpPr>
            <p:cxnSp>
              <p:nvCxnSpPr>
                <p:cNvPr id="282" name="Conector reto 28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ector reto 282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ector reto 283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ector reto 284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6" name="CaixaDeTexto 285"/>
                <p:cNvSpPr txBox="1"/>
                <p:nvPr/>
              </p:nvSpPr>
              <p:spPr>
                <a:xfrm>
                  <a:off x="2931155" y="3396295"/>
                  <a:ext cx="39975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-1d-</a:t>
                  </a:r>
                </a:p>
              </p:txBody>
            </p:sp>
          </p:grpSp>
          <p:grpSp>
            <p:nvGrpSpPr>
              <p:cNvPr id="287" name="Grupo 286"/>
              <p:cNvGrpSpPr/>
              <p:nvPr/>
            </p:nvGrpSpPr>
            <p:grpSpPr>
              <a:xfrm rot="1085974">
                <a:off x="5557787" y="5301203"/>
                <a:ext cx="399750" cy="392744"/>
                <a:chOff x="2931156" y="3396296"/>
                <a:chExt cx="399750" cy="392744"/>
              </a:xfrm>
            </p:grpSpPr>
            <p:cxnSp>
              <p:nvCxnSpPr>
                <p:cNvPr id="288" name="Conector reto 28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ector reto 288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ector reto 289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reto 290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92" name="CaixaDeTexto 291"/>
                <p:cNvSpPr txBox="1"/>
                <p:nvPr/>
              </p:nvSpPr>
              <p:spPr>
                <a:xfrm>
                  <a:off x="2931156" y="3396296"/>
                  <a:ext cx="39975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-1h-</a:t>
                  </a:r>
                </a:p>
              </p:txBody>
            </p:sp>
          </p:grpSp>
          <p:grpSp>
            <p:nvGrpSpPr>
              <p:cNvPr id="293" name="Grupo 292"/>
              <p:cNvGrpSpPr/>
              <p:nvPr/>
            </p:nvGrpSpPr>
            <p:grpSpPr>
              <a:xfrm>
                <a:off x="3219955" y="3441930"/>
                <a:ext cx="399750" cy="364042"/>
                <a:chOff x="2983393" y="3424998"/>
                <a:chExt cx="399750" cy="364042"/>
              </a:xfrm>
            </p:grpSpPr>
            <p:cxnSp>
              <p:nvCxnSpPr>
                <p:cNvPr id="294" name="Conector reto 29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Conector reto 294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Conector reto 295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Conector reto 296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98" name="CaixaDeTexto 297"/>
                <p:cNvSpPr txBox="1"/>
                <p:nvPr/>
              </p:nvSpPr>
              <p:spPr>
                <a:xfrm>
                  <a:off x="2983393" y="3424998"/>
                  <a:ext cx="39975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-1b-</a:t>
                  </a:r>
                </a:p>
              </p:txBody>
            </p:sp>
          </p:grpSp>
          <p:grpSp>
            <p:nvGrpSpPr>
              <p:cNvPr id="299" name="Grupo 298"/>
              <p:cNvGrpSpPr/>
              <p:nvPr/>
            </p:nvGrpSpPr>
            <p:grpSpPr>
              <a:xfrm rot="210083">
                <a:off x="3129539" y="5301278"/>
                <a:ext cx="399750" cy="392745"/>
                <a:chOff x="2931150" y="3396295"/>
                <a:chExt cx="399750" cy="392745"/>
              </a:xfrm>
            </p:grpSpPr>
            <p:cxnSp>
              <p:nvCxnSpPr>
                <p:cNvPr id="300" name="Conector reto 299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Conector reto 300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ector reto 301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ector reto 302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4" name="CaixaDeTexto 303"/>
                <p:cNvSpPr txBox="1"/>
                <p:nvPr/>
              </p:nvSpPr>
              <p:spPr>
                <a:xfrm>
                  <a:off x="2931150" y="3396295"/>
                  <a:ext cx="399750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-1g-</a:t>
                  </a:r>
                </a:p>
              </p:txBody>
            </p:sp>
          </p:grpSp>
          <p:grpSp>
            <p:nvGrpSpPr>
              <p:cNvPr id="305" name="Grupo 304"/>
              <p:cNvGrpSpPr/>
              <p:nvPr/>
            </p:nvGrpSpPr>
            <p:grpSpPr>
              <a:xfrm rot="2900756">
                <a:off x="4873328" y="4748551"/>
                <a:ext cx="336004" cy="418988"/>
                <a:chOff x="2797633" y="3370052"/>
                <a:chExt cx="455197" cy="418988"/>
              </a:xfrm>
            </p:grpSpPr>
            <p:cxnSp>
              <p:nvCxnSpPr>
                <p:cNvPr id="306" name="Conector reto 30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ector reto 30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Conector reto 30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ector reto 308"/>
                <p:cNvCxnSpPr/>
                <p:nvPr/>
              </p:nvCxnSpPr>
              <p:spPr>
                <a:xfrm>
                  <a:off x="2959016" y="3595570"/>
                  <a:ext cx="43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ector reto 309"/>
                <p:cNvCxnSpPr/>
                <p:nvPr/>
              </p:nvCxnSpPr>
              <p:spPr>
                <a:xfrm>
                  <a:off x="3144121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ector reto 310"/>
                <p:cNvCxnSpPr/>
                <p:nvPr/>
              </p:nvCxnSpPr>
              <p:spPr>
                <a:xfrm>
                  <a:off x="3097481" y="3595574"/>
                  <a:ext cx="86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2" name="CaixaDeTexto 311"/>
                <p:cNvSpPr txBox="1"/>
                <p:nvPr/>
              </p:nvSpPr>
              <p:spPr>
                <a:xfrm>
                  <a:off x="2797633" y="3370052"/>
                  <a:ext cx="455197" cy="2341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-1-</a:t>
                  </a:r>
                </a:p>
              </p:txBody>
            </p:sp>
          </p:grpSp>
          <p:grpSp>
            <p:nvGrpSpPr>
              <p:cNvPr id="337" name="Grupo 336"/>
              <p:cNvGrpSpPr/>
              <p:nvPr/>
            </p:nvGrpSpPr>
            <p:grpSpPr>
              <a:xfrm rot="14715227">
                <a:off x="1969246" y="3032921"/>
                <a:ext cx="413230" cy="280270"/>
                <a:chOff x="3230312" y="3851398"/>
                <a:chExt cx="413230" cy="280270"/>
              </a:xfrm>
            </p:grpSpPr>
            <p:grpSp>
              <p:nvGrpSpPr>
                <p:cNvPr id="320" name="Grupo 319"/>
                <p:cNvGrpSpPr/>
                <p:nvPr/>
              </p:nvGrpSpPr>
              <p:grpSpPr>
                <a:xfrm>
                  <a:off x="3230312" y="3851398"/>
                  <a:ext cx="413230" cy="280270"/>
                  <a:chOff x="2933230" y="3400243"/>
                  <a:chExt cx="413230" cy="280270"/>
                </a:xfrm>
              </p:grpSpPr>
              <p:cxnSp>
                <p:nvCxnSpPr>
                  <p:cNvPr id="321" name="Conector reto 320"/>
                  <p:cNvCxnSpPr/>
                  <p:nvPr/>
                </p:nvCxnSpPr>
                <p:spPr>
                  <a:xfrm>
                    <a:off x="3101721" y="3629316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Conector reto 322"/>
                  <p:cNvCxnSpPr/>
                  <p:nvPr/>
                </p:nvCxnSpPr>
                <p:spPr>
                  <a:xfrm>
                    <a:off x="3149077" y="3595570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Conector reto 323"/>
                  <p:cNvCxnSpPr/>
                  <p:nvPr/>
                </p:nvCxnSpPr>
                <p:spPr>
                  <a:xfrm>
                    <a:off x="3221085" y="3589113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" name="CaixaDeTexto 324"/>
                  <p:cNvSpPr txBox="1"/>
                  <p:nvPr/>
                </p:nvSpPr>
                <p:spPr>
                  <a:xfrm>
                    <a:off x="2933230" y="3400243"/>
                    <a:ext cx="413230" cy="2341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-1b-</a:t>
                    </a:r>
                  </a:p>
                </p:txBody>
              </p:sp>
            </p:grpSp>
            <p:cxnSp>
              <p:nvCxnSpPr>
                <p:cNvPr id="326" name="Conector reto 325"/>
                <p:cNvCxnSpPr/>
                <p:nvPr/>
              </p:nvCxnSpPr>
              <p:spPr>
                <a:xfrm>
                  <a:off x="3380970" y="404326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" name="Grupo 337"/>
              <p:cNvGrpSpPr/>
              <p:nvPr/>
            </p:nvGrpSpPr>
            <p:grpSpPr>
              <a:xfrm rot="1959429">
                <a:off x="1614820" y="4776258"/>
                <a:ext cx="399750" cy="284219"/>
                <a:chOff x="3237053" y="3847449"/>
                <a:chExt cx="399750" cy="284219"/>
              </a:xfrm>
            </p:grpSpPr>
            <p:grpSp>
              <p:nvGrpSpPr>
                <p:cNvPr id="339" name="Grupo 338"/>
                <p:cNvGrpSpPr/>
                <p:nvPr/>
              </p:nvGrpSpPr>
              <p:grpSpPr>
                <a:xfrm>
                  <a:off x="3237053" y="3847449"/>
                  <a:ext cx="399750" cy="284219"/>
                  <a:chOff x="2939971" y="3396294"/>
                  <a:chExt cx="399750" cy="284219"/>
                </a:xfrm>
              </p:grpSpPr>
              <p:cxnSp>
                <p:nvCxnSpPr>
                  <p:cNvPr id="341" name="Conector reto 340"/>
                  <p:cNvCxnSpPr/>
                  <p:nvPr/>
                </p:nvCxnSpPr>
                <p:spPr>
                  <a:xfrm>
                    <a:off x="3101721" y="3629316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Conector reto 341"/>
                  <p:cNvCxnSpPr/>
                  <p:nvPr/>
                </p:nvCxnSpPr>
                <p:spPr>
                  <a:xfrm>
                    <a:off x="3149077" y="3595570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Conector reto 342"/>
                  <p:cNvCxnSpPr/>
                  <p:nvPr/>
                </p:nvCxnSpPr>
                <p:spPr>
                  <a:xfrm>
                    <a:off x="3221085" y="3589113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CaixaDeTexto 343"/>
                  <p:cNvSpPr txBox="1"/>
                  <p:nvPr/>
                </p:nvSpPr>
                <p:spPr>
                  <a:xfrm>
                    <a:off x="2939971" y="3396294"/>
                    <a:ext cx="399750" cy="242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-1g-</a:t>
                    </a:r>
                  </a:p>
                </p:txBody>
              </p:sp>
            </p:grpSp>
            <p:cxnSp>
              <p:nvCxnSpPr>
                <p:cNvPr id="340" name="Conector reto 339"/>
                <p:cNvCxnSpPr/>
                <p:nvPr/>
              </p:nvCxnSpPr>
              <p:spPr>
                <a:xfrm>
                  <a:off x="3380970" y="404326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upo 344"/>
              <p:cNvGrpSpPr/>
              <p:nvPr/>
            </p:nvGrpSpPr>
            <p:grpSpPr>
              <a:xfrm rot="21092022">
                <a:off x="4214407" y="5263967"/>
                <a:ext cx="399750" cy="284221"/>
                <a:chOff x="3237055" y="3847447"/>
                <a:chExt cx="399750" cy="284221"/>
              </a:xfrm>
            </p:grpSpPr>
            <p:grpSp>
              <p:nvGrpSpPr>
                <p:cNvPr id="346" name="Grupo 345"/>
                <p:cNvGrpSpPr/>
                <p:nvPr/>
              </p:nvGrpSpPr>
              <p:grpSpPr>
                <a:xfrm>
                  <a:off x="3237055" y="3847447"/>
                  <a:ext cx="399750" cy="284221"/>
                  <a:chOff x="2939973" y="3396292"/>
                  <a:chExt cx="399750" cy="284221"/>
                </a:xfrm>
              </p:grpSpPr>
              <p:cxnSp>
                <p:nvCxnSpPr>
                  <p:cNvPr id="348" name="Conector reto 347"/>
                  <p:cNvCxnSpPr/>
                  <p:nvPr/>
                </p:nvCxnSpPr>
                <p:spPr>
                  <a:xfrm>
                    <a:off x="3101721" y="3629316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Conector reto 348"/>
                  <p:cNvCxnSpPr/>
                  <p:nvPr/>
                </p:nvCxnSpPr>
                <p:spPr>
                  <a:xfrm>
                    <a:off x="3149077" y="3595570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Conector reto 349"/>
                  <p:cNvCxnSpPr/>
                  <p:nvPr/>
                </p:nvCxnSpPr>
                <p:spPr>
                  <a:xfrm>
                    <a:off x="3221085" y="3589113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1" name="CaixaDeTexto 350"/>
                  <p:cNvSpPr txBox="1"/>
                  <p:nvPr/>
                </p:nvSpPr>
                <p:spPr>
                  <a:xfrm>
                    <a:off x="2939973" y="3396292"/>
                    <a:ext cx="399750" cy="242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-1h-</a:t>
                    </a:r>
                  </a:p>
                </p:txBody>
              </p:sp>
            </p:grpSp>
            <p:cxnSp>
              <p:nvCxnSpPr>
                <p:cNvPr id="347" name="Conector reto 346"/>
                <p:cNvCxnSpPr/>
                <p:nvPr/>
              </p:nvCxnSpPr>
              <p:spPr>
                <a:xfrm>
                  <a:off x="3380970" y="404326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upo 351"/>
              <p:cNvGrpSpPr/>
              <p:nvPr/>
            </p:nvGrpSpPr>
            <p:grpSpPr>
              <a:xfrm rot="20713442">
                <a:off x="4283609" y="4140367"/>
                <a:ext cx="399750" cy="284221"/>
                <a:chOff x="3237053" y="3847447"/>
                <a:chExt cx="399750" cy="284221"/>
              </a:xfrm>
            </p:grpSpPr>
            <p:grpSp>
              <p:nvGrpSpPr>
                <p:cNvPr id="353" name="Grupo 352"/>
                <p:cNvGrpSpPr/>
                <p:nvPr/>
              </p:nvGrpSpPr>
              <p:grpSpPr>
                <a:xfrm>
                  <a:off x="3237053" y="3847447"/>
                  <a:ext cx="399750" cy="284221"/>
                  <a:chOff x="2939971" y="3396292"/>
                  <a:chExt cx="399750" cy="284221"/>
                </a:xfrm>
              </p:grpSpPr>
              <p:cxnSp>
                <p:nvCxnSpPr>
                  <p:cNvPr id="355" name="Conector reto 354"/>
                  <p:cNvCxnSpPr/>
                  <p:nvPr/>
                </p:nvCxnSpPr>
                <p:spPr>
                  <a:xfrm>
                    <a:off x="3101721" y="3629316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Conector reto 355"/>
                  <p:cNvCxnSpPr/>
                  <p:nvPr/>
                </p:nvCxnSpPr>
                <p:spPr>
                  <a:xfrm>
                    <a:off x="3149077" y="3595570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Conector reto 356"/>
                  <p:cNvCxnSpPr/>
                  <p:nvPr/>
                </p:nvCxnSpPr>
                <p:spPr>
                  <a:xfrm>
                    <a:off x="3221085" y="3589113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8" name="CaixaDeTexto 357"/>
                  <p:cNvSpPr txBox="1"/>
                  <p:nvPr/>
                </p:nvSpPr>
                <p:spPr>
                  <a:xfrm>
                    <a:off x="2939971" y="3396292"/>
                    <a:ext cx="399750" cy="242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-1d-</a:t>
                    </a:r>
                  </a:p>
                </p:txBody>
              </p:sp>
            </p:grpSp>
            <p:cxnSp>
              <p:nvCxnSpPr>
                <p:cNvPr id="354" name="Conector reto 353"/>
                <p:cNvCxnSpPr/>
                <p:nvPr/>
              </p:nvCxnSpPr>
              <p:spPr>
                <a:xfrm>
                  <a:off x="3380970" y="404326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upo 358"/>
              <p:cNvGrpSpPr/>
              <p:nvPr/>
            </p:nvGrpSpPr>
            <p:grpSpPr>
              <a:xfrm rot="19435464">
                <a:off x="6897643" y="3123089"/>
                <a:ext cx="366209" cy="284220"/>
                <a:chOff x="3253824" y="3847448"/>
                <a:chExt cx="366209" cy="284220"/>
              </a:xfrm>
            </p:grpSpPr>
            <p:grpSp>
              <p:nvGrpSpPr>
                <p:cNvPr id="360" name="Grupo 359"/>
                <p:cNvGrpSpPr/>
                <p:nvPr/>
              </p:nvGrpSpPr>
              <p:grpSpPr>
                <a:xfrm>
                  <a:off x="3253824" y="3847448"/>
                  <a:ext cx="366209" cy="284220"/>
                  <a:chOff x="2956742" y="3396293"/>
                  <a:chExt cx="366209" cy="284220"/>
                </a:xfrm>
              </p:grpSpPr>
              <p:cxnSp>
                <p:nvCxnSpPr>
                  <p:cNvPr id="362" name="Conector reto 361"/>
                  <p:cNvCxnSpPr/>
                  <p:nvPr/>
                </p:nvCxnSpPr>
                <p:spPr>
                  <a:xfrm>
                    <a:off x="3101721" y="3629316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Conector reto 362"/>
                  <p:cNvCxnSpPr/>
                  <p:nvPr/>
                </p:nvCxnSpPr>
                <p:spPr>
                  <a:xfrm>
                    <a:off x="3149077" y="3595570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Conector reto 363"/>
                  <p:cNvCxnSpPr/>
                  <p:nvPr/>
                </p:nvCxnSpPr>
                <p:spPr>
                  <a:xfrm>
                    <a:off x="3221085" y="3589113"/>
                    <a:ext cx="0" cy="849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CaixaDeTexto 364"/>
                  <p:cNvSpPr txBox="1"/>
                  <p:nvPr/>
                </p:nvSpPr>
                <p:spPr>
                  <a:xfrm>
                    <a:off x="2956742" y="3396293"/>
                    <a:ext cx="366209" cy="242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-1f-</a:t>
                    </a:r>
                  </a:p>
                </p:txBody>
              </p:sp>
            </p:grpSp>
            <p:cxnSp>
              <p:nvCxnSpPr>
                <p:cNvPr id="361" name="Conector reto 360"/>
                <p:cNvCxnSpPr/>
                <p:nvPr/>
              </p:nvCxnSpPr>
              <p:spPr>
                <a:xfrm>
                  <a:off x="3380970" y="404326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Grupo 365"/>
              <p:cNvGrpSpPr/>
              <p:nvPr/>
            </p:nvGrpSpPr>
            <p:grpSpPr>
              <a:xfrm rot="20963987">
                <a:off x="6003267" y="2230353"/>
                <a:ext cx="392126" cy="392745"/>
                <a:chOff x="2934965" y="3396295"/>
                <a:chExt cx="392126" cy="392745"/>
              </a:xfrm>
            </p:grpSpPr>
            <p:cxnSp>
              <p:nvCxnSpPr>
                <p:cNvPr id="367" name="Conector reto 36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Conector reto 367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Conector reto 368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70" name="CaixaDeTexto 369"/>
                <p:cNvSpPr txBox="1"/>
                <p:nvPr/>
              </p:nvSpPr>
              <p:spPr>
                <a:xfrm>
                  <a:off x="2934965" y="3396295"/>
                  <a:ext cx="392126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-1e-</a:t>
                  </a:r>
                </a:p>
              </p:txBody>
            </p:sp>
          </p:grpSp>
          <p:grpSp>
            <p:nvGrpSpPr>
              <p:cNvPr id="371" name="Grupo 370"/>
              <p:cNvGrpSpPr/>
              <p:nvPr/>
            </p:nvGrpSpPr>
            <p:grpSpPr>
              <a:xfrm rot="20475350">
                <a:off x="1681689" y="1923379"/>
                <a:ext cx="392126" cy="392746"/>
                <a:chOff x="2934968" y="3396294"/>
                <a:chExt cx="392126" cy="392746"/>
              </a:xfrm>
            </p:grpSpPr>
            <p:cxnSp>
              <p:nvCxnSpPr>
                <p:cNvPr id="372" name="Conector reto 37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ector reto 372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ector reto 373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75" name="CaixaDeTexto 374"/>
                <p:cNvSpPr txBox="1"/>
                <p:nvPr/>
              </p:nvSpPr>
              <p:spPr>
                <a:xfrm>
                  <a:off x="2934968" y="3396294"/>
                  <a:ext cx="392126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-1a-</a:t>
                  </a:r>
                </a:p>
              </p:txBody>
            </p:sp>
          </p:grpSp>
          <p:grpSp>
            <p:nvGrpSpPr>
              <p:cNvPr id="376" name="Grupo 375"/>
              <p:cNvGrpSpPr/>
              <p:nvPr/>
            </p:nvGrpSpPr>
            <p:grpSpPr>
              <a:xfrm rot="15648115">
                <a:off x="4333958" y="2970751"/>
                <a:ext cx="405349" cy="388798"/>
                <a:chOff x="2928354" y="3400242"/>
                <a:chExt cx="405349" cy="388798"/>
              </a:xfrm>
            </p:grpSpPr>
            <p:cxnSp>
              <p:nvCxnSpPr>
                <p:cNvPr id="377" name="Conector reto 37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ector reto 377"/>
                <p:cNvCxnSpPr/>
                <p:nvPr/>
              </p:nvCxnSpPr>
              <p:spPr>
                <a:xfrm>
                  <a:off x="3077069" y="3595570"/>
                  <a:ext cx="0" cy="193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Conector reto 378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80" name="CaixaDeTexto 379"/>
                <p:cNvSpPr txBox="1"/>
                <p:nvPr/>
              </p:nvSpPr>
              <p:spPr>
                <a:xfrm>
                  <a:off x="2928354" y="3400242"/>
                  <a:ext cx="405349" cy="2341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-1c-</a:t>
                  </a:r>
                </a:p>
              </p:txBody>
            </p:sp>
          </p:grpSp>
        </p:grpSp>
        <p:grpSp>
          <p:nvGrpSpPr>
            <p:cNvPr id="6" name="Grupo 5"/>
            <p:cNvGrpSpPr/>
            <p:nvPr/>
          </p:nvGrpSpPr>
          <p:grpSpPr>
            <a:xfrm>
              <a:off x="3644918" y="1987223"/>
              <a:ext cx="460934" cy="295029"/>
              <a:chOff x="3323462" y="1506629"/>
              <a:chExt cx="614581" cy="393372"/>
            </a:xfrm>
          </p:grpSpPr>
          <p:sp>
            <p:nvSpPr>
              <p:cNvPr id="2" name="Triângulo isósceles 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CaixaDeTexto 258"/>
              <p:cNvSpPr txBox="1"/>
              <p:nvPr/>
            </p:nvSpPr>
            <p:spPr>
              <a:xfrm>
                <a:off x="3358389" y="1506629"/>
                <a:ext cx="579654" cy="393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261" name="Grupo 260"/>
            <p:cNvGrpSpPr/>
            <p:nvPr/>
          </p:nvGrpSpPr>
          <p:grpSpPr>
            <a:xfrm>
              <a:off x="3653898" y="2696445"/>
              <a:ext cx="157967" cy="181556"/>
              <a:chOff x="3323462" y="1506629"/>
              <a:chExt cx="210622" cy="242073"/>
            </a:xfrm>
          </p:grpSpPr>
          <p:sp>
            <p:nvSpPr>
              <p:cNvPr id="262" name="Triângulo isósceles 26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CaixaDeTexto 262"/>
              <p:cNvSpPr txBox="1"/>
              <p:nvPr/>
            </p:nvSpPr>
            <p:spPr>
              <a:xfrm>
                <a:off x="3358389" y="1506629"/>
                <a:ext cx="175695" cy="24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4" name="Grupo 263"/>
            <p:cNvGrpSpPr/>
            <p:nvPr/>
          </p:nvGrpSpPr>
          <p:grpSpPr>
            <a:xfrm>
              <a:off x="3599890" y="2732855"/>
              <a:ext cx="535362" cy="343098"/>
              <a:chOff x="3142980" y="1556792"/>
              <a:chExt cx="713817" cy="457465"/>
            </a:xfrm>
          </p:grpSpPr>
          <p:sp>
            <p:nvSpPr>
              <p:cNvPr id="265" name="Triângulo isósceles 264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CaixaDeTexto 265"/>
              <p:cNvSpPr txBox="1"/>
              <p:nvPr/>
            </p:nvSpPr>
            <p:spPr>
              <a:xfrm>
                <a:off x="3142980" y="1620885"/>
                <a:ext cx="713817" cy="393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2x100 VA</a:t>
                </a:r>
              </a:p>
            </p:txBody>
          </p:sp>
        </p:grpSp>
        <p:grpSp>
          <p:nvGrpSpPr>
            <p:cNvPr id="275" name="Grupo 274"/>
            <p:cNvGrpSpPr/>
            <p:nvPr/>
          </p:nvGrpSpPr>
          <p:grpSpPr>
            <a:xfrm>
              <a:off x="2757586" y="2707463"/>
              <a:ext cx="157967" cy="181556"/>
              <a:chOff x="3323462" y="1506629"/>
              <a:chExt cx="210622" cy="242073"/>
            </a:xfrm>
          </p:grpSpPr>
          <p:sp>
            <p:nvSpPr>
              <p:cNvPr id="276" name="Triângulo isósceles 275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CaixaDeTexto 276"/>
              <p:cNvSpPr txBox="1"/>
              <p:nvPr/>
            </p:nvSpPr>
            <p:spPr>
              <a:xfrm>
                <a:off x="3358389" y="1506629"/>
                <a:ext cx="175695" cy="24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8" name="Grupo 277"/>
            <p:cNvGrpSpPr/>
            <p:nvPr/>
          </p:nvGrpSpPr>
          <p:grpSpPr>
            <a:xfrm>
              <a:off x="2690202" y="2745332"/>
              <a:ext cx="560519" cy="333104"/>
              <a:chOff x="3120588" y="1556792"/>
              <a:chExt cx="747357" cy="444139"/>
            </a:xfrm>
          </p:grpSpPr>
          <p:sp>
            <p:nvSpPr>
              <p:cNvPr id="279" name="Triângulo isósceles 278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CaixaDeTexto 279"/>
              <p:cNvSpPr txBox="1"/>
              <p:nvPr/>
            </p:nvSpPr>
            <p:spPr>
              <a:xfrm>
                <a:off x="3120588" y="1607559"/>
                <a:ext cx="747357" cy="393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x100 VA</a:t>
                </a:r>
              </a:p>
            </p:txBody>
          </p:sp>
        </p:grpSp>
        <p:grpSp>
          <p:nvGrpSpPr>
            <p:cNvPr id="313" name="Grupo 312"/>
            <p:cNvGrpSpPr/>
            <p:nvPr/>
          </p:nvGrpSpPr>
          <p:grpSpPr>
            <a:xfrm rot="5400000">
              <a:off x="3717495" y="3194031"/>
              <a:ext cx="449399" cy="285405"/>
              <a:chOff x="3190710" y="1549190"/>
              <a:chExt cx="599197" cy="380539"/>
            </a:xfrm>
          </p:grpSpPr>
          <p:sp>
            <p:nvSpPr>
              <p:cNvPr id="314" name="Triângulo isósceles 313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CaixaDeTexto 314"/>
              <p:cNvSpPr txBox="1"/>
              <p:nvPr/>
            </p:nvSpPr>
            <p:spPr>
              <a:xfrm>
                <a:off x="3190710" y="1549190"/>
                <a:ext cx="599197" cy="380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 rot="10800000">
              <a:off x="3400310" y="4165024"/>
              <a:ext cx="434739" cy="295029"/>
              <a:chOff x="3187823" y="1390256"/>
              <a:chExt cx="579652" cy="393372"/>
            </a:xfrm>
          </p:grpSpPr>
          <p:sp>
            <p:nvSpPr>
              <p:cNvPr id="317" name="Triângulo isósceles 316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CaixaDeTexto 317"/>
              <p:cNvSpPr txBox="1"/>
              <p:nvPr/>
            </p:nvSpPr>
            <p:spPr>
              <a:xfrm rot="10800000">
                <a:off x="3187823" y="1390256"/>
                <a:ext cx="579652" cy="393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319" name="Grupo 318"/>
            <p:cNvGrpSpPr/>
            <p:nvPr/>
          </p:nvGrpSpPr>
          <p:grpSpPr>
            <a:xfrm rot="16200000">
              <a:off x="1917035" y="3407151"/>
              <a:ext cx="449399" cy="285405"/>
              <a:chOff x="3263332" y="1454862"/>
              <a:chExt cx="599199" cy="380540"/>
            </a:xfrm>
          </p:grpSpPr>
          <p:sp>
            <p:nvSpPr>
              <p:cNvPr id="322" name="Triângulo isósceles 32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CaixaDeTexto 326"/>
              <p:cNvSpPr txBox="1"/>
              <p:nvPr/>
            </p:nvSpPr>
            <p:spPr>
              <a:xfrm>
                <a:off x="3263332" y="1454862"/>
                <a:ext cx="599199" cy="380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328" name="Grupo 327"/>
            <p:cNvGrpSpPr/>
            <p:nvPr/>
          </p:nvGrpSpPr>
          <p:grpSpPr>
            <a:xfrm rot="5400000">
              <a:off x="4669834" y="3362707"/>
              <a:ext cx="449399" cy="298282"/>
              <a:chOff x="3210255" y="1556792"/>
              <a:chExt cx="599197" cy="397709"/>
            </a:xfrm>
          </p:grpSpPr>
          <p:sp>
            <p:nvSpPr>
              <p:cNvPr id="329" name="Triângulo isósceles 328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CaixaDeTexto 329"/>
              <p:cNvSpPr txBox="1"/>
              <p:nvPr/>
            </p:nvSpPr>
            <p:spPr>
              <a:xfrm>
                <a:off x="3210255" y="1573962"/>
                <a:ext cx="599197" cy="380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</p:grpSp>
        <p:cxnSp>
          <p:nvCxnSpPr>
            <p:cNvPr id="9" name="Conector reto 8"/>
            <p:cNvCxnSpPr>
              <a:stCxn id="61" idx="0"/>
            </p:cNvCxnSpPr>
            <p:nvPr/>
          </p:nvCxnSpPr>
          <p:spPr>
            <a:xfrm flipV="1">
              <a:off x="5058054" y="3414906"/>
              <a:ext cx="2865" cy="519866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to 330"/>
            <p:cNvCxnSpPr/>
            <p:nvPr/>
          </p:nvCxnSpPr>
          <p:spPr>
            <a:xfrm flipH="1" flipV="1">
              <a:off x="4093687" y="3247758"/>
              <a:ext cx="890255" cy="166645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to 331"/>
            <p:cNvCxnSpPr>
              <a:endCxn id="265" idx="0"/>
            </p:cNvCxnSpPr>
            <p:nvPr/>
          </p:nvCxnSpPr>
          <p:spPr>
            <a:xfrm flipH="1" flipV="1">
              <a:off x="3774963" y="2732859"/>
              <a:ext cx="288689" cy="50013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to 332"/>
            <p:cNvCxnSpPr/>
            <p:nvPr/>
          </p:nvCxnSpPr>
          <p:spPr>
            <a:xfrm flipH="1">
              <a:off x="2797296" y="2720839"/>
              <a:ext cx="977764" cy="538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to 333"/>
            <p:cNvCxnSpPr>
              <a:endCxn id="259" idx="1"/>
            </p:cNvCxnSpPr>
            <p:nvPr/>
          </p:nvCxnSpPr>
          <p:spPr>
            <a:xfrm flipH="1" flipV="1">
              <a:off x="3671113" y="2134737"/>
              <a:ext cx="104526" cy="58399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to 334"/>
            <p:cNvCxnSpPr/>
            <p:nvPr/>
          </p:nvCxnSpPr>
          <p:spPr>
            <a:xfrm flipH="1">
              <a:off x="2062542" y="2726221"/>
              <a:ext cx="740864" cy="97703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>
              <a:endCxn id="318" idx="3"/>
            </p:cNvCxnSpPr>
            <p:nvPr/>
          </p:nvCxnSpPr>
          <p:spPr>
            <a:xfrm flipH="1">
              <a:off x="3835049" y="3252686"/>
              <a:ext cx="250900" cy="1059852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/>
            <p:cNvGrpSpPr/>
            <p:nvPr/>
          </p:nvGrpSpPr>
          <p:grpSpPr>
            <a:xfrm>
              <a:off x="3229026" y="2536349"/>
              <a:ext cx="265260" cy="418285"/>
              <a:chOff x="3076640" y="2007412"/>
              <a:chExt cx="353681" cy="557711"/>
            </a:xfrm>
          </p:grpSpPr>
          <p:grpSp>
            <p:nvGrpSpPr>
              <p:cNvPr id="381" name="Grupo 380"/>
              <p:cNvGrpSpPr/>
              <p:nvPr/>
            </p:nvGrpSpPr>
            <p:grpSpPr>
              <a:xfrm>
                <a:off x="3076640" y="2007412"/>
                <a:ext cx="325045" cy="358561"/>
                <a:chOff x="2853996" y="3430479"/>
                <a:chExt cx="440351" cy="358561"/>
              </a:xfrm>
            </p:grpSpPr>
            <p:cxnSp>
              <p:nvCxnSpPr>
                <p:cNvPr id="382" name="Conector reto 38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Conector reto 38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Conector reto 384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Conector reto 385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ector reto 386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Conector reto 387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89" name="CaixaDeTexto 388"/>
                <p:cNvSpPr txBox="1"/>
                <p:nvPr/>
              </p:nvSpPr>
              <p:spPr>
                <a:xfrm>
                  <a:off x="2853996" y="3430479"/>
                  <a:ext cx="440351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390" name="CaixaDeTexto 389"/>
              <p:cNvSpPr txBox="1"/>
              <p:nvPr/>
            </p:nvSpPr>
            <p:spPr>
              <a:xfrm>
                <a:off x="3086981" y="2323049"/>
                <a:ext cx="343340" cy="242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391" name="Grupo 390"/>
            <p:cNvGrpSpPr/>
            <p:nvPr/>
          </p:nvGrpSpPr>
          <p:grpSpPr>
            <a:xfrm rot="4825313">
              <a:off x="3595443" y="2200157"/>
              <a:ext cx="271066" cy="412357"/>
              <a:chOff x="3044244" y="1982655"/>
              <a:chExt cx="361420" cy="549815"/>
            </a:xfrm>
          </p:grpSpPr>
          <p:grpSp>
            <p:nvGrpSpPr>
              <p:cNvPr id="392" name="Grupo 391"/>
              <p:cNvGrpSpPr/>
              <p:nvPr/>
            </p:nvGrpSpPr>
            <p:grpSpPr>
              <a:xfrm>
                <a:off x="3044244" y="1982655"/>
                <a:ext cx="336003" cy="383318"/>
                <a:chOff x="2810120" y="3405722"/>
                <a:chExt cx="455198" cy="383318"/>
              </a:xfrm>
            </p:grpSpPr>
            <p:cxnSp>
              <p:nvCxnSpPr>
                <p:cNvPr id="394" name="Conector reto 39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Conector reto 39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Conector reto 39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Conector reto 39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Conector reto 39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Conector reto 39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0" name="CaixaDeTexto 399"/>
                <p:cNvSpPr txBox="1"/>
                <p:nvPr/>
              </p:nvSpPr>
              <p:spPr>
                <a:xfrm>
                  <a:off x="2810120" y="3405722"/>
                  <a:ext cx="455198" cy="2341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393" name="CaixaDeTexto 392"/>
              <p:cNvSpPr txBox="1"/>
              <p:nvPr/>
            </p:nvSpPr>
            <p:spPr>
              <a:xfrm>
                <a:off x="3050750" y="2298290"/>
                <a:ext cx="354914" cy="234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01" name="Grupo 400"/>
            <p:cNvGrpSpPr/>
            <p:nvPr/>
          </p:nvGrpSpPr>
          <p:grpSpPr>
            <a:xfrm rot="18296531">
              <a:off x="2271723" y="3015930"/>
              <a:ext cx="271063" cy="412360"/>
              <a:chOff x="3044248" y="1982655"/>
              <a:chExt cx="361416" cy="549817"/>
            </a:xfrm>
          </p:grpSpPr>
          <p:grpSp>
            <p:nvGrpSpPr>
              <p:cNvPr id="402" name="Grupo 401"/>
              <p:cNvGrpSpPr/>
              <p:nvPr/>
            </p:nvGrpSpPr>
            <p:grpSpPr>
              <a:xfrm>
                <a:off x="3044248" y="1982655"/>
                <a:ext cx="336003" cy="383318"/>
                <a:chOff x="2810118" y="3405722"/>
                <a:chExt cx="455197" cy="383318"/>
              </a:xfrm>
            </p:grpSpPr>
            <p:cxnSp>
              <p:nvCxnSpPr>
                <p:cNvPr id="404" name="Conector reto 40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ector reto 40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ector reto 40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Conector reto 40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Conector reto 40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Conector reto 40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10" name="CaixaDeTexto 409"/>
                <p:cNvSpPr txBox="1"/>
                <p:nvPr/>
              </p:nvSpPr>
              <p:spPr>
                <a:xfrm>
                  <a:off x="2810118" y="3405722"/>
                  <a:ext cx="455197" cy="234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03" name="CaixaDeTexto 402"/>
              <p:cNvSpPr txBox="1"/>
              <p:nvPr/>
            </p:nvSpPr>
            <p:spPr>
              <a:xfrm>
                <a:off x="3050749" y="2298293"/>
                <a:ext cx="354915" cy="234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11" name="Grupo 410"/>
            <p:cNvGrpSpPr/>
            <p:nvPr/>
          </p:nvGrpSpPr>
          <p:grpSpPr>
            <a:xfrm rot="3376019">
              <a:off x="3793723" y="2799672"/>
              <a:ext cx="271062" cy="412362"/>
              <a:chOff x="3044249" y="1982653"/>
              <a:chExt cx="361415" cy="549820"/>
            </a:xfrm>
          </p:grpSpPr>
          <p:grpSp>
            <p:nvGrpSpPr>
              <p:cNvPr id="412" name="Grupo 411"/>
              <p:cNvGrpSpPr/>
              <p:nvPr/>
            </p:nvGrpSpPr>
            <p:grpSpPr>
              <a:xfrm>
                <a:off x="3044249" y="1982653"/>
                <a:ext cx="336003" cy="383320"/>
                <a:chOff x="2810119" y="3405720"/>
                <a:chExt cx="455197" cy="383320"/>
              </a:xfrm>
            </p:grpSpPr>
            <p:cxnSp>
              <p:nvCxnSpPr>
                <p:cNvPr id="414" name="Conector reto 41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Conector reto 41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Conector reto 41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Conector reto 41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Conector reto 41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Conector reto 41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20" name="CaixaDeTexto 419"/>
                <p:cNvSpPr txBox="1"/>
                <p:nvPr/>
              </p:nvSpPr>
              <p:spPr>
                <a:xfrm>
                  <a:off x="2810119" y="3405720"/>
                  <a:ext cx="455197" cy="234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13" name="CaixaDeTexto 412"/>
              <p:cNvSpPr txBox="1"/>
              <p:nvPr/>
            </p:nvSpPr>
            <p:spPr>
              <a:xfrm>
                <a:off x="3050749" y="2298294"/>
                <a:ext cx="354915" cy="234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21" name="Grupo 420"/>
            <p:cNvGrpSpPr/>
            <p:nvPr/>
          </p:nvGrpSpPr>
          <p:grpSpPr>
            <a:xfrm rot="508957">
              <a:off x="4158276" y="3067444"/>
              <a:ext cx="262614" cy="418283"/>
              <a:chOff x="3049727" y="1978710"/>
              <a:chExt cx="350150" cy="557708"/>
            </a:xfrm>
          </p:grpSpPr>
          <p:grpSp>
            <p:nvGrpSpPr>
              <p:cNvPr id="422" name="Grupo 421"/>
              <p:cNvGrpSpPr/>
              <p:nvPr/>
            </p:nvGrpSpPr>
            <p:grpSpPr>
              <a:xfrm>
                <a:off x="3049727" y="1978710"/>
                <a:ext cx="325042" cy="387263"/>
                <a:chOff x="2817545" y="3401777"/>
                <a:chExt cx="440348" cy="387263"/>
              </a:xfrm>
            </p:grpSpPr>
            <p:cxnSp>
              <p:nvCxnSpPr>
                <p:cNvPr id="424" name="Conector reto 42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Conector reto 42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Conector reto 42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Conector reto 42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Conector reto 42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Conector reto 42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30" name="CaixaDeTexto 429"/>
                <p:cNvSpPr txBox="1"/>
                <p:nvPr/>
              </p:nvSpPr>
              <p:spPr>
                <a:xfrm>
                  <a:off x="2817545" y="3401777"/>
                  <a:ext cx="440348" cy="242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23" name="CaixaDeTexto 422"/>
              <p:cNvSpPr txBox="1"/>
              <p:nvPr/>
            </p:nvSpPr>
            <p:spPr>
              <a:xfrm>
                <a:off x="3056540" y="2294345"/>
                <a:ext cx="343337" cy="24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31" name="Grupo 430"/>
            <p:cNvGrpSpPr/>
            <p:nvPr/>
          </p:nvGrpSpPr>
          <p:grpSpPr>
            <a:xfrm rot="16200000">
              <a:off x="4912215" y="3627110"/>
              <a:ext cx="271064" cy="412362"/>
              <a:chOff x="3044247" y="1982659"/>
              <a:chExt cx="361418" cy="549814"/>
            </a:xfrm>
          </p:grpSpPr>
          <p:grpSp>
            <p:nvGrpSpPr>
              <p:cNvPr id="432" name="Grupo 431"/>
              <p:cNvGrpSpPr/>
              <p:nvPr/>
            </p:nvGrpSpPr>
            <p:grpSpPr>
              <a:xfrm>
                <a:off x="3044247" y="1982659"/>
                <a:ext cx="336004" cy="383314"/>
                <a:chOff x="2810118" y="3405726"/>
                <a:chExt cx="455198" cy="383314"/>
              </a:xfrm>
            </p:grpSpPr>
            <p:cxnSp>
              <p:nvCxnSpPr>
                <p:cNvPr id="434" name="Conector reto 43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Conector reto 43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Conector reto 43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Conector reto 43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Conector reto 43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Conector reto 43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40" name="CaixaDeTexto 439"/>
                <p:cNvSpPr txBox="1"/>
                <p:nvPr/>
              </p:nvSpPr>
              <p:spPr>
                <a:xfrm>
                  <a:off x="2810118" y="3405726"/>
                  <a:ext cx="455198" cy="234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33" name="CaixaDeTexto 432"/>
              <p:cNvSpPr txBox="1"/>
              <p:nvPr/>
            </p:nvSpPr>
            <p:spPr>
              <a:xfrm>
                <a:off x="3050749" y="2298296"/>
                <a:ext cx="354916" cy="23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41" name="Grupo 440"/>
            <p:cNvGrpSpPr/>
            <p:nvPr/>
          </p:nvGrpSpPr>
          <p:grpSpPr>
            <a:xfrm rot="17421873">
              <a:off x="3724634" y="3654285"/>
              <a:ext cx="271066" cy="412363"/>
              <a:chOff x="3044243" y="1982657"/>
              <a:chExt cx="361419" cy="549814"/>
            </a:xfrm>
          </p:grpSpPr>
          <p:grpSp>
            <p:nvGrpSpPr>
              <p:cNvPr id="442" name="Grupo 441"/>
              <p:cNvGrpSpPr/>
              <p:nvPr/>
            </p:nvGrpSpPr>
            <p:grpSpPr>
              <a:xfrm>
                <a:off x="3044243" y="1982657"/>
                <a:ext cx="336003" cy="383316"/>
                <a:chOff x="2810120" y="3405724"/>
                <a:chExt cx="455198" cy="383316"/>
              </a:xfrm>
            </p:grpSpPr>
            <p:cxnSp>
              <p:nvCxnSpPr>
                <p:cNvPr id="444" name="Conector reto 44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Conector reto 44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Conector reto 44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Conector reto 44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Conector reto 44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Conector reto 44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0" name="CaixaDeTexto 449"/>
                <p:cNvSpPr txBox="1"/>
                <p:nvPr/>
              </p:nvSpPr>
              <p:spPr>
                <a:xfrm>
                  <a:off x="2810120" y="3405724"/>
                  <a:ext cx="455198" cy="234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43" name="CaixaDeTexto 442"/>
              <p:cNvSpPr txBox="1"/>
              <p:nvPr/>
            </p:nvSpPr>
            <p:spPr>
              <a:xfrm>
                <a:off x="3050748" y="2298294"/>
                <a:ext cx="354914" cy="23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</p:grpSp>
      <p:sp>
        <p:nvSpPr>
          <p:cNvPr id="452" name="CaixaDeTexto 451"/>
          <p:cNvSpPr txBox="1"/>
          <p:nvPr/>
        </p:nvSpPr>
        <p:spPr>
          <a:xfrm>
            <a:off x="76559" y="629881"/>
            <a:ext cx="750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circuitos – Diagrama Unifilar</a:t>
            </a:r>
          </a:p>
        </p:txBody>
      </p:sp>
    </p:spTree>
    <p:extLst>
      <p:ext uri="{BB962C8B-B14F-4D97-AF65-F5344CB8AC3E}">
        <p14:creationId xmlns:p14="http://schemas.microsoft.com/office/powerpoint/2010/main" val="829396282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upo 172"/>
          <p:cNvGrpSpPr/>
          <p:nvPr/>
        </p:nvGrpSpPr>
        <p:grpSpPr>
          <a:xfrm>
            <a:off x="277418" y="1381137"/>
            <a:ext cx="8772667" cy="5315310"/>
            <a:chOff x="467544" y="1456078"/>
            <a:chExt cx="8461753" cy="5222368"/>
          </a:xfrm>
        </p:grpSpPr>
        <p:grpSp>
          <p:nvGrpSpPr>
            <p:cNvPr id="162" name="Grupo 161"/>
            <p:cNvGrpSpPr/>
            <p:nvPr/>
          </p:nvGrpSpPr>
          <p:grpSpPr>
            <a:xfrm>
              <a:off x="467544" y="1456078"/>
              <a:ext cx="8280919" cy="5057322"/>
              <a:chOff x="467544" y="1443654"/>
              <a:chExt cx="8280919" cy="5057322"/>
            </a:xfrm>
          </p:grpSpPr>
          <p:pic>
            <p:nvPicPr>
              <p:cNvPr id="56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7232" r="5095" b="4198"/>
              <a:stretch/>
            </p:blipFill>
            <p:spPr>
              <a:xfrm rot="16200000">
                <a:off x="2079343" y="-168145"/>
                <a:ext cx="5057322" cy="828091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57" name="Oval 2"/>
              <p:cNvSpPr/>
              <p:nvPr/>
            </p:nvSpPr>
            <p:spPr>
              <a:xfrm>
                <a:off x="2446784" y="1848729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Oval 7"/>
              <p:cNvSpPr/>
              <p:nvPr/>
            </p:nvSpPr>
            <p:spPr>
              <a:xfrm>
                <a:off x="2446784" y="3538092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9"/>
              <p:cNvSpPr/>
              <p:nvPr/>
            </p:nvSpPr>
            <p:spPr>
              <a:xfrm>
                <a:off x="2446784" y="530511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10"/>
              <p:cNvSpPr/>
              <p:nvPr/>
            </p:nvSpPr>
            <p:spPr>
              <a:xfrm>
                <a:off x="5076056" y="530511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Oval 11"/>
              <p:cNvSpPr/>
              <p:nvPr/>
            </p:nvSpPr>
            <p:spPr>
              <a:xfrm>
                <a:off x="5076056" y="409093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Oval 12"/>
              <p:cNvSpPr/>
              <p:nvPr/>
            </p:nvSpPr>
            <p:spPr>
              <a:xfrm>
                <a:off x="7475984" y="2856841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Oval 13"/>
              <p:cNvSpPr/>
              <p:nvPr/>
            </p:nvSpPr>
            <p:spPr>
              <a:xfrm>
                <a:off x="4427984" y="254367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Oval 14"/>
              <p:cNvSpPr/>
              <p:nvPr/>
            </p:nvSpPr>
            <p:spPr>
              <a:xfrm>
                <a:off x="5731768" y="254367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Oval 15"/>
              <p:cNvSpPr/>
              <p:nvPr/>
            </p:nvSpPr>
            <p:spPr>
              <a:xfrm>
                <a:off x="1253536" y="2326024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Oval 16"/>
              <p:cNvSpPr/>
              <p:nvPr/>
            </p:nvSpPr>
            <p:spPr>
              <a:xfrm>
                <a:off x="2010192" y="253148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 17"/>
              <p:cNvSpPr/>
              <p:nvPr/>
            </p:nvSpPr>
            <p:spPr>
              <a:xfrm>
                <a:off x="4661264" y="3687964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Oval 18"/>
              <p:cNvSpPr/>
              <p:nvPr/>
            </p:nvSpPr>
            <p:spPr>
              <a:xfrm>
                <a:off x="6554648" y="3668159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Oval 19"/>
              <p:cNvSpPr/>
              <p:nvPr/>
            </p:nvSpPr>
            <p:spPr>
              <a:xfrm>
                <a:off x="6372200" y="2318846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20"/>
              <p:cNvSpPr/>
              <p:nvPr/>
            </p:nvSpPr>
            <p:spPr>
              <a:xfrm>
                <a:off x="3923928" y="5540353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Oval 21"/>
              <p:cNvSpPr/>
              <p:nvPr/>
            </p:nvSpPr>
            <p:spPr>
              <a:xfrm>
                <a:off x="1226056" y="4729049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Oval 22"/>
              <p:cNvSpPr/>
              <p:nvPr/>
            </p:nvSpPr>
            <p:spPr>
              <a:xfrm>
                <a:off x="6372200" y="573716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Oval 23"/>
              <p:cNvSpPr/>
              <p:nvPr/>
            </p:nvSpPr>
            <p:spPr>
              <a:xfrm>
                <a:off x="3779912" y="3629316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Oval 24"/>
              <p:cNvSpPr/>
              <p:nvPr/>
            </p:nvSpPr>
            <p:spPr>
              <a:xfrm>
                <a:off x="3773801" y="3629316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25"/>
              <p:cNvSpPr/>
              <p:nvPr/>
            </p:nvSpPr>
            <p:spPr>
              <a:xfrm>
                <a:off x="6315440" y="3827472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6" name="Group 28"/>
              <p:cNvGrpSpPr/>
              <p:nvPr/>
            </p:nvGrpSpPr>
            <p:grpSpPr>
              <a:xfrm>
                <a:off x="4211960" y="4653136"/>
                <a:ext cx="576064" cy="147311"/>
                <a:chOff x="4283968" y="4435464"/>
                <a:chExt cx="576064" cy="147311"/>
              </a:xfrm>
            </p:grpSpPr>
            <p:sp>
              <p:nvSpPr>
                <p:cNvPr id="77" name="Rectangle 26"/>
                <p:cNvSpPr/>
                <p:nvPr/>
              </p:nvSpPr>
              <p:spPr>
                <a:xfrm>
                  <a:off x="4283968" y="4437112"/>
                  <a:ext cx="576064" cy="1440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Isosceles Triangle 27"/>
                <p:cNvSpPr/>
                <p:nvPr/>
              </p:nvSpPr>
              <p:spPr>
                <a:xfrm>
                  <a:off x="4283968" y="4435464"/>
                  <a:ext cx="576064" cy="14731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‘</a:t>
                  </a:r>
                </a:p>
              </p:txBody>
            </p:sp>
          </p:grpSp>
          <p:cxnSp>
            <p:nvCxnSpPr>
              <p:cNvPr id="79" name="Curved Connector 32"/>
              <p:cNvCxnSpPr>
                <a:stCxn id="57" idx="4"/>
                <a:endCxn id="58" idx="0"/>
              </p:cNvCxnSpPr>
              <p:nvPr/>
            </p:nvCxnSpPr>
            <p:spPr>
              <a:xfrm rot="5400000">
                <a:off x="1890135" y="2837426"/>
                <a:ext cx="1401331" cy="12700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34"/>
              <p:cNvCxnSpPr>
                <a:stCxn id="59" idx="0"/>
                <a:endCxn id="58" idx="4"/>
              </p:cNvCxnSpPr>
              <p:nvPr/>
            </p:nvCxnSpPr>
            <p:spPr>
              <a:xfrm rot="5400000" flipH="1" flipV="1">
                <a:off x="1851306" y="4565619"/>
                <a:ext cx="1478989" cy="12700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1" name="Oval 37"/>
              <p:cNvSpPr/>
              <p:nvPr/>
            </p:nvSpPr>
            <p:spPr>
              <a:xfrm>
                <a:off x="3779912" y="553804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Curved Connector 74"/>
              <p:cNvCxnSpPr>
                <a:stCxn id="64" idx="7"/>
                <a:endCxn id="69" idx="3"/>
              </p:cNvCxnSpPr>
              <p:nvPr/>
            </p:nvCxnSpPr>
            <p:spPr>
              <a:xfrm rot="5400000" flipH="1" flipV="1">
                <a:off x="6094197" y="2292390"/>
                <a:ext cx="176886" cy="410043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" name="Conector reto 2"/>
              <p:cNvCxnSpPr>
                <a:stCxn id="65" idx="6"/>
                <a:endCxn id="57" idx="2"/>
              </p:cNvCxnSpPr>
              <p:nvPr/>
            </p:nvCxnSpPr>
            <p:spPr>
              <a:xfrm flipV="1">
                <a:off x="1359120" y="1992745"/>
                <a:ext cx="1087664" cy="386071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6" idx="5"/>
                <a:endCxn id="58" idx="1"/>
              </p:cNvCxnSpPr>
              <p:nvPr/>
            </p:nvCxnSpPr>
            <p:spPr>
              <a:xfrm>
                <a:off x="2100314" y="2621603"/>
                <a:ext cx="388651" cy="95867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>
                <a:stCxn id="58" idx="6"/>
                <a:endCxn id="73" idx="2"/>
              </p:cNvCxnSpPr>
              <p:nvPr/>
            </p:nvCxnSpPr>
            <p:spPr>
              <a:xfrm>
                <a:off x="2734816" y="3682108"/>
                <a:ext cx="1045096" cy="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>
                <a:stCxn id="71" idx="6"/>
                <a:endCxn id="59" idx="2"/>
              </p:cNvCxnSpPr>
              <p:nvPr/>
            </p:nvCxnSpPr>
            <p:spPr>
              <a:xfrm>
                <a:off x="1331640" y="4781841"/>
                <a:ext cx="1115144" cy="66728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/>
              <p:cNvCxnSpPr/>
              <p:nvPr/>
            </p:nvCxnSpPr>
            <p:spPr>
              <a:xfrm>
                <a:off x="2734816" y="5493517"/>
                <a:ext cx="1056528" cy="9731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70" idx="6"/>
                <a:endCxn id="60" idx="2"/>
              </p:cNvCxnSpPr>
              <p:nvPr/>
            </p:nvCxnSpPr>
            <p:spPr>
              <a:xfrm flipV="1">
                <a:off x="4029512" y="5449129"/>
                <a:ext cx="1046544" cy="14401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>
                <a:stCxn id="60" idx="6"/>
                <a:endCxn id="72" idx="2"/>
              </p:cNvCxnSpPr>
              <p:nvPr/>
            </p:nvCxnSpPr>
            <p:spPr>
              <a:xfrm>
                <a:off x="5364088" y="5449129"/>
                <a:ext cx="1008112" cy="340824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>
                <a:stCxn id="74" idx="6"/>
                <a:endCxn id="61" idx="2"/>
              </p:cNvCxnSpPr>
              <p:nvPr/>
            </p:nvCxnSpPr>
            <p:spPr>
              <a:xfrm>
                <a:off x="3879385" y="3682108"/>
                <a:ext cx="1196671" cy="55284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>
                <a:endCxn id="75" idx="2"/>
              </p:cNvCxnSpPr>
              <p:nvPr/>
            </p:nvCxnSpPr>
            <p:spPr>
              <a:xfrm flipV="1">
                <a:off x="5339347" y="3880264"/>
                <a:ext cx="976093" cy="281542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Oval 22"/>
              <p:cNvSpPr/>
              <p:nvPr/>
            </p:nvSpPr>
            <p:spPr>
              <a:xfrm>
                <a:off x="8554563" y="2929004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Conector reto 50"/>
              <p:cNvCxnSpPr>
                <a:endCxn id="63" idx="5"/>
              </p:cNvCxnSpPr>
              <p:nvPr/>
            </p:nvCxnSpPr>
            <p:spPr>
              <a:xfrm flipH="1" flipV="1">
                <a:off x="4673835" y="2789524"/>
                <a:ext cx="484055" cy="1292933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/>
              <p:cNvCxnSpPr>
                <a:stCxn id="64" idx="6"/>
                <a:endCxn id="62" idx="2"/>
              </p:cNvCxnSpPr>
              <p:nvPr/>
            </p:nvCxnSpPr>
            <p:spPr>
              <a:xfrm>
                <a:off x="6019800" y="2687689"/>
                <a:ext cx="1456184" cy="31316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>
                <a:stCxn id="64" idx="2"/>
                <a:endCxn id="63" idx="6"/>
              </p:cNvCxnSpPr>
              <p:nvPr/>
            </p:nvCxnSpPr>
            <p:spPr>
              <a:xfrm flipH="1">
                <a:off x="4716016" y="2687689"/>
                <a:ext cx="1015752" cy="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>
                <a:endCxn id="62" idx="3"/>
              </p:cNvCxnSpPr>
              <p:nvPr/>
            </p:nvCxnSpPr>
            <p:spPr>
              <a:xfrm flipV="1">
                <a:off x="6660232" y="3102692"/>
                <a:ext cx="857933" cy="618259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>
                <a:endCxn id="109" idx="2"/>
              </p:cNvCxnSpPr>
              <p:nvPr/>
            </p:nvCxnSpPr>
            <p:spPr>
              <a:xfrm flipV="1">
                <a:off x="7764016" y="2981796"/>
                <a:ext cx="790547" cy="774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/>
              <p:cNvCxnSpPr>
                <a:stCxn id="67" idx="0"/>
              </p:cNvCxnSpPr>
              <p:nvPr/>
            </p:nvCxnSpPr>
            <p:spPr>
              <a:xfrm flipH="1" flipV="1">
                <a:off x="4572000" y="2843776"/>
                <a:ext cx="142056" cy="84418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1" name="CaixaDeTexto 130"/>
              <p:cNvSpPr txBox="1"/>
              <p:nvPr/>
            </p:nvSpPr>
            <p:spPr>
              <a:xfrm>
                <a:off x="2692635" y="1806358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2" name="CaixaDeTexto 131"/>
              <p:cNvSpPr txBox="1"/>
              <p:nvPr/>
            </p:nvSpPr>
            <p:spPr>
              <a:xfrm>
                <a:off x="2100313" y="3634428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2123728" y="5367829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134" name="CaixaDeTexto 133"/>
              <p:cNvSpPr txBox="1"/>
              <p:nvPr/>
            </p:nvSpPr>
            <p:spPr>
              <a:xfrm>
                <a:off x="4081493" y="2531481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35" name="CaixaDeTexto 134"/>
              <p:cNvSpPr txBox="1"/>
              <p:nvPr/>
            </p:nvSpPr>
            <p:spPr>
              <a:xfrm>
                <a:off x="4755158" y="5129462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cxnSp>
            <p:nvCxnSpPr>
              <p:cNvPr id="140" name="Conector reto 139"/>
              <p:cNvCxnSpPr>
                <a:endCxn id="60" idx="0"/>
              </p:cNvCxnSpPr>
              <p:nvPr/>
            </p:nvCxnSpPr>
            <p:spPr>
              <a:xfrm>
                <a:off x="4766848" y="4798800"/>
                <a:ext cx="453224" cy="506313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/>
              <p:cNvCxnSpPr>
                <a:stCxn id="78" idx="0"/>
                <a:endCxn id="61" idx="3"/>
              </p:cNvCxnSpPr>
              <p:nvPr/>
            </p:nvCxnSpPr>
            <p:spPr>
              <a:xfrm flipV="1">
                <a:off x="4788024" y="4336789"/>
                <a:ext cx="330213" cy="316347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5" name="CaixaDeTexto 144"/>
              <p:cNvSpPr txBox="1"/>
              <p:nvPr/>
            </p:nvSpPr>
            <p:spPr>
              <a:xfrm>
                <a:off x="5304064" y="4173088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46" name="CaixaDeTexto 145"/>
              <p:cNvSpPr txBox="1"/>
              <p:nvPr/>
            </p:nvSpPr>
            <p:spPr>
              <a:xfrm>
                <a:off x="5466698" y="2326025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47" name="CaixaDeTexto 146"/>
              <p:cNvSpPr txBox="1"/>
              <p:nvPr/>
            </p:nvSpPr>
            <p:spPr>
              <a:xfrm>
                <a:off x="7210914" y="2585855"/>
                <a:ext cx="549207" cy="49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148" name="CaixaDeTexto 147"/>
              <p:cNvSpPr txBox="1"/>
              <p:nvPr/>
            </p:nvSpPr>
            <p:spPr>
              <a:xfrm>
                <a:off x="1324525" y="2312745"/>
                <a:ext cx="239969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9" name="CaixaDeTexto 148"/>
              <p:cNvSpPr txBox="1"/>
              <p:nvPr/>
            </p:nvSpPr>
            <p:spPr>
              <a:xfrm>
                <a:off x="1951415" y="2636913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51" name="CaixaDeTexto 150"/>
              <p:cNvSpPr txBox="1"/>
              <p:nvPr/>
            </p:nvSpPr>
            <p:spPr>
              <a:xfrm>
                <a:off x="3737343" y="3483852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52" name="CaixaDeTexto 151"/>
              <p:cNvSpPr txBox="1"/>
              <p:nvPr/>
            </p:nvSpPr>
            <p:spPr>
              <a:xfrm>
                <a:off x="1278848" y="4610848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153" name="CaixaDeTexto 152"/>
              <p:cNvSpPr txBox="1"/>
              <p:nvPr/>
            </p:nvSpPr>
            <p:spPr>
              <a:xfrm>
                <a:off x="3707904" y="5373216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154" name="CaixaDeTexto 153"/>
              <p:cNvSpPr txBox="1"/>
              <p:nvPr/>
            </p:nvSpPr>
            <p:spPr>
              <a:xfrm>
                <a:off x="3851920" y="5404573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155" name="CaixaDeTexto 154"/>
              <p:cNvSpPr txBox="1"/>
              <p:nvPr/>
            </p:nvSpPr>
            <p:spPr>
              <a:xfrm>
                <a:off x="6289872" y="5589240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156" name="CaixaDeTexto 155"/>
              <p:cNvSpPr txBox="1"/>
              <p:nvPr/>
            </p:nvSpPr>
            <p:spPr>
              <a:xfrm>
                <a:off x="3713421" y="3697264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57" name="CaixaDeTexto 156"/>
              <p:cNvSpPr txBox="1"/>
              <p:nvPr/>
            </p:nvSpPr>
            <p:spPr>
              <a:xfrm>
                <a:off x="6289872" y="3892406"/>
                <a:ext cx="24615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58" name="CaixaDeTexto 157"/>
              <p:cNvSpPr txBox="1"/>
              <p:nvPr/>
            </p:nvSpPr>
            <p:spPr>
              <a:xfrm>
                <a:off x="6547060" y="3487940"/>
                <a:ext cx="21523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159" name="CaixaDeTexto 158"/>
              <p:cNvSpPr txBox="1"/>
              <p:nvPr/>
            </p:nvSpPr>
            <p:spPr>
              <a:xfrm>
                <a:off x="8435315" y="2824680"/>
                <a:ext cx="21523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160" name="CaixaDeTexto 159"/>
              <p:cNvSpPr txBox="1"/>
              <p:nvPr/>
            </p:nvSpPr>
            <p:spPr>
              <a:xfrm>
                <a:off x="6300648" y="2378925"/>
                <a:ext cx="239969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>
                <a:off x="4485461" y="3664276"/>
                <a:ext cx="239969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89" name="Grupo 188"/>
            <p:cNvGrpSpPr/>
            <p:nvPr/>
          </p:nvGrpSpPr>
          <p:grpSpPr>
            <a:xfrm>
              <a:off x="8034455" y="2737382"/>
              <a:ext cx="351295" cy="364042"/>
              <a:chOff x="2983393" y="3424998"/>
              <a:chExt cx="351295" cy="364042"/>
            </a:xfrm>
          </p:grpSpPr>
          <p:cxnSp>
            <p:nvCxnSpPr>
              <p:cNvPr id="190" name="Conector reto 18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7" name="CaixaDeTexto 196"/>
              <p:cNvSpPr txBox="1"/>
              <p:nvPr/>
            </p:nvSpPr>
            <p:spPr>
              <a:xfrm>
                <a:off x="2983393" y="3424998"/>
                <a:ext cx="351295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-1f-</a:t>
                </a:r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 rot="18920228">
              <a:off x="4746954" y="4281143"/>
              <a:ext cx="314186" cy="359612"/>
              <a:chOff x="2764660" y="3429428"/>
              <a:chExt cx="425637" cy="359612"/>
            </a:xfrm>
          </p:grpSpPr>
          <p:cxnSp>
            <p:nvCxnSpPr>
              <p:cNvPr id="212" name="Conector reto 21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6" name="Conector reto 215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Conector reto 216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8" name="CaixaDeTexto 217"/>
              <p:cNvSpPr txBox="1"/>
              <p:nvPr/>
            </p:nvSpPr>
            <p:spPr>
              <a:xfrm>
                <a:off x="2764660" y="3429428"/>
                <a:ext cx="425637" cy="226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219" name="Grupo 218"/>
            <p:cNvGrpSpPr/>
            <p:nvPr/>
          </p:nvGrpSpPr>
          <p:grpSpPr>
            <a:xfrm rot="4224746">
              <a:off x="4738941" y="3020899"/>
              <a:ext cx="320035" cy="362379"/>
              <a:chOff x="2831311" y="3426661"/>
              <a:chExt cx="433563" cy="362379"/>
            </a:xfrm>
          </p:grpSpPr>
          <p:cxnSp>
            <p:nvCxnSpPr>
              <p:cNvPr id="220" name="Conector reto 21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224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6" name="CaixaDeTexto 225"/>
              <p:cNvSpPr txBox="1"/>
              <p:nvPr/>
            </p:nvSpPr>
            <p:spPr>
              <a:xfrm>
                <a:off x="2831311" y="3426661"/>
                <a:ext cx="433563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227" name="Grupo 226"/>
            <p:cNvGrpSpPr/>
            <p:nvPr/>
          </p:nvGrpSpPr>
          <p:grpSpPr>
            <a:xfrm rot="632102">
              <a:off x="6482993" y="2587551"/>
              <a:ext cx="314186" cy="359617"/>
              <a:chOff x="2764660" y="3429423"/>
              <a:chExt cx="425639" cy="359617"/>
            </a:xfrm>
          </p:grpSpPr>
          <p:cxnSp>
            <p:nvCxnSpPr>
              <p:cNvPr id="228" name="Conector reto 22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4" name="CaixaDeTexto 233"/>
              <p:cNvSpPr txBox="1"/>
              <p:nvPr/>
            </p:nvSpPr>
            <p:spPr>
              <a:xfrm>
                <a:off x="2764660" y="3429423"/>
                <a:ext cx="425639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4708908" y="2467381"/>
              <a:ext cx="314186" cy="338551"/>
              <a:chOff x="2793758" y="3450489"/>
              <a:chExt cx="425639" cy="338551"/>
            </a:xfrm>
          </p:grpSpPr>
          <p:cxnSp>
            <p:nvCxnSpPr>
              <p:cNvPr id="236" name="Conector reto 235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to 236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0" name="Conector reto 239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1" name="Conector reto 240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2" name="CaixaDeTexto 241"/>
              <p:cNvSpPr txBox="1"/>
              <p:nvPr/>
            </p:nvSpPr>
            <p:spPr>
              <a:xfrm>
                <a:off x="2793758" y="3450489"/>
                <a:ext cx="425639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243" name="Grupo 242"/>
            <p:cNvGrpSpPr/>
            <p:nvPr/>
          </p:nvGrpSpPr>
          <p:grpSpPr>
            <a:xfrm rot="20348164">
              <a:off x="2931647" y="4984134"/>
              <a:ext cx="314186" cy="359614"/>
              <a:chOff x="2764659" y="3429426"/>
              <a:chExt cx="425640" cy="359614"/>
            </a:xfrm>
          </p:grpSpPr>
          <p:cxnSp>
            <p:nvCxnSpPr>
              <p:cNvPr id="244" name="Conector reto 243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0" name="CaixaDeTexto 249"/>
              <p:cNvSpPr txBox="1"/>
              <p:nvPr/>
            </p:nvSpPr>
            <p:spPr>
              <a:xfrm>
                <a:off x="2764659" y="3429426"/>
                <a:ext cx="425640" cy="226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251" name="Grupo 250"/>
            <p:cNvGrpSpPr/>
            <p:nvPr/>
          </p:nvGrpSpPr>
          <p:grpSpPr>
            <a:xfrm rot="16200000">
              <a:off x="2333166" y="4103709"/>
              <a:ext cx="320035" cy="413220"/>
              <a:chOff x="2808448" y="3375820"/>
              <a:chExt cx="433562" cy="413220"/>
            </a:xfrm>
          </p:grpSpPr>
          <p:cxnSp>
            <p:nvCxnSpPr>
              <p:cNvPr id="252" name="Conector reto 25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8" name="CaixaDeTexto 257"/>
              <p:cNvSpPr txBox="1"/>
              <p:nvPr/>
            </p:nvSpPr>
            <p:spPr>
              <a:xfrm>
                <a:off x="2808448" y="3375820"/>
                <a:ext cx="433562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267" name="Grupo 266"/>
            <p:cNvGrpSpPr/>
            <p:nvPr/>
          </p:nvGrpSpPr>
          <p:grpSpPr>
            <a:xfrm rot="16200000">
              <a:off x="2333166" y="2649593"/>
              <a:ext cx="320035" cy="413220"/>
              <a:chOff x="2808448" y="3375820"/>
              <a:chExt cx="433562" cy="413220"/>
            </a:xfrm>
          </p:grpSpPr>
          <p:cxnSp>
            <p:nvCxnSpPr>
              <p:cNvPr id="268" name="Conector reto 26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2" name="Conector reto 271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3" name="Conector reto 272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4" name="CaixaDeTexto 273"/>
              <p:cNvSpPr txBox="1"/>
              <p:nvPr/>
            </p:nvSpPr>
            <p:spPr>
              <a:xfrm>
                <a:off x="2808448" y="3375820"/>
                <a:ext cx="433562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281" name="Grupo 280"/>
            <p:cNvGrpSpPr/>
            <p:nvPr/>
          </p:nvGrpSpPr>
          <p:grpSpPr>
            <a:xfrm rot="20744577">
              <a:off x="5566973" y="3793331"/>
              <a:ext cx="382218" cy="385107"/>
              <a:chOff x="2939923" y="3403933"/>
              <a:chExt cx="382218" cy="385107"/>
            </a:xfrm>
          </p:grpSpPr>
          <p:cxnSp>
            <p:nvCxnSpPr>
              <p:cNvPr id="282" name="Conector reto 28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6" name="CaixaDeTexto 285"/>
              <p:cNvSpPr txBox="1"/>
              <p:nvPr/>
            </p:nvSpPr>
            <p:spPr>
              <a:xfrm>
                <a:off x="2939923" y="3403933"/>
                <a:ext cx="382218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-1d-</a:t>
                </a:r>
              </a:p>
            </p:txBody>
          </p:sp>
        </p:grpSp>
        <p:grpSp>
          <p:nvGrpSpPr>
            <p:cNvPr id="287" name="Grupo 286"/>
            <p:cNvGrpSpPr/>
            <p:nvPr/>
          </p:nvGrpSpPr>
          <p:grpSpPr>
            <a:xfrm rot="1085974">
              <a:off x="5565366" y="5308651"/>
              <a:ext cx="382218" cy="385107"/>
              <a:chOff x="2939922" y="3403933"/>
              <a:chExt cx="382218" cy="385107"/>
            </a:xfrm>
          </p:grpSpPr>
          <p:cxnSp>
            <p:nvCxnSpPr>
              <p:cNvPr id="288" name="Conector reto 28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2" name="CaixaDeTexto 291"/>
              <p:cNvSpPr txBox="1"/>
              <p:nvPr/>
            </p:nvSpPr>
            <p:spPr>
              <a:xfrm>
                <a:off x="2939922" y="3403933"/>
                <a:ext cx="382218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-1h-</a:t>
                </a:r>
              </a:p>
            </p:txBody>
          </p:sp>
        </p:grpSp>
        <p:grpSp>
          <p:nvGrpSpPr>
            <p:cNvPr id="293" name="Grupo 292"/>
            <p:cNvGrpSpPr/>
            <p:nvPr/>
          </p:nvGrpSpPr>
          <p:grpSpPr>
            <a:xfrm>
              <a:off x="3219955" y="3441930"/>
              <a:ext cx="382218" cy="364042"/>
              <a:chOff x="2983393" y="3424998"/>
              <a:chExt cx="382218" cy="364042"/>
            </a:xfrm>
          </p:grpSpPr>
          <p:cxnSp>
            <p:nvCxnSpPr>
              <p:cNvPr id="294" name="Conector reto 293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8" name="CaixaDeTexto 297"/>
              <p:cNvSpPr txBox="1"/>
              <p:nvPr/>
            </p:nvSpPr>
            <p:spPr>
              <a:xfrm>
                <a:off x="2983393" y="3424998"/>
                <a:ext cx="382218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-1b-</a:t>
                </a:r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 rot="272899">
              <a:off x="3143881" y="5298943"/>
              <a:ext cx="382218" cy="385105"/>
              <a:chOff x="2939919" y="3403935"/>
              <a:chExt cx="382218" cy="385105"/>
            </a:xfrm>
          </p:grpSpPr>
          <p:cxnSp>
            <p:nvCxnSpPr>
              <p:cNvPr id="300" name="Conector reto 29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2" name="Conector reto 301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4" name="CaixaDeTexto 303"/>
              <p:cNvSpPr txBox="1"/>
              <p:nvPr/>
            </p:nvSpPr>
            <p:spPr>
              <a:xfrm>
                <a:off x="2939919" y="3403935"/>
                <a:ext cx="382218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-1g-</a:t>
                </a:r>
              </a:p>
            </p:txBody>
          </p:sp>
        </p:grpSp>
        <p:grpSp>
          <p:nvGrpSpPr>
            <p:cNvPr id="305" name="Grupo 304"/>
            <p:cNvGrpSpPr/>
            <p:nvPr/>
          </p:nvGrpSpPr>
          <p:grpSpPr>
            <a:xfrm rot="2900756">
              <a:off x="4879159" y="4753352"/>
              <a:ext cx="320035" cy="413222"/>
              <a:chOff x="2808446" y="3375818"/>
              <a:chExt cx="433562" cy="413222"/>
            </a:xfrm>
          </p:grpSpPr>
          <p:cxnSp>
            <p:nvCxnSpPr>
              <p:cNvPr id="306" name="Conector reto 305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2" name="CaixaDeTexto 311"/>
              <p:cNvSpPr txBox="1"/>
              <p:nvPr/>
            </p:nvSpPr>
            <p:spPr>
              <a:xfrm>
                <a:off x="2808446" y="3375818"/>
                <a:ext cx="433562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-1-</a:t>
                </a:r>
              </a:p>
            </p:txBody>
          </p:sp>
        </p:grpSp>
        <p:grpSp>
          <p:nvGrpSpPr>
            <p:cNvPr id="337" name="Grupo 336"/>
            <p:cNvGrpSpPr/>
            <p:nvPr/>
          </p:nvGrpSpPr>
          <p:grpSpPr>
            <a:xfrm rot="14715227">
              <a:off x="1983811" y="3034596"/>
              <a:ext cx="389333" cy="274504"/>
              <a:chOff x="3242263" y="3857164"/>
              <a:chExt cx="389333" cy="274504"/>
            </a:xfrm>
          </p:grpSpPr>
          <p:grpSp>
            <p:nvGrpSpPr>
              <p:cNvPr id="320" name="Grupo 319"/>
              <p:cNvGrpSpPr/>
              <p:nvPr/>
            </p:nvGrpSpPr>
            <p:grpSpPr>
              <a:xfrm>
                <a:off x="3242263" y="3857164"/>
                <a:ext cx="389333" cy="274504"/>
                <a:chOff x="2945181" y="3406009"/>
                <a:chExt cx="389333" cy="274504"/>
              </a:xfrm>
            </p:grpSpPr>
            <p:cxnSp>
              <p:nvCxnSpPr>
                <p:cNvPr id="321" name="Conector reto 32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reto 322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ector reto 323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25" name="CaixaDeTexto 324"/>
                <p:cNvSpPr txBox="1"/>
                <p:nvPr/>
              </p:nvSpPr>
              <p:spPr>
                <a:xfrm>
                  <a:off x="2945181" y="3406009"/>
                  <a:ext cx="389333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-1b-</a:t>
                  </a:r>
                </a:p>
              </p:txBody>
            </p:sp>
          </p:grpSp>
          <p:cxnSp>
            <p:nvCxnSpPr>
              <p:cNvPr id="326" name="Conector reto 325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upo 337"/>
            <p:cNvGrpSpPr/>
            <p:nvPr/>
          </p:nvGrpSpPr>
          <p:grpSpPr>
            <a:xfrm rot="1959429">
              <a:off x="1621525" y="4783296"/>
              <a:ext cx="382218" cy="276579"/>
              <a:chOff x="3245820" y="3855089"/>
              <a:chExt cx="382218" cy="276579"/>
            </a:xfrm>
          </p:grpSpPr>
          <p:grpSp>
            <p:nvGrpSpPr>
              <p:cNvPr id="339" name="Grupo 338"/>
              <p:cNvGrpSpPr/>
              <p:nvPr/>
            </p:nvGrpSpPr>
            <p:grpSpPr>
              <a:xfrm>
                <a:off x="3245820" y="3855089"/>
                <a:ext cx="382218" cy="276579"/>
                <a:chOff x="2948738" y="3403934"/>
                <a:chExt cx="382218" cy="276579"/>
              </a:xfrm>
            </p:grpSpPr>
            <p:cxnSp>
              <p:nvCxnSpPr>
                <p:cNvPr id="341" name="Conector reto 34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Conector reto 341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Conector reto 342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44" name="CaixaDeTexto 343"/>
                <p:cNvSpPr txBox="1"/>
                <p:nvPr/>
              </p:nvSpPr>
              <p:spPr>
                <a:xfrm>
                  <a:off x="2948738" y="3403934"/>
                  <a:ext cx="382218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-1g-</a:t>
                  </a:r>
                </a:p>
              </p:txBody>
            </p:sp>
          </p:grpSp>
          <p:cxnSp>
            <p:nvCxnSpPr>
              <p:cNvPr id="340" name="Conector reto 339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rot="21092022">
              <a:off x="4223738" y="5271568"/>
              <a:ext cx="382218" cy="276578"/>
              <a:chOff x="3245821" y="3855090"/>
              <a:chExt cx="382218" cy="276578"/>
            </a:xfrm>
          </p:grpSpPr>
          <p:grpSp>
            <p:nvGrpSpPr>
              <p:cNvPr id="346" name="Grupo 345"/>
              <p:cNvGrpSpPr/>
              <p:nvPr/>
            </p:nvGrpSpPr>
            <p:grpSpPr>
              <a:xfrm>
                <a:off x="3245821" y="3855090"/>
                <a:ext cx="382218" cy="276578"/>
                <a:chOff x="2948739" y="3403935"/>
                <a:chExt cx="382218" cy="276578"/>
              </a:xfrm>
            </p:grpSpPr>
            <p:cxnSp>
              <p:nvCxnSpPr>
                <p:cNvPr id="348" name="Conector reto 34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Conector reto 348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Conector reto 349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1" name="CaixaDeTexto 350"/>
                <p:cNvSpPr txBox="1"/>
                <p:nvPr/>
              </p:nvSpPr>
              <p:spPr>
                <a:xfrm>
                  <a:off x="2948739" y="3403935"/>
                  <a:ext cx="382218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-1h-</a:t>
                  </a:r>
                </a:p>
              </p:txBody>
            </p:sp>
          </p:grpSp>
          <p:cxnSp>
            <p:nvCxnSpPr>
              <p:cNvPr id="347" name="Conector reto 346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Grupo 351"/>
            <p:cNvGrpSpPr/>
            <p:nvPr/>
          </p:nvGrpSpPr>
          <p:grpSpPr>
            <a:xfrm rot="1415156">
              <a:off x="4156349" y="3624653"/>
              <a:ext cx="382218" cy="276583"/>
              <a:chOff x="3245821" y="3855085"/>
              <a:chExt cx="382218" cy="276583"/>
            </a:xfrm>
          </p:grpSpPr>
          <p:grpSp>
            <p:nvGrpSpPr>
              <p:cNvPr id="353" name="Grupo 352"/>
              <p:cNvGrpSpPr/>
              <p:nvPr/>
            </p:nvGrpSpPr>
            <p:grpSpPr>
              <a:xfrm>
                <a:off x="3245821" y="3855085"/>
                <a:ext cx="382218" cy="276583"/>
                <a:chOff x="2948739" y="3403930"/>
                <a:chExt cx="382218" cy="276583"/>
              </a:xfrm>
            </p:grpSpPr>
            <p:cxnSp>
              <p:nvCxnSpPr>
                <p:cNvPr id="355" name="Conector reto 354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Conector reto 355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Conector reto 356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8" name="CaixaDeTexto 357"/>
                <p:cNvSpPr txBox="1"/>
                <p:nvPr/>
              </p:nvSpPr>
              <p:spPr>
                <a:xfrm>
                  <a:off x="2948739" y="3403930"/>
                  <a:ext cx="382218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-1d-</a:t>
                  </a:r>
                </a:p>
              </p:txBody>
            </p:sp>
          </p:grpSp>
          <p:cxnSp>
            <p:nvCxnSpPr>
              <p:cNvPr id="354" name="Conector reto 353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upo 358"/>
            <p:cNvGrpSpPr/>
            <p:nvPr/>
          </p:nvGrpSpPr>
          <p:grpSpPr>
            <a:xfrm rot="19435464">
              <a:off x="6907347" y="3129995"/>
              <a:ext cx="351295" cy="276580"/>
              <a:chOff x="3261280" y="3855088"/>
              <a:chExt cx="351295" cy="276580"/>
            </a:xfrm>
          </p:grpSpPr>
          <p:grpSp>
            <p:nvGrpSpPr>
              <p:cNvPr id="360" name="Grupo 359"/>
              <p:cNvGrpSpPr/>
              <p:nvPr/>
            </p:nvGrpSpPr>
            <p:grpSpPr>
              <a:xfrm>
                <a:off x="3261280" y="3855088"/>
                <a:ext cx="351295" cy="276580"/>
                <a:chOff x="2964198" y="3403933"/>
                <a:chExt cx="351295" cy="276580"/>
              </a:xfrm>
            </p:grpSpPr>
            <p:cxnSp>
              <p:nvCxnSpPr>
                <p:cNvPr id="362" name="Conector reto 36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ector reto 362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ector reto 363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5" name="CaixaDeTexto 364"/>
                <p:cNvSpPr txBox="1"/>
                <p:nvPr/>
              </p:nvSpPr>
              <p:spPr>
                <a:xfrm>
                  <a:off x="2964198" y="3403933"/>
                  <a:ext cx="351295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-1f-</a:t>
                  </a:r>
                </a:p>
              </p:txBody>
            </p:sp>
          </p:grpSp>
          <p:cxnSp>
            <p:nvCxnSpPr>
              <p:cNvPr id="361" name="Conector reto 360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upo 365"/>
            <p:cNvGrpSpPr/>
            <p:nvPr/>
          </p:nvGrpSpPr>
          <p:grpSpPr>
            <a:xfrm rot="20963987">
              <a:off x="6012018" y="2237926"/>
              <a:ext cx="376033" cy="385106"/>
              <a:chOff x="2943011" y="3403934"/>
              <a:chExt cx="376033" cy="385106"/>
            </a:xfrm>
          </p:grpSpPr>
          <p:cxnSp>
            <p:nvCxnSpPr>
              <p:cNvPr id="367" name="Conector reto 366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ector reto 367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9" name="Conector reto 368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0" name="CaixaDeTexto 369"/>
              <p:cNvSpPr txBox="1"/>
              <p:nvPr/>
            </p:nvSpPr>
            <p:spPr>
              <a:xfrm>
                <a:off x="2943011" y="3403934"/>
                <a:ext cx="37603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-1e-</a:t>
                </a:r>
              </a:p>
            </p:txBody>
          </p:sp>
        </p:grpSp>
        <p:grpSp>
          <p:nvGrpSpPr>
            <p:cNvPr id="371" name="Grupo 370"/>
            <p:cNvGrpSpPr/>
            <p:nvPr/>
          </p:nvGrpSpPr>
          <p:grpSpPr>
            <a:xfrm rot="20475350">
              <a:off x="1690960" y="1930814"/>
              <a:ext cx="376033" cy="385105"/>
              <a:chOff x="2943014" y="3403935"/>
              <a:chExt cx="376033" cy="385105"/>
            </a:xfrm>
          </p:grpSpPr>
          <p:cxnSp>
            <p:nvCxnSpPr>
              <p:cNvPr id="372" name="Conector reto 37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ector reto 372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4" name="Conector reto 373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5" name="CaixaDeTexto 374"/>
              <p:cNvSpPr txBox="1"/>
              <p:nvPr/>
            </p:nvSpPr>
            <p:spPr>
              <a:xfrm>
                <a:off x="2943014" y="3403935"/>
                <a:ext cx="376033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-1a-</a:t>
                </a:r>
              </a:p>
            </p:txBody>
          </p:sp>
        </p:grpSp>
        <p:grpSp>
          <p:nvGrpSpPr>
            <p:cNvPr id="376" name="Grupo 375"/>
            <p:cNvGrpSpPr/>
            <p:nvPr/>
          </p:nvGrpSpPr>
          <p:grpSpPr>
            <a:xfrm rot="15648115">
              <a:off x="4389472" y="3226663"/>
              <a:ext cx="383033" cy="383032"/>
              <a:chOff x="2939513" y="3406008"/>
              <a:chExt cx="383033" cy="383032"/>
            </a:xfrm>
          </p:grpSpPr>
          <p:cxnSp>
            <p:nvCxnSpPr>
              <p:cNvPr id="377" name="Conector reto 376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Conector reto 377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9" name="Conector reto 378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0" name="CaixaDeTexto 379"/>
              <p:cNvSpPr txBox="1"/>
              <p:nvPr/>
            </p:nvSpPr>
            <p:spPr>
              <a:xfrm>
                <a:off x="2939513" y="3406008"/>
                <a:ext cx="383033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-1c-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3335899" y="1506629"/>
              <a:ext cx="584135" cy="362874"/>
              <a:chOff x="3323462" y="1506629"/>
              <a:chExt cx="584135" cy="362874"/>
            </a:xfrm>
          </p:grpSpPr>
          <p:sp>
            <p:nvSpPr>
              <p:cNvPr id="2" name="Triângulo isósceles 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CaixaDeTexto 258"/>
              <p:cNvSpPr txBox="1"/>
              <p:nvPr/>
            </p:nvSpPr>
            <p:spPr>
              <a:xfrm>
                <a:off x="3358389" y="1506629"/>
                <a:ext cx="549208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261" name="Grupo 260"/>
            <p:cNvGrpSpPr/>
            <p:nvPr/>
          </p:nvGrpSpPr>
          <p:grpSpPr>
            <a:xfrm>
              <a:off x="3347864" y="2452246"/>
              <a:ext cx="213111" cy="226796"/>
              <a:chOff x="3323462" y="1506629"/>
              <a:chExt cx="213111" cy="226796"/>
            </a:xfrm>
          </p:grpSpPr>
          <p:sp>
            <p:nvSpPr>
              <p:cNvPr id="262" name="Triângulo isósceles 26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CaixaDeTexto 262"/>
              <p:cNvSpPr txBox="1"/>
              <p:nvPr/>
            </p:nvSpPr>
            <p:spPr>
              <a:xfrm>
                <a:off x="3358389" y="1506629"/>
                <a:ext cx="178184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9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4" name="Grupo 263"/>
            <p:cNvGrpSpPr/>
            <p:nvPr/>
          </p:nvGrpSpPr>
          <p:grpSpPr>
            <a:xfrm>
              <a:off x="3275856" y="2500811"/>
              <a:ext cx="672902" cy="426967"/>
              <a:chOff x="3142980" y="1556792"/>
              <a:chExt cx="672902" cy="426967"/>
            </a:xfrm>
          </p:grpSpPr>
          <p:sp>
            <p:nvSpPr>
              <p:cNvPr id="265" name="Triângulo isósceles 264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CaixaDeTexto 265"/>
              <p:cNvSpPr txBox="1"/>
              <p:nvPr/>
            </p:nvSpPr>
            <p:spPr>
              <a:xfrm>
                <a:off x="3142980" y="1620885"/>
                <a:ext cx="672902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2x100 VA</a:t>
                </a:r>
              </a:p>
            </p:txBody>
          </p:sp>
        </p:grpSp>
        <p:grpSp>
          <p:nvGrpSpPr>
            <p:cNvPr id="275" name="Grupo 274"/>
            <p:cNvGrpSpPr/>
            <p:nvPr/>
          </p:nvGrpSpPr>
          <p:grpSpPr>
            <a:xfrm>
              <a:off x="2152781" y="2466936"/>
              <a:ext cx="213111" cy="226796"/>
              <a:chOff x="3323462" y="1506629"/>
              <a:chExt cx="213111" cy="226796"/>
            </a:xfrm>
          </p:grpSpPr>
          <p:sp>
            <p:nvSpPr>
              <p:cNvPr id="276" name="Triângulo isósceles 275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CaixaDeTexto 276"/>
              <p:cNvSpPr txBox="1"/>
              <p:nvPr/>
            </p:nvSpPr>
            <p:spPr>
              <a:xfrm>
                <a:off x="3358389" y="1506629"/>
                <a:ext cx="178184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9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8" name="Grupo 277"/>
            <p:cNvGrpSpPr/>
            <p:nvPr/>
          </p:nvGrpSpPr>
          <p:grpSpPr>
            <a:xfrm>
              <a:off x="2062933" y="2517447"/>
              <a:ext cx="703826" cy="413641"/>
              <a:chOff x="3120588" y="1556792"/>
              <a:chExt cx="703826" cy="413641"/>
            </a:xfrm>
          </p:grpSpPr>
          <p:sp>
            <p:nvSpPr>
              <p:cNvPr id="279" name="Triângulo isósceles 278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CaixaDeTexto 279"/>
              <p:cNvSpPr txBox="1"/>
              <p:nvPr/>
            </p:nvSpPr>
            <p:spPr>
              <a:xfrm>
                <a:off x="3120588" y="1607559"/>
                <a:ext cx="703826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x100 VA</a:t>
                </a:r>
              </a:p>
            </p:txBody>
          </p:sp>
        </p:grpSp>
        <p:grpSp>
          <p:nvGrpSpPr>
            <p:cNvPr id="313" name="Grupo 312"/>
            <p:cNvGrpSpPr/>
            <p:nvPr/>
          </p:nvGrpSpPr>
          <p:grpSpPr>
            <a:xfrm rot="5400000">
              <a:off x="3454822" y="3125577"/>
              <a:ext cx="559431" cy="360789"/>
              <a:chOff x="3210594" y="1556792"/>
              <a:chExt cx="559431" cy="360789"/>
            </a:xfrm>
          </p:grpSpPr>
          <p:sp>
            <p:nvSpPr>
              <p:cNvPr id="314" name="Triângulo isósceles 313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CaixaDeTexto 314"/>
              <p:cNvSpPr txBox="1"/>
              <p:nvPr/>
            </p:nvSpPr>
            <p:spPr>
              <a:xfrm>
                <a:off x="3210594" y="1561338"/>
                <a:ext cx="559431" cy="3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 rot="10800000">
              <a:off x="3145143" y="4275886"/>
              <a:ext cx="549207" cy="362874"/>
              <a:chOff x="3123616" y="1544835"/>
              <a:chExt cx="549207" cy="362874"/>
            </a:xfrm>
          </p:grpSpPr>
          <p:sp>
            <p:nvSpPr>
              <p:cNvPr id="317" name="Triângulo isósceles 316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CaixaDeTexto 317"/>
              <p:cNvSpPr txBox="1"/>
              <p:nvPr/>
            </p:nvSpPr>
            <p:spPr>
              <a:xfrm rot="10800000">
                <a:off x="3123616" y="1544835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319" name="Grupo 318"/>
            <p:cNvGrpSpPr/>
            <p:nvPr/>
          </p:nvGrpSpPr>
          <p:grpSpPr>
            <a:xfrm rot="16200000">
              <a:off x="1051928" y="3412018"/>
              <a:ext cx="559431" cy="356243"/>
              <a:chOff x="3283214" y="1467008"/>
              <a:chExt cx="559431" cy="356243"/>
            </a:xfrm>
          </p:grpSpPr>
          <p:sp>
            <p:nvSpPr>
              <p:cNvPr id="322" name="Triângulo isósceles 32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CaixaDeTexto 326"/>
              <p:cNvSpPr txBox="1"/>
              <p:nvPr/>
            </p:nvSpPr>
            <p:spPr>
              <a:xfrm>
                <a:off x="3283214" y="1467008"/>
                <a:ext cx="559431" cy="3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cxnSp>
          <p:nvCxnSpPr>
            <p:cNvPr id="9" name="Conector reto 8"/>
            <p:cNvCxnSpPr>
              <a:stCxn id="77" idx="0"/>
            </p:cNvCxnSpPr>
            <p:nvPr/>
          </p:nvCxnSpPr>
          <p:spPr>
            <a:xfrm flipV="1">
              <a:off x="4499992" y="3410208"/>
              <a:ext cx="723900" cy="1257000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to 330"/>
            <p:cNvCxnSpPr/>
            <p:nvPr/>
          </p:nvCxnSpPr>
          <p:spPr>
            <a:xfrm flipH="1" flipV="1">
              <a:off x="3934249" y="3187342"/>
              <a:ext cx="1187006" cy="22219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to 331"/>
            <p:cNvCxnSpPr>
              <a:endCxn id="265" idx="0"/>
            </p:cNvCxnSpPr>
            <p:nvPr/>
          </p:nvCxnSpPr>
          <p:spPr>
            <a:xfrm flipH="1" flipV="1">
              <a:off x="3509284" y="2500811"/>
              <a:ext cx="384918" cy="666849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to 332"/>
            <p:cNvCxnSpPr/>
            <p:nvPr/>
          </p:nvCxnSpPr>
          <p:spPr>
            <a:xfrm flipH="1">
              <a:off x="2205727" y="2484784"/>
              <a:ext cx="1303685" cy="717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to 333"/>
            <p:cNvCxnSpPr>
              <a:endCxn id="259" idx="1"/>
            </p:cNvCxnSpPr>
            <p:nvPr/>
          </p:nvCxnSpPr>
          <p:spPr>
            <a:xfrm flipH="1" flipV="1">
              <a:off x="3370825" y="1688066"/>
              <a:ext cx="139357" cy="793914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to 334"/>
            <p:cNvCxnSpPr/>
            <p:nvPr/>
          </p:nvCxnSpPr>
          <p:spPr>
            <a:xfrm flipH="1">
              <a:off x="1226056" y="2491961"/>
              <a:ext cx="987818" cy="1302716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>
              <a:endCxn id="317" idx="3"/>
            </p:cNvCxnSpPr>
            <p:nvPr/>
          </p:nvCxnSpPr>
          <p:spPr>
            <a:xfrm flipH="1">
              <a:off x="3441558" y="3192068"/>
              <a:ext cx="498207" cy="1346398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/>
            <p:cNvGrpSpPr/>
            <p:nvPr/>
          </p:nvGrpSpPr>
          <p:grpSpPr>
            <a:xfrm>
              <a:off x="2781370" y="2238788"/>
              <a:ext cx="343082" cy="542433"/>
              <a:chOff x="3076639" y="2007412"/>
              <a:chExt cx="343082" cy="542433"/>
            </a:xfrm>
          </p:grpSpPr>
          <p:grpSp>
            <p:nvGrpSpPr>
              <p:cNvPr id="381" name="Grupo 380"/>
              <p:cNvGrpSpPr/>
              <p:nvPr/>
            </p:nvGrpSpPr>
            <p:grpSpPr>
              <a:xfrm>
                <a:off x="3076639" y="2007412"/>
                <a:ext cx="314186" cy="358561"/>
                <a:chOff x="2853996" y="3430479"/>
                <a:chExt cx="425640" cy="358561"/>
              </a:xfrm>
            </p:grpSpPr>
            <p:cxnSp>
              <p:nvCxnSpPr>
                <p:cNvPr id="382" name="Conector reto 38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Conector reto 38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Conector reto 384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Conector reto 385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ector reto 386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Conector reto 387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89" name="CaixaDeTexto 388"/>
                <p:cNvSpPr txBox="1"/>
                <p:nvPr/>
              </p:nvSpPr>
              <p:spPr>
                <a:xfrm>
                  <a:off x="2853996" y="3430479"/>
                  <a:ext cx="425640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390" name="CaixaDeTexto 389"/>
              <p:cNvSpPr txBox="1"/>
              <p:nvPr/>
            </p:nvSpPr>
            <p:spPr>
              <a:xfrm>
                <a:off x="3086981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391" name="Grupo 390"/>
            <p:cNvGrpSpPr/>
            <p:nvPr/>
          </p:nvGrpSpPr>
          <p:grpSpPr>
            <a:xfrm rot="4825313">
              <a:off x="3277884" y="1796300"/>
              <a:ext cx="345438" cy="538289"/>
              <a:chOff x="3052234" y="1988421"/>
              <a:chExt cx="345438" cy="538289"/>
            </a:xfrm>
          </p:grpSpPr>
          <p:grpSp>
            <p:nvGrpSpPr>
              <p:cNvPr id="392" name="Grupo 391"/>
              <p:cNvGrpSpPr/>
              <p:nvPr/>
            </p:nvGrpSpPr>
            <p:grpSpPr>
              <a:xfrm>
                <a:off x="3052234" y="1988421"/>
                <a:ext cx="320034" cy="377552"/>
                <a:chOff x="2820937" y="3411488"/>
                <a:chExt cx="433563" cy="377552"/>
              </a:xfrm>
            </p:grpSpPr>
            <p:cxnSp>
              <p:nvCxnSpPr>
                <p:cNvPr id="394" name="Conector reto 39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Conector reto 39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Conector reto 39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Conector reto 39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Conector reto 39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Conector reto 39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0" name="CaixaDeTexto 399"/>
                <p:cNvSpPr txBox="1"/>
                <p:nvPr/>
              </p:nvSpPr>
              <p:spPr>
                <a:xfrm>
                  <a:off x="2820937" y="3411488"/>
                  <a:ext cx="433563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393" name="CaixaDeTexto 392"/>
              <p:cNvSpPr txBox="1"/>
              <p:nvPr/>
            </p:nvSpPr>
            <p:spPr>
              <a:xfrm>
                <a:off x="3058738" y="2304059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01" name="Grupo 400"/>
            <p:cNvGrpSpPr/>
            <p:nvPr/>
          </p:nvGrpSpPr>
          <p:grpSpPr>
            <a:xfrm rot="18296531">
              <a:off x="1512956" y="2884019"/>
              <a:ext cx="345437" cy="538286"/>
              <a:chOff x="3052233" y="1988419"/>
              <a:chExt cx="345437" cy="538286"/>
            </a:xfrm>
          </p:grpSpPr>
          <p:grpSp>
            <p:nvGrpSpPr>
              <p:cNvPr id="402" name="Grupo 401"/>
              <p:cNvGrpSpPr/>
              <p:nvPr/>
            </p:nvGrpSpPr>
            <p:grpSpPr>
              <a:xfrm>
                <a:off x="3052233" y="1988419"/>
                <a:ext cx="320034" cy="377554"/>
                <a:chOff x="2820934" y="3411486"/>
                <a:chExt cx="433563" cy="377554"/>
              </a:xfrm>
            </p:grpSpPr>
            <p:cxnSp>
              <p:nvCxnSpPr>
                <p:cNvPr id="404" name="Conector reto 40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ector reto 40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ector reto 40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Conector reto 40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Conector reto 40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Conector reto 40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10" name="CaixaDeTexto 409"/>
                <p:cNvSpPr txBox="1"/>
                <p:nvPr/>
              </p:nvSpPr>
              <p:spPr>
                <a:xfrm>
                  <a:off x="2820934" y="3411486"/>
                  <a:ext cx="433563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03" name="CaixaDeTexto 402"/>
              <p:cNvSpPr txBox="1"/>
              <p:nvPr/>
            </p:nvSpPr>
            <p:spPr>
              <a:xfrm>
                <a:off x="3058736" y="2304054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11" name="Grupo 410"/>
            <p:cNvGrpSpPr/>
            <p:nvPr/>
          </p:nvGrpSpPr>
          <p:grpSpPr>
            <a:xfrm rot="3376019">
              <a:off x="3542262" y="2595662"/>
              <a:ext cx="345441" cy="538290"/>
              <a:chOff x="3052232" y="1988419"/>
              <a:chExt cx="345441" cy="538290"/>
            </a:xfrm>
          </p:grpSpPr>
          <p:grpSp>
            <p:nvGrpSpPr>
              <p:cNvPr id="412" name="Grupo 411"/>
              <p:cNvGrpSpPr/>
              <p:nvPr/>
            </p:nvGrpSpPr>
            <p:grpSpPr>
              <a:xfrm>
                <a:off x="3052232" y="1988419"/>
                <a:ext cx="320034" cy="377554"/>
                <a:chOff x="2820934" y="3411486"/>
                <a:chExt cx="433563" cy="377554"/>
              </a:xfrm>
            </p:grpSpPr>
            <p:cxnSp>
              <p:nvCxnSpPr>
                <p:cNvPr id="414" name="Conector reto 41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Conector reto 41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Conector reto 41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Conector reto 41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Conector reto 41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Conector reto 41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20" name="CaixaDeTexto 419"/>
                <p:cNvSpPr txBox="1"/>
                <p:nvPr/>
              </p:nvSpPr>
              <p:spPr>
                <a:xfrm>
                  <a:off x="2820934" y="3411486"/>
                  <a:ext cx="433563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13" name="CaixaDeTexto 412"/>
              <p:cNvSpPr txBox="1"/>
              <p:nvPr/>
            </p:nvSpPr>
            <p:spPr>
              <a:xfrm>
                <a:off x="3058739" y="2304058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21" name="Grupo 420"/>
            <p:cNvGrpSpPr/>
            <p:nvPr/>
          </p:nvGrpSpPr>
          <p:grpSpPr>
            <a:xfrm rot="508957">
              <a:off x="4025793" y="2954562"/>
              <a:ext cx="339413" cy="542432"/>
              <a:chOff x="3055163" y="1986348"/>
              <a:chExt cx="339413" cy="542432"/>
            </a:xfrm>
          </p:grpSpPr>
          <p:grpSp>
            <p:nvGrpSpPr>
              <p:cNvPr id="422" name="Grupo 421"/>
              <p:cNvGrpSpPr/>
              <p:nvPr/>
            </p:nvGrpSpPr>
            <p:grpSpPr>
              <a:xfrm>
                <a:off x="3055163" y="1986348"/>
                <a:ext cx="314186" cy="379625"/>
                <a:chOff x="2824903" y="3409415"/>
                <a:chExt cx="425640" cy="379625"/>
              </a:xfrm>
            </p:grpSpPr>
            <p:cxnSp>
              <p:nvCxnSpPr>
                <p:cNvPr id="424" name="Conector reto 42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Conector reto 42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Conector reto 42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Conector reto 42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Conector reto 42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Conector reto 42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30" name="CaixaDeTexto 429"/>
                <p:cNvSpPr txBox="1"/>
                <p:nvPr/>
              </p:nvSpPr>
              <p:spPr>
                <a:xfrm>
                  <a:off x="2824903" y="3409415"/>
                  <a:ext cx="425640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23" name="CaixaDeTexto 422"/>
              <p:cNvSpPr txBox="1"/>
              <p:nvPr/>
            </p:nvSpPr>
            <p:spPr>
              <a:xfrm>
                <a:off x="3061836" y="2301984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31" name="Grupo 430"/>
            <p:cNvGrpSpPr/>
            <p:nvPr/>
          </p:nvGrpSpPr>
          <p:grpSpPr>
            <a:xfrm rot="17783927">
              <a:off x="4396337" y="4248944"/>
              <a:ext cx="345438" cy="538284"/>
              <a:chOff x="3052234" y="1988422"/>
              <a:chExt cx="345438" cy="538284"/>
            </a:xfrm>
          </p:grpSpPr>
          <p:grpSp>
            <p:nvGrpSpPr>
              <p:cNvPr id="432" name="Grupo 431"/>
              <p:cNvGrpSpPr/>
              <p:nvPr/>
            </p:nvGrpSpPr>
            <p:grpSpPr>
              <a:xfrm>
                <a:off x="3052234" y="1988422"/>
                <a:ext cx="320034" cy="377551"/>
                <a:chOff x="2820937" y="3411489"/>
                <a:chExt cx="433563" cy="377551"/>
              </a:xfrm>
            </p:grpSpPr>
            <p:cxnSp>
              <p:nvCxnSpPr>
                <p:cNvPr id="434" name="Conector reto 43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Conector reto 43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Conector reto 43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Conector reto 43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Conector reto 43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Conector reto 43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40" name="CaixaDeTexto 439"/>
                <p:cNvSpPr txBox="1"/>
                <p:nvPr/>
              </p:nvSpPr>
              <p:spPr>
                <a:xfrm>
                  <a:off x="2820937" y="3411489"/>
                  <a:ext cx="433563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33" name="CaixaDeTexto 432"/>
              <p:cNvSpPr txBox="1"/>
              <p:nvPr/>
            </p:nvSpPr>
            <p:spPr>
              <a:xfrm>
                <a:off x="3058738" y="2304055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41" name="Grupo 440"/>
            <p:cNvGrpSpPr/>
            <p:nvPr/>
          </p:nvGrpSpPr>
          <p:grpSpPr>
            <a:xfrm rot="17421873">
              <a:off x="3450146" y="3735160"/>
              <a:ext cx="345439" cy="538286"/>
              <a:chOff x="3052233" y="1988420"/>
              <a:chExt cx="345439" cy="538286"/>
            </a:xfrm>
          </p:grpSpPr>
          <p:grpSp>
            <p:nvGrpSpPr>
              <p:cNvPr id="442" name="Grupo 441"/>
              <p:cNvGrpSpPr/>
              <p:nvPr/>
            </p:nvGrpSpPr>
            <p:grpSpPr>
              <a:xfrm>
                <a:off x="3052233" y="1988420"/>
                <a:ext cx="320034" cy="377553"/>
                <a:chOff x="2820935" y="3411487"/>
                <a:chExt cx="433563" cy="377553"/>
              </a:xfrm>
            </p:grpSpPr>
            <p:cxnSp>
              <p:nvCxnSpPr>
                <p:cNvPr id="444" name="Conector reto 44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Conector reto 44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Conector reto 44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Conector reto 44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Conector reto 44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Conector reto 44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0" name="CaixaDeTexto 449"/>
                <p:cNvSpPr txBox="1"/>
                <p:nvPr/>
              </p:nvSpPr>
              <p:spPr>
                <a:xfrm>
                  <a:off x="2820935" y="3411487"/>
                  <a:ext cx="433563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-2-</a:t>
                  </a:r>
                </a:p>
              </p:txBody>
            </p:sp>
          </p:grpSp>
          <p:sp>
            <p:nvSpPr>
              <p:cNvPr id="443" name="CaixaDeTexto 442"/>
              <p:cNvSpPr txBox="1"/>
              <p:nvPr/>
            </p:nvSpPr>
            <p:spPr>
              <a:xfrm>
                <a:off x="3058738" y="2304055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54" name="Grupo 453"/>
            <p:cNvGrpSpPr/>
            <p:nvPr/>
          </p:nvGrpSpPr>
          <p:grpSpPr>
            <a:xfrm rot="17915514">
              <a:off x="4508011" y="4053929"/>
              <a:ext cx="345436" cy="538289"/>
              <a:chOff x="3052237" y="1988421"/>
              <a:chExt cx="345436" cy="538289"/>
            </a:xfrm>
          </p:grpSpPr>
          <p:grpSp>
            <p:nvGrpSpPr>
              <p:cNvPr id="455" name="Grupo 454"/>
              <p:cNvGrpSpPr/>
              <p:nvPr/>
            </p:nvGrpSpPr>
            <p:grpSpPr>
              <a:xfrm>
                <a:off x="3052237" y="1988421"/>
                <a:ext cx="320034" cy="377552"/>
                <a:chOff x="2820935" y="3411488"/>
                <a:chExt cx="433562" cy="377552"/>
              </a:xfrm>
            </p:grpSpPr>
            <p:cxnSp>
              <p:nvCxnSpPr>
                <p:cNvPr id="457" name="Conector reto 45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Conector reto 45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Conector reto 45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Conector reto 45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Conector reto 46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Conector reto 46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63" name="CaixaDeTexto 462"/>
                <p:cNvSpPr txBox="1"/>
                <p:nvPr/>
              </p:nvSpPr>
              <p:spPr>
                <a:xfrm>
                  <a:off x="2820935" y="3411488"/>
                  <a:ext cx="433562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-3-</a:t>
                  </a:r>
                </a:p>
              </p:txBody>
            </p:sp>
          </p:grpSp>
          <p:sp>
            <p:nvSpPr>
              <p:cNvPr id="456" name="CaixaDeTexto 455"/>
              <p:cNvSpPr txBox="1"/>
              <p:nvPr/>
            </p:nvSpPr>
            <p:spPr>
              <a:xfrm>
                <a:off x="3058739" y="2304059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cxnSp>
          <p:nvCxnSpPr>
            <p:cNvPr id="464" name="Conector reto 463"/>
            <p:cNvCxnSpPr/>
            <p:nvPr/>
          </p:nvCxnSpPr>
          <p:spPr>
            <a:xfrm flipV="1">
              <a:off x="5226457" y="1881969"/>
              <a:ext cx="10463" cy="152756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5" name="Grupo 464"/>
            <p:cNvGrpSpPr/>
            <p:nvPr/>
          </p:nvGrpSpPr>
          <p:grpSpPr>
            <a:xfrm rot="16200000">
              <a:off x="5048951" y="2195008"/>
              <a:ext cx="345442" cy="538286"/>
              <a:chOff x="3052228" y="1988423"/>
              <a:chExt cx="345442" cy="538286"/>
            </a:xfrm>
          </p:grpSpPr>
          <p:grpSp>
            <p:nvGrpSpPr>
              <p:cNvPr id="466" name="Grupo 465"/>
              <p:cNvGrpSpPr/>
              <p:nvPr/>
            </p:nvGrpSpPr>
            <p:grpSpPr>
              <a:xfrm>
                <a:off x="3052228" y="1988423"/>
                <a:ext cx="320034" cy="377550"/>
                <a:chOff x="2820936" y="3411490"/>
                <a:chExt cx="433564" cy="377550"/>
              </a:xfrm>
            </p:grpSpPr>
            <p:cxnSp>
              <p:nvCxnSpPr>
                <p:cNvPr id="468" name="Conector reto 46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Conector reto 468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Conector reto 469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Conector reto 470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Conector reto 471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Conector reto 472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4" name="CaixaDeTexto 473"/>
                <p:cNvSpPr txBox="1"/>
                <p:nvPr/>
              </p:nvSpPr>
              <p:spPr>
                <a:xfrm>
                  <a:off x="2820936" y="3411490"/>
                  <a:ext cx="433564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-3-</a:t>
                  </a:r>
                </a:p>
              </p:txBody>
            </p:sp>
          </p:grpSp>
          <p:sp>
            <p:nvSpPr>
              <p:cNvPr id="467" name="CaixaDeTexto 466"/>
              <p:cNvSpPr txBox="1"/>
              <p:nvPr/>
            </p:nvSpPr>
            <p:spPr>
              <a:xfrm>
                <a:off x="3058736" y="2304058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75" name="Grupo 474"/>
            <p:cNvGrpSpPr/>
            <p:nvPr/>
          </p:nvGrpSpPr>
          <p:grpSpPr>
            <a:xfrm rot="5400000">
              <a:off x="8414025" y="1973770"/>
              <a:ext cx="399921" cy="549207"/>
              <a:chOff x="3323462" y="1346591"/>
              <a:chExt cx="399921" cy="549207"/>
            </a:xfrm>
          </p:grpSpPr>
          <p:sp>
            <p:nvSpPr>
              <p:cNvPr id="476" name="Triângulo isósceles 475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CaixaDeTexto 476"/>
              <p:cNvSpPr txBox="1"/>
              <p:nvPr/>
            </p:nvSpPr>
            <p:spPr>
              <a:xfrm rot="16200000">
                <a:off x="3267342" y="1439758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grpSp>
          <p:nvGrpSpPr>
            <p:cNvPr id="478" name="Grupo 477"/>
            <p:cNvGrpSpPr/>
            <p:nvPr/>
          </p:nvGrpSpPr>
          <p:grpSpPr>
            <a:xfrm rot="5400000">
              <a:off x="8404217" y="3557595"/>
              <a:ext cx="362874" cy="549207"/>
              <a:chOff x="3305600" y="1370212"/>
              <a:chExt cx="362874" cy="549207"/>
            </a:xfrm>
          </p:grpSpPr>
          <p:sp>
            <p:nvSpPr>
              <p:cNvPr id="479" name="Triângulo isósceles 478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CaixaDeTexto 479"/>
              <p:cNvSpPr txBox="1"/>
              <p:nvPr/>
            </p:nvSpPr>
            <p:spPr>
              <a:xfrm rot="16200000">
                <a:off x="3212433" y="1463379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cxnSp>
          <p:nvCxnSpPr>
            <p:cNvPr id="481" name="Conector reto 480"/>
            <p:cNvCxnSpPr>
              <a:stCxn id="476" idx="3"/>
              <a:endCxn id="811" idx="3"/>
            </p:cNvCxnSpPr>
            <p:nvPr/>
          </p:nvCxnSpPr>
          <p:spPr>
            <a:xfrm flipH="1" flipV="1">
              <a:off x="5327374" y="1868044"/>
              <a:ext cx="3262675" cy="23331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ector reto 481"/>
            <p:cNvCxnSpPr>
              <a:endCxn id="479" idx="0"/>
            </p:cNvCxnSpPr>
            <p:nvPr/>
          </p:nvCxnSpPr>
          <p:spPr>
            <a:xfrm>
              <a:off x="8670112" y="2081335"/>
              <a:ext cx="3563" cy="1640232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3" name="Grupo 482"/>
            <p:cNvGrpSpPr/>
            <p:nvPr/>
          </p:nvGrpSpPr>
          <p:grpSpPr>
            <a:xfrm rot="210657">
              <a:off x="6888280" y="1720973"/>
              <a:ext cx="339414" cy="542431"/>
              <a:chOff x="3055164" y="1986349"/>
              <a:chExt cx="339414" cy="542431"/>
            </a:xfrm>
          </p:grpSpPr>
          <p:grpSp>
            <p:nvGrpSpPr>
              <p:cNvPr id="484" name="Grupo 483"/>
              <p:cNvGrpSpPr/>
              <p:nvPr/>
            </p:nvGrpSpPr>
            <p:grpSpPr>
              <a:xfrm>
                <a:off x="3055164" y="1986349"/>
                <a:ext cx="314186" cy="379624"/>
                <a:chOff x="2824897" y="3409416"/>
                <a:chExt cx="425639" cy="379624"/>
              </a:xfrm>
            </p:grpSpPr>
            <p:cxnSp>
              <p:nvCxnSpPr>
                <p:cNvPr id="486" name="Conector reto 48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Conector reto 48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Conector reto 48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Conector reto 488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Conector reto 489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Conector reto 490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92" name="CaixaDeTexto 491"/>
                <p:cNvSpPr txBox="1"/>
                <p:nvPr/>
              </p:nvSpPr>
              <p:spPr>
                <a:xfrm>
                  <a:off x="2824897" y="3409416"/>
                  <a:ext cx="425639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-3-</a:t>
                  </a:r>
                </a:p>
              </p:txBody>
            </p:sp>
          </p:grpSp>
          <p:sp>
            <p:nvSpPr>
              <p:cNvPr id="485" name="CaixaDeTexto 484"/>
              <p:cNvSpPr txBox="1"/>
              <p:nvPr/>
            </p:nvSpPr>
            <p:spPr>
              <a:xfrm>
                <a:off x="3061838" y="2301984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493" name="Grupo 492"/>
            <p:cNvGrpSpPr/>
            <p:nvPr/>
          </p:nvGrpSpPr>
          <p:grpSpPr>
            <a:xfrm rot="16200000">
              <a:off x="8487436" y="2275520"/>
              <a:ext cx="345435" cy="538286"/>
              <a:chOff x="3052236" y="1988423"/>
              <a:chExt cx="345435" cy="538286"/>
            </a:xfrm>
          </p:grpSpPr>
          <p:grpSp>
            <p:nvGrpSpPr>
              <p:cNvPr id="494" name="Grupo 493"/>
              <p:cNvGrpSpPr/>
              <p:nvPr/>
            </p:nvGrpSpPr>
            <p:grpSpPr>
              <a:xfrm>
                <a:off x="3052236" y="1988423"/>
                <a:ext cx="320034" cy="377550"/>
                <a:chOff x="2820934" y="3411490"/>
                <a:chExt cx="433562" cy="377550"/>
              </a:xfrm>
            </p:grpSpPr>
            <p:cxnSp>
              <p:nvCxnSpPr>
                <p:cNvPr id="496" name="Conector reto 49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Conector reto 49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Conector reto 49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Conector reto 498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Conector reto 499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Conector reto 500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02" name="CaixaDeTexto 501"/>
                <p:cNvSpPr txBox="1"/>
                <p:nvPr/>
              </p:nvSpPr>
              <p:spPr>
                <a:xfrm>
                  <a:off x="2820934" y="3411490"/>
                  <a:ext cx="433562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-3-</a:t>
                  </a:r>
                </a:p>
              </p:txBody>
            </p:sp>
          </p:grpSp>
          <p:sp>
            <p:nvSpPr>
              <p:cNvPr id="495" name="CaixaDeTexto 494"/>
              <p:cNvSpPr txBox="1"/>
              <p:nvPr/>
            </p:nvSpPr>
            <p:spPr>
              <a:xfrm>
                <a:off x="3058737" y="2304058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506" name="Grupo 505"/>
            <p:cNvGrpSpPr/>
            <p:nvPr/>
          </p:nvGrpSpPr>
          <p:grpSpPr>
            <a:xfrm>
              <a:off x="5241595" y="3823190"/>
              <a:ext cx="549207" cy="386645"/>
              <a:chOff x="3134225" y="1556792"/>
              <a:chExt cx="549207" cy="386645"/>
            </a:xfrm>
          </p:grpSpPr>
          <p:sp>
            <p:nvSpPr>
              <p:cNvPr id="507" name="Triângulo isósceles 506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CaixaDeTexto 507"/>
              <p:cNvSpPr txBox="1"/>
              <p:nvPr/>
            </p:nvSpPr>
            <p:spPr>
              <a:xfrm>
                <a:off x="3134225" y="1580563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cxnSp>
          <p:nvCxnSpPr>
            <p:cNvPr id="510" name="Conector reto 509"/>
            <p:cNvCxnSpPr>
              <a:stCxn id="507" idx="0"/>
              <a:endCxn id="901" idx="0"/>
            </p:cNvCxnSpPr>
            <p:nvPr/>
          </p:nvCxnSpPr>
          <p:spPr>
            <a:xfrm flipH="1" flipV="1">
              <a:off x="5247305" y="3414987"/>
              <a:ext cx="236473" cy="40820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1" name="Grupo 510"/>
            <p:cNvGrpSpPr/>
            <p:nvPr/>
          </p:nvGrpSpPr>
          <p:grpSpPr>
            <a:xfrm rot="19249728">
              <a:off x="5915918" y="3122164"/>
              <a:ext cx="339412" cy="542431"/>
              <a:chOff x="3055167" y="1986349"/>
              <a:chExt cx="339412" cy="542431"/>
            </a:xfrm>
          </p:grpSpPr>
          <p:grpSp>
            <p:nvGrpSpPr>
              <p:cNvPr id="512" name="Grupo 511"/>
              <p:cNvGrpSpPr/>
              <p:nvPr/>
            </p:nvGrpSpPr>
            <p:grpSpPr>
              <a:xfrm>
                <a:off x="3055167" y="1986349"/>
                <a:ext cx="314186" cy="379624"/>
                <a:chOff x="2824900" y="3409416"/>
                <a:chExt cx="425639" cy="379624"/>
              </a:xfrm>
            </p:grpSpPr>
            <p:cxnSp>
              <p:nvCxnSpPr>
                <p:cNvPr id="514" name="Conector reto 51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ector reto 51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Conector reto 51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Conector reto 51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Conector reto 51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Conector reto 51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20" name="CaixaDeTexto 519"/>
                <p:cNvSpPr txBox="1"/>
                <p:nvPr/>
              </p:nvSpPr>
              <p:spPr>
                <a:xfrm>
                  <a:off x="2824900" y="3409416"/>
                  <a:ext cx="425639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-3-</a:t>
                  </a:r>
                </a:p>
              </p:txBody>
            </p:sp>
          </p:grpSp>
          <p:sp>
            <p:nvSpPr>
              <p:cNvPr id="513" name="CaixaDeTexto 512"/>
              <p:cNvSpPr txBox="1"/>
              <p:nvPr/>
            </p:nvSpPr>
            <p:spPr>
              <a:xfrm>
                <a:off x="3061839" y="2301984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531" name="Grupo 530"/>
            <p:cNvGrpSpPr/>
            <p:nvPr/>
          </p:nvGrpSpPr>
          <p:grpSpPr>
            <a:xfrm>
              <a:off x="2752713" y="6038682"/>
              <a:ext cx="549207" cy="362874"/>
              <a:chOff x="3066266" y="5620536"/>
              <a:chExt cx="549207" cy="362874"/>
            </a:xfrm>
          </p:grpSpPr>
          <p:sp>
            <p:nvSpPr>
              <p:cNvPr id="532" name="CaixaDeTexto 531"/>
              <p:cNvSpPr txBox="1"/>
              <p:nvPr/>
            </p:nvSpPr>
            <p:spPr>
              <a:xfrm>
                <a:off x="3066266" y="5620536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533" name="Grupo 532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34" name="Triângulo isósceles 533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536" name="Conector reto 535"/>
            <p:cNvCxnSpPr>
              <a:endCxn id="78" idx="2"/>
            </p:cNvCxnSpPr>
            <p:nvPr/>
          </p:nvCxnSpPr>
          <p:spPr>
            <a:xfrm flipV="1">
              <a:off x="2703052" y="4812871"/>
              <a:ext cx="1508908" cy="584382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37" name="Grupo 536"/>
            <p:cNvGrpSpPr/>
            <p:nvPr/>
          </p:nvGrpSpPr>
          <p:grpSpPr>
            <a:xfrm>
              <a:off x="1794632" y="6052774"/>
              <a:ext cx="549207" cy="362874"/>
              <a:chOff x="3191874" y="5607609"/>
              <a:chExt cx="549207" cy="362874"/>
            </a:xfrm>
          </p:grpSpPr>
          <p:sp>
            <p:nvSpPr>
              <p:cNvPr id="538" name="CaixaDeTexto 537"/>
              <p:cNvSpPr txBox="1"/>
              <p:nvPr/>
            </p:nvSpPr>
            <p:spPr>
              <a:xfrm>
                <a:off x="3191874" y="5607609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539" name="Grupo 538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40" name="Triângulo isósceles 539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47" name="Grupo 546"/>
            <p:cNvGrpSpPr/>
            <p:nvPr/>
          </p:nvGrpSpPr>
          <p:grpSpPr>
            <a:xfrm rot="10800000">
              <a:off x="2703052" y="4665560"/>
              <a:ext cx="611055" cy="425212"/>
              <a:chOff x="2921788" y="5514811"/>
              <a:chExt cx="611055" cy="425212"/>
            </a:xfrm>
          </p:grpSpPr>
          <p:sp>
            <p:nvSpPr>
              <p:cNvPr id="548" name="CaixaDeTexto 547"/>
              <p:cNvSpPr txBox="1"/>
              <p:nvPr/>
            </p:nvSpPr>
            <p:spPr>
              <a:xfrm rot="10800000">
                <a:off x="2921788" y="5514811"/>
                <a:ext cx="611055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-10-</a:t>
                </a:r>
              </a:p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1350 VA</a:t>
                </a:r>
              </a:p>
            </p:txBody>
          </p:sp>
          <p:grpSp>
            <p:nvGrpSpPr>
              <p:cNvPr id="549" name="Grupo 548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50" name="Triângulo isósceles 549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" name="Triângulo isósceles 550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52" name="Grupo 551"/>
            <p:cNvGrpSpPr/>
            <p:nvPr/>
          </p:nvGrpSpPr>
          <p:grpSpPr>
            <a:xfrm rot="10800000">
              <a:off x="3211648" y="4672486"/>
              <a:ext cx="549207" cy="407042"/>
              <a:chOff x="2921042" y="5532981"/>
              <a:chExt cx="549207" cy="407042"/>
            </a:xfrm>
          </p:grpSpPr>
          <p:sp>
            <p:nvSpPr>
              <p:cNvPr id="553" name="CaixaDeTexto 552"/>
              <p:cNvSpPr txBox="1"/>
              <p:nvPr/>
            </p:nvSpPr>
            <p:spPr>
              <a:xfrm rot="10800000">
                <a:off x="2921042" y="5532981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  <p:grpSp>
            <p:nvGrpSpPr>
              <p:cNvPr id="554" name="Grupo 553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55" name="Triângulo isósceles 554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557" name="Conector reto 556"/>
            <p:cNvCxnSpPr/>
            <p:nvPr/>
          </p:nvCxnSpPr>
          <p:spPr>
            <a:xfrm flipH="1">
              <a:off x="3346318" y="4652824"/>
              <a:ext cx="847540" cy="0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8" name="Grupo 577"/>
            <p:cNvGrpSpPr/>
            <p:nvPr/>
          </p:nvGrpSpPr>
          <p:grpSpPr>
            <a:xfrm>
              <a:off x="3908543" y="4386701"/>
              <a:ext cx="376033" cy="547125"/>
              <a:chOff x="3080534" y="2002720"/>
              <a:chExt cx="376033" cy="547125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080534" y="2002720"/>
                <a:ext cx="376033" cy="363253"/>
                <a:chOff x="2859271" y="3425787"/>
                <a:chExt cx="509426" cy="363253"/>
              </a:xfrm>
            </p:grpSpPr>
            <p:cxnSp>
              <p:nvCxnSpPr>
                <p:cNvPr id="581" name="Conector reto 58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Conector reto 581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Conector reto 582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Conector reto 583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Conector reto 58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Conector reto 58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7" name="CaixaDeTexto 586"/>
                <p:cNvSpPr txBox="1"/>
                <p:nvPr/>
              </p:nvSpPr>
              <p:spPr>
                <a:xfrm>
                  <a:off x="2859271" y="3425787"/>
                  <a:ext cx="509426" cy="226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-10-</a:t>
                  </a:r>
                </a:p>
              </p:txBody>
            </p:sp>
          </p:grpSp>
          <p:sp>
            <p:nvSpPr>
              <p:cNvPr id="580" name="CaixaDeTexto 579"/>
              <p:cNvSpPr txBox="1"/>
              <p:nvPr/>
            </p:nvSpPr>
            <p:spPr>
              <a:xfrm>
                <a:off x="3086981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588" name="Grupo 587"/>
            <p:cNvGrpSpPr/>
            <p:nvPr/>
          </p:nvGrpSpPr>
          <p:grpSpPr>
            <a:xfrm>
              <a:off x="3585545" y="4393754"/>
              <a:ext cx="343080" cy="542432"/>
              <a:chOff x="3076640" y="2007413"/>
              <a:chExt cx="343080" cy="542432"/>
            </a:xfrm>
          </p:grpSpPr>
          <p:grpSp>
            <p:nvGrpSpPr>
              <p:cNvPr id="589" name="Grupo 588"/>
              <p:cNvGrpSpPr/>
              <p:nvPr/>
            </p:nvGrpSpPr>
            <p:grpSpPr>
              <a:xfrm>
                <a:off x="3076640" y="2007413"/>
                <a:ext cx="314186" cy="358560"/>
                <a:chOff x="2853996" y="3430480"/>
                <a:chExt cx="425640" cy="358560"/>
              </a:xfrm>
            </p:grpSpPr>
            <p:cxnSp>
              <p:nvCxnSpPr>
                <p:cNvPr id="591" name="Conector reto 59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Conector reto 591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Conector reto 592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Conector reto 593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Conector reto 59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Conector reto 59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97" name="CaixaDeTexto 596"/>
                <p:cNvSpPr txBox="1"/>
                <p:nvPr/>
              </p:nvSpPr>
              <p:spPr>
                <a:xfrm>
                  <a:off x="2853996" y="3430480"/>
                  <a:ext cx="425640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-4-</a:t>
                  </a:r>
                </a:p>
              </p:txBody>
            </p:sp>
          </p:grpSp>
          <p:sp>
            <p:nvSpPr>
              <p:cNvPr id="590" name="CaixaDeTexto 589"/>
              <p:cNvSpPr txBox="1"/>
              <p:nvPr/>
            </p:nvSpPr>
            <p:spPr>
              <a:xfrm>
                <a:off x="3086980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598" name="Grupo 597"/>
            <p:cNvGrpSpPr/>
            <p:nvPr/>
          </p:nvGrpSpPr>
          <p:grpSpPr>
            <a:xfrm rot="5400000">
              <a:off x="1183317" y="5915432"/>
              <a:ext cx="559431" cy="372037"/>
              <a:chOff x="3116701" y="5567986"/>
              <a:chExt cx="559431" cy="372037"/>
            </a:xfrm>
          </p:grpSpPr>
          <p:sp>
            <p:nvSpPr>
              <p:cNvPr id="599" name="CaixaDeTexto 598"/>
              <p:cNvSpPr txBox="1"/>
              <p:nvPr/>
            </p:nvSpPr>
            <p:spPr>
              <a:xfrm>
                <a:off x="3116701" y="5567986"/>
                <a:ext cx="559431" cy="3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600" name="Grupo 599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601" name="Triângulo isósceles 600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603" name="Conector reto 602"/>
            <p:cNvCxnSpPr/>
            <p:nvPr/>
          </p:nvCxnSpPr>
          <p:spPr>
            <a:xfrm flipH="1" flipV="1">
              <a:off x="2893838" y="4652825"/>
              <a:ext cx="447428" cy="2754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4" name="Grupo 603"/>
            <p:cNvGrpSpPr/>
            <p:nvPr/>
          </p:nvGrpSpPr>
          <p:grpSpPr>
            <a:xfrm>
              <a:off x="2897058" y="4393754"/>
              <a:ext cx="376033" cy="547125"/>
              <a:chOff x="3080534" y="2002720"/>
              <a:chExt cx="376033" cy="547125"/>
            </a:xfrm>
          </p:grpSpPr>
          <p:grpSp>
            <p:nvGrpSpPr>
              <p:cNvPr id="605" name="Grupo 604"/>
              <p:cNvGrpSpPr/>
              <p:nvPr/>
            </p:nvGrpSpPr>
            <p:grpSpPr>
              <a:xfrm>
                <a:off x="3080534" y="2002720"/>
                <a:ext cx="376033" cy="363253"/>
                <a:chOff x="2859271" y="3425787"/>
                <a:chExt cx="509426" cy="363253"/>
              </a:xfrm>
            </p:grpSpPr>
            <p:cxnSp>
              <p:nvCxnSpPr>
                <p:cNvPr id="607" name="Conector reto 60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Conector reto 60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Conector reto 60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Conector reto 60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Conector reto 61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Conector reto 61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13" name="CaixaDeTexto 612"/>
                <p:cNvSpPr txBox="1"/>
                <p:nvPr/>
              </p:nvSpPr>
              <p:spPr>
                <a:xfrm>
                  <a:off x="2859271" y="3425787"/>
                  <a:ext cx="509426" cy="226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-10-</a:t>
                  </a:r>
                </a:p>
              </p:txBody>
            </p:sp>
          </p:grpSp>
          <p:sp>
            <p:nvSpPr>
              <p:cNvPr id="606" name="CaixaDeTexto 605"/>
              <p:cNvSpPr txBox="1"/>
              <p:nvPr/>
            </p:nvSpPr>
            <p:spPr>
              <a:xfrm>
                <a:off x="3086981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cxnSp>
          <p:nvCxnSpPr>
            <p:cNvPr id="614" name="Conector reto 613"/>
            <p:cNvCxnSpPr/>
            <p:nvPr/>
          </p:nvCxnSpPr>
          <p:spPr>
            <a:xfrm flipH="1">
              <a:off x="3038636" y="4812871"/>
              <a:ext cx="1179609" cy="157230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ector reto 614"/>
            <p:cNvCxnSpPr>
              <a:endCxn id="540" idx="0"/>
            </p:cNvCxnSpPr>
            <p:nvPr/>
          </p:nvCxnSpPr>
          <p:spPr>
            <a:xfrm flipH="1">
              <a:off x="1934326" y="6385174"/>
              <a:ext cx="1085423" cy="0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ector reto 615"/>
            <p:cNvCxnSpPr/>
            <p:nvPr/>
          </p:nvCxnSpPr>
          <p:spPr>
            <a:xfrm>
              <a:off x="1278848" y="6385174"/>
              <a:ext cx="640437" cy="1348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ector reto 616"/>
            <p:cNvCxnSpPr>
              <a:endCxn id="601" idx="0"/>
            </p:cNvCxnSpPr>
            <p:nvPr/>
          </p:nvCxnSpPr>
          <p:spPr>
            <a:xfrm flipV="1">
              <a:off x="1273534" y="6036600"/>
              <a:ext cx="3492" cy="349922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ector reto 617"/>
            <p:cNvCxnSpPr/>
            <p:nvPr/>
          </p:nvCxnSpPr>
          <p:spPr>
            <a:xfrm flipV="1">
              <a:off x="1272957" y="5486475"/>
              <a:ext cx="5891" cy="550126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9" name="Grupo 618"/>
            <p:cNvGrpSpPr/>
            <p:nvPr/>
          </p:nvGrpSpPr>
          <p:grpSpPr>
            <a:xfrm rot="18501488">
              <a:off x="3095703" y="5792054"/>
              <a:ext cx="345431" cy="538285"/>
              <a:chOff x="3052239" y="1988424"/>
              <a:chExt cx="345431" cy="538285"/>
            </a:xfrm>
          </p:grpSpPr>
          <p:grpSp>
            <p:nvGrpSpPr>
              <p:cNvPr id="620" name="Grupo 619"/>
              <p:cNvGrpSpPr/>
              <p:nvPr/>
            </p:nvGrpSpPr>
            <p:grpSpPr>
              <a:xfrm>
                <a:off x="3052239" y="1988424"/>
                <a:ext cx="320034" cy="377549"/>
                <a:chOff x="2820936" y="3411491"/>
                <a:chExt cx="433562" cy="377549"/>
              </a:xfrm>
            </p:grpSpPr>
            <p:cxnSp>
              <p:nvCxnSpPr>
                <p:cNvPr id="622" name="Conector reto 62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Conector reto 62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Conector reto 62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Conector reto 624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Conector reto 625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Conector reto 626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28" name="CaixaDeTexto 627"/>
                <p:cNvSpPr txBox="1"/>
                <p:nvPr/>
              </p:nvSpPr>
              <p:spPr>
                <a:xfrm>
                  <a:off x="2820936" y="3411491"/>
                  <a:ext cx="433562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-4-</a:t>
                  </a:r>
                </a:p>
              </p:txBody>
            </p:sp>
          </p:grpSp>
          <p:sp>
            <p:nvSpPr>
              <p:cNvPr id="621" name="CaixaDeTexto 620"/>
              <p:cNvSpPr txBox="1"/>
              <p:nvPr/>
            </p:nvSpPr>
            <p:spPr>
              <a:xfrm>
                <a:off x="3058736" y="2304058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716" name="Grupo 715"/>
            <p:cNvGrpSpPr/>
            <p:nvPr/>
          </p:nvGrpSpPr>
          <p:grpSpPr>
            <a:xfrm>
              <a:off x="2075724" y="6135023"/>
              <a:ext cx="343080" cy="542432"/>
              <a:chOff x="3076640" y="2007413"/>
              <a:chExt cx="343080" cy="542432"/>
            </a:xfrm>
          </p:grpSpPr>
          <p:grpSp>
            <p:nvGrpSpPr>
              <p:cNvPr id="717" name="Grupo 716"/>
              <p:cNvGrpSpPr/>
              <p:nvPr/>
            </p:nvGrpSpPr>
            <p:grpSpPr>
              <a:xfrm>
                <a:off x="3076640" y="2007413"/>
                <a:ext cx="314186" cy="358560"/>
                <a:chOff x="2853996" y="3430480"/>
                <a:chExt cx="425640" cy="358560"/>
              </a:xfrm>
            </p:grpSpPr>
            <p:cxnSp>
              <p:nvCxnSpPr>
                <p:cNvPr id="719" name="Conector reto 71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Conector reto 71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Conector reto 72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Conector reto 72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Conector reto 72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Conector reto 72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25" name="CaixaDeTexto 724"/>
                <p:cNvSpPr txBox="1"/>
                <p:nvPr/>
              </p:nvSpPr>
              <p:spPr>
                <a:xfrm>
                  <a:off x="2853996" y="3430480"/>
                  <a:ext cx="425640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-4-</a:t>
                  </a:r>
                </a:p>
              </p:txBody>
            </p:sp>
          </p:grpSp>
          <p:sp>
            <p:nvSpPr>
              <p:cNvPr id="718" name="CaixaDeTexto 717"/>
              <p:cNvSpPr txBox="1"/>
              <p:nvPr/>
            </p:nvSpPr>
            <p:spPr>
              <a:xfrm>
                <a:off x="3086980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726" name="Grupo 725"/>
            <p:cNvGrpSpPr/>
            <p:nvPr/>
          </p:nvGrpSpPr>
          <p:grpSpPr>
            <a:xfrm>
              <a:off x="1320309" y="6135023"/>
              <a:ext cx="343080" cy="542432"/>
              <a:chOff x="3076640" y="2007413"/>
              <a:chExt cx="343080" cy="542432"/>
            </a:xfrm>
          </p:grpSpPr>
          <p:grpSp>
            <p:nvGrpSpPr>
              <p:cNvPr id="727" name="Grupo 726"/>
              <p:cNvGrpSpPr/>
              <p:nvPr/>
            </p:nvGrpSpPr>
            <p:grpSpPr>
              <a:xfrm>
                <a:off x="3076640" y="2007413"/>
                <a:ext cx="314186" cy="358560"/>
                <a:chOff x="2853996" y="3430480"/>
                <a:chExt cx="425640" cy="358560"/>
              </a:xfrm>
            </p:grpSpPr>
            <p:cxnSp>
              <p:nvCxnSpPr>
                <p:cNvPr id="729" name="Conector reto 72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Conector reto 72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Conector reto 73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Conector reto 73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Conector reto 73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Conector reto 73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35" name="CaixaDeTexto 734"/>
                <p:cNvSpPr txBox="1"/>
                <p:nvPr/>
              </p:nvSpPr>
              <p:spPr>
                <a:xfrm>
                  <a:off x="2853996" y="3430480"/>
                  <a:ext cx="425640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-4-</a:t>
                  </a:r>
                </a:p>
              </p:txBody>
            </p:sp>
          </p:grpSp>
          <p:sp>
            <p:nvSpPr>
              <p:cNvPr id="728" name="CaixaDeTexto 727"/>
              <p:cNvSpPr txBox="1"/>
              <p:nvPr/>
            </p:nvSpPr>
            <p:spPr>
              <a:xfrm>
                <a:off x="3086980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766" name="Grupo 765"/>
            <p:cNvGrpSpPr/>
            <p:nvPr/>
          </p:nvGrpSpPr>
          <p:grpSpPr>
            <a:xfrm rot="18361910">
              <a:off x="3245599" y="5629573"/>
              <a:ext cx="320034" cy="526271"/>
              <a:chOff x="3067056" y="2000436"/>
              <a:chExt cx="320034" cy="526271"/>
            </a:xfrm>
          </p:grpSpPr>
          <p:grpSp>
            <p:nvGrpSpPr>
              <p:cNvPr id="767" name="Grupo 766"/>
              <p:cNvGrpSpPr/>
              <p:nvPr/>
            </p:nvGrpSpPr>
            <p:grpSpPr>
              <a:xfrm>
                <a:off x="3067056" y="2000436"/>
                <a:ext cx="320034" cy="365537"/>
                <a:chOff x="2841004" y="3423503"/>
                <a:chExt cx="433561" cy="365537"/>
              </a:xfrm>
            </p:grpSpPr>
            <p:cxnSp>
              <p:nvCxnSpPr>
                <p:cNvPr id="769" name="Conector reto 76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0" name="Conector reto 76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Conector reto 77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2" name="Conector reto 771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Conector reto 772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74" name="CaixaDeTexto 773"/>
                <p:cNvSpPr txBox="1"/>
                <p:nvPr/>
              </p:nvSpPr>
              <p:spPr>
                <a:xfrm>
                  <a:off x="2841004" y="3423503"/>
                  <a:ext cx="433561" cy="2226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-9-</a:t>
                  </a:r>
                </a:p>
              </p:txBody>
            </p:sp>
          </p:grpSp>
          <p:sp>
            <p:nvSpPr>
              <p:cNvPr id="768" name="CaixaDeTexto 767"/>
              <p:cNvSpPr txBox="1"/>
              <p:nvPr/>
            </p:nvSpPr>
            <p:spPr>
              <a:xfrm>
                <a:off x="3105987" y="2304056"/>
                <a:ext cx="244436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775" name="Grupo 774"/>
            <p:cNvGrpSpPr/>
            <p:nvPr/>
          </p:nvGrpSpPr>
          <p:grpSpPr>
            <a:xfrm>
              <a:off x="2298496" y="6153964"/>
              <a:ext cx="314186" cy="524482"/>
              <a:chOff x="3091441" y="2019429"/>
              <a:chExt cx="287347" cy="534937"/>
            </a:xfrm>
          </p:grpSpPr>
          <p:grpSp>
            <p:nvGrpSpPr>
              <p:cNvPr id="776" name="Grupo 775"/>
              <p:cNvGrpSpPr/>
              <p:nvPr/>
            </p:nvGrpSpPr>
            <p:grpSpPr>
              <a:xfrm>
                <a:off x="3091441" y="2019429"/>
                <a:ext cx="287347" cy="346544"/>
                <a:chOff x="2874063" y="3442496"/>
                <a:chExt cx="389282" cy="346544"/>
              </a:xfrm>
            </p:grpSpPr>
            <p:cxnSp>
              <p:nvCxnSpPr>
                <p:cNvPr id="778" name="Conector reto 77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to 778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0" name="Conector reto 779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1" name="Conector reto 78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2" name="Conector reto 78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83" name="CaixaDeTexto 782"/>
                <p:cNvSpPr txBox="1"/>
                <p:nvPr/>
              </p:nvSpPr>
              <p:spPr>
                <a:xfrm>
                  <a:off x="2874063" y="3442496"/>
                  <a:ext cx="389282" cy="231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-9-</a:t>
                  </a:r>
                </a:p>
              </p:txBody>
            </p:sp>
          </p:grpSp>
          <p:sp>
            <p:nvSpPr>
              <p:cNvPr id="777" name="CaixaDeTexto 776"/>
              <p:cNvSpPr txBox="1"/>
              <p:nvPr/>
            </p:nvSpPr>
            <p:spPr>
              <a:xfrm>
                <a:off x="3116638" y="2323049"/>
                <a:ext cx="219470" cy="231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784" name="Grupo 783"/>
            <p:cNvGrpSpPr/>
            <p:nvPr/>
          </p:nvGrpSpPr>
          <p:grpSpPr>
            <a:xfrm>
              <a:off x="1550613" y="6165307"/>
              <a:ext cx="314186" cy="507505"/>
              <a:chOff x="3091464" y="2019429"/>
              <a:chExt cx="299737" cy="548926"/>
            </a:xfrm>
          </p:grpSpPr>
          <p:grpSp>
            <p:nvGrpSpPr>
              <p:cNvPr id="785" name="Grupo 784"/>
              <p:cNvGrpSpPr/>
              <p:nvPr/>
            </p:nvGrpSpPr>
            <p:grpSpPr>
              <a:xfrm>
                <a:off x="3091464" y="2019429"/>
                <a:ext cx="299737" cy="346544"/>
                <a:chOff x="2874063" y="3442496"/>
                <a:chExt cx="406063" cy="346544"/>
              </a:xfrm>
            </p:grpSpPr>
            <p:cxnSp>
              <p:nvCxnSpPr>
                <p:cNvPr id="787" name="Conector reto 78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to 78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9" name="Conector reto 78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Conector reto 789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1" name="Conector reto 790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92" name="CaixaDeTexto 791"/>
                <p:cNvSpPr txBox="1"/>
                <p:nvPr/>
              </p:nvSpPr>
              <p:spPr>
                <a:xfrm>
                  <a:off x="2874063" y="3442496"/>
                  <a:ext cx="406063" cy="245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-9-</a:t>
                  </a:r>
                </a:p>
              </p:txBody>
            </p:sp>
          </p:grpSp>
          <p:sp>
            <p:nvSpPr>
              <p:cNvPr id="786" name="CaixaDeTexto 785"/>
              <p:cNvSpPr txBox="1"/>
              <p:nvPr/>
            </p:nvSpPr>
            <p:spPr>
              <a:xfrm>
                <a:off x="3116638" y="2323049"/>
                <a:ext cx="228933" cy="245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793" name="Grupo 792"/>
            <p:cNvGrpSpPr/>
            <p:nvPr/>
          </p:nvGrpSpPr>
          <p:grpSpPr>
            <a:xfrm rot="5400000">
              <a:off x="1107505" y="5517978"/>
              <a:ext cx="320035" cy="520334"/>
              <a:chOff x="3080730" y="1998219"/>
              <a:chExt cx="292697" cy="530708"/>
            </a:xfrm>
          </p:grpSpPr>
          <p:grpSp>
            <p:nvGrpSpPr>
              <p:cNvPr id="794" name="Grupo 793"/>
              <p:cNvGrpSpPr/>
              <p:nvPr/>
            </p:nvGrpSpPr>
            <p:grpSpPr>
              <a:xfrm>
                <a:off x="3080730" y="1998219"/>
                <a:ext cx="292697" cy="367754"/>
                <a:chOff x="2859524" y="3421286"/>
                <a:chExt cx="396526" cy="367754"/>
              </a:xfrm>
            </p:grpSpPr>
            <p:cxnSp>
              <p:nvCxnSpPr>
                <p:cNvPr id="796" name="Conector reto 79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Conector reto 79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8" name="Conector reto 79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Conector reto 798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0" name="Conector reto 799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01" name="CaixaDeTexto 800"/>
                <p:cNvSpPr txBox="1"/>
                <p:nvPr/>
              </p:nvSpPr>
              <p:spPr>
                <a:xfrm>
                  <a:off x="2859524" y="3421286"/>
                  <a:ext cx="396526" cy="2270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-9-</a:t>
                  </a:r>
                </a:p>
              </p:txBody>
            </p:sp>
          </p:grpSp>
          <p:sp>
            <p:nvSpPr>
              <p:cNvPr id="795" name="CaixaDeTexto 794"/>
              <p:cNvSpPr txBox="1"/>
              <p:nvPr/>
            </p:nvSpPr>
            <p:spPr>
              <a:xfrm>
                <a:off x="3116432" y="2301837"/>
                <a:ext cx="223555" cy="22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275282" y="5190403"/>
              <a:ext cx="375786" cy="622430"/>
              <a:chOff x="3662673" y="5760379"/>
              <a:chExt cx="375786" cy="622430"/>
            </a:xfrm>
          </p:grpSpPr>
          <p:grpSp>
            <p:nvGrpSpPr>
              <p:cNvPr id="542" name="Grupo 541"/>
              <p:cNvGrpSpPr/>
              <p:nvPr/>
            </p:nvGrpSpPr>
            <p:grpSpPr>
              <a:xfrm rot="5400000">
                <a:off x="3539351" y="5883701"/>
                <a:ext cx="622430" cy="375786"/>
                <a:chOff x="3035302" y="5564237"/>
                <a:chExt cx="622430" cy="375786"/>
              </a:xfrm>
            </p:grpSpPr>
            <p:sp>
              <p:nvSpPr>
                <p:cNvPr id="543" name="CaixaDeTexto 542"/>
                <p:cNvSpPr txBox="1"/>
                <p:nvPr/>
              </p:nvSpPr>
              <p:spPr>
                <a:xfrm>
                  <a:off x="3035302" y="5564237"/>
                  <a:ext cx="622430" cy="3562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-9-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4400 VA</a:t>
                  </a:r>
                </a:p>
              </p:txBody>
            </p:sp>
            <p:grpSp>
              <p:nvGrpSpPr>
                <p:cNvPr id="544" name="Grupo 543"/>
                <p:cNvGrpSpPr/>
                <p:nvPr/>
              </p:nvGrpSpPr>
              <p:grpSpPr>
                <a:xfrm rot="533129">
                  <a:off x="3279747" y="5851686"/>
                  <a:ext cx="105892" cy="88337"/>
                  <a:chOff x="3279747" y="5851686"/>
                  <a:chExt cx="105892" cy="88337"/>
                </a:xfrm>
              </p:grpSpPr>
              <p:sp>
                <p:nvSpPr>
                  <p:cNvPr id="545" name="Triângulo isósceles 544"/>
                  <p:cNvSpPr/>
                  <p:nvPr/>
                </p:nvSpPr>
                <p:spPr>
                  <a:xfrm rot="10354421">
                    <a:off x="3279747" y="5851686"/>
                    <a:ext cx="105892" cy="88337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99" name="Conector reto 98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2" name="Conector reto 801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upo 802"/>
            <p:cNvGrpSpPr/>
            <p:nvPr/>
          </p:nvGrpSpPr>
          <p:grpSpPr>
            <a:xfrm rot="16200000">
              <a:off x="4921003" y="3246452"/>
              <a:ext cx="362874" cy="549207"/>
              <a:chOff x="3041329" y="5552814"/>
              <a:chExt cx="362874" cy="549207"/>
            </a:xfrm>
          </p:grpSpPr>
          <p:sp>
            <p:nvSpPr>
              <p:cNvPr id="804" name="CaixaDeTexto 803"/>
              <p:cNvSpPr txBox="1"/>
              <p:nvPr/>
            </p:nvSpPr>
            <p:spPr>
              <a:xfrm rot="5400000">
                <a:off x="2948162" y="5645981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805" name="Grupo 804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06" name="Triângulo isósceles 805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08" name="Grupo 807"/>
            <p:cNvGrpSpPr/>
            <p:nvPr/>
          </p:nvGrpSpPr>
          <p:grpSpPr>
            <a:xfrm rot="5400000">
              <a:off x="5337709" y="1715321"/>
              <a:ext cx="388601" cy="585911"/>
              <a:chOff x="3279747" y="5354112"/>
              <a:chExt cx="388601" cy="585911"/>
            </a:xfrm>
          </p:grpSpPr>
          <p:sp>
            <p:nvSpPr>
              <p:cNvPr id="809" name="CaixaDeTexto 808"/>
              <p:cNvSpPr txBox="1"/>
              <p:nvPr/>
            </p:nvSpPr>
            <p:spPr>
              <a:xfrm rot="16200000">
                <a:off x="3212307" y="5447279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810" name="Grupo 809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11" name="Triângulo isósceles 810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13" name="Grupo 812"/>
            <p:cNvGrpSpPr/>
            <p:nvPr/>
          </p:nvGrpSpPr>
          <p:grpSpPr>
            <a:xfrm rot="10800000">
              <a:off x="5370428" y="4666618"/>
              <a:ext cx="549207" cy="407042"/>
              <a:chOff x="2921042" y="5532981"/>
              <a:chExt cx="549207" cy="407042"/>
            </a:xfrm>
          </p:grpSpPr>
          <p:sp>
            <p:nvSpPr>
              <p:cNvPr id="814" name="CaixaDeTexto 813"/>
              <p:cNvSpPr txBox="1"/>
              <p:nvPr/>
            </p:nvSpPr>
            <p:spPr>
              <a:xfrm rot="10800000">
                <a:off x="2921042" y="5532981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815" name="Grupo 814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16" name="Triângulo isósceles 815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18" name="Grupo 817"/>
            <p:cNvGrpSpPr/>
            <p:nvPr/>
          </p:nvGrpSpPr>
          <p:grpSpPr>
            <a:xfrm rot="10800000">
              <a:off x="6035574" y="4667008"/>
              <a:ext cx="549207" cy="407042"/>
              <a:chOff x="2921042" y="5532981"/>
              <a:chExt cx="549207" cy="407042"/>
            </a:xfrm>
          </p:grpSpPr>
          <p:sp>
            <p:nvSpPr>
              <p:cNvPr id="819" name="CaixaDeTexto 818"/>
              <p:cNvSpPr txBox="1"/>
              <p:nvPr/>
            </p:nvSpPr>
            <p:spPr>
              <a:xfrm rot="10800000">
                <a:off x="2921042" y="5532981"/>
                <a:ext cx="549207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820" name="Grupo 819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21" name="Triângulo isósceles 820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823" name="Conector reto 822"/>
            <p:cNvCxnSpPr/>
            <p:nvPr/>
          </p:nvCxnSpPr>
          <p:spPr>
            <a:xfrm flipH="1" flipV="1">
              <a:off x="4797153" y="4653137"/>
              <a:ext cx="1388319" cy="427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4" name="Grupo 823"/>
            <p:cNvGrpSpPr/>
            <p:nvPr/>
          </p:nvGrpSpPr>
          <p:grpSpPr>
            <a:xfrm>
              <a:off x="4971310" y="4406722"/>
              <a:ext cx="343079" cy="542432"/>
              <a:chOff x="3076642" y="2007413"/>
              <a:chExt cx="343079" cy="542432"/>
            </a:xfrm>
          </p:grpSpPr>
          <p:grpSp>
            <p:nvGrpSpPr>
              <p:cNvPr id="825" name="Grupo 824"/>
              <p:cNvGrpSpPr/>
              <p:nvPr/>
            </p:nvGrpSpPr>
            <p:grpSpPr>
              <a:xfrm>
                <a:off x="3076642" y="2007413"/>
                <a:ext cx="314186" cy="358560"/>
                <a:chOff x="2853996" y="3430480"/>
                <a:chExt cx="425639" cy="358560"/>
              </a:xfrm>
            </p:grpSpPr>
            <p:cxnSp>
              <p:nvCxnSpPr>
                <p:cNvPr id="827" name="Conector reto 82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8" name="Conector reto 82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Conector reto 82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Conector reto 82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Conector reto 83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Conector reto 83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33" name="CaixaDeTexto 832"/>
                <p:cNvSpPr txBox="1"/>
                <p:nvPr/>
              </p:nvSpPr>
              <p:spPr>
                <a:xfrm>
                  <a:off x="2853996" y="3430480"/>
                  <a:ext cx="425639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-5-</a:t>
                  </a:r>
                </a:p>
              </p:txBody>
            </p:sp>
          </p:grpSp>
          <p:sp>
            <p:nvSpPr>
              <p:cNvPr id="826" name="CaixaDeTexto 825"/>
              <p:cNvSpPr txBox="1"/>
              <p:nvPr/>
            </p:nvSpPr>
            <p:spPr>
              <a:xfrm>
                <a:off x="3086981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834" name="Grupo 833"/>
            <p:cNvGrpSpPr/>
            <p:nvPr/>
          </p:nvGrpSpPr>
          <p:grpSpPr>
            <a:xfrm>
              <a:off x="5575355" y="4416527"/>
              <a:ext cx="343079" cy="542432"/>
              <a:chOff x="3076642" y="2007413"/>
              <a:chExt cx="343079" cy="542432"/>
            </a:xfrm>
          </p:grpSpPr>
          <p:grpSp>
            <p:nvGrpSpPr>
              <p:cNvPr id="835" name="Grupo 834"/>
              <p:cNvGrpSpPr/>
              <p:nvPr/>
            </p:nvGrpSpPr>
            <p:grpSpPr>
              <a:xfrm>
                <a:off x="3076642" y="2007413"/>
                <a:ext cx="314186" cy="358560"/>
                <a:chOff x="2853996" y="3430480"/>
                <a:chExt cx="425639" cy="358560"/>
              </a:xfrm>
            </p:grpSpPr>
            <p:cxnSp>
              <p:nvCxnSpPr>
                <p:cNvPr id="837" name="Conector reto 83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8" name="Conector reto 83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Conector reto 83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40" name="Conector reto 83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41" name="Conector reto 84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Conector reto 84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43" name="CaixaDeTexto 842"/>
                <p:cNvSpPr txBox="1"/>
                <p:nvPr/>
              </p:nvSpPr>
              <p:spPr>
                <a:xfrm>
                  <a:off x="2853996" y="3430480"/>
                  <a:ext cx="425639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-5-</a:t>
                  </a:r>
                </a:p>
              </p:txBody>
            </p:sp>
          </p:grpSp>
          <p:sp>
            <p:nvSpPr>
              <p:cNvPr id="836" name="CaixaDeTexto 835"/>
              <p:cNvSpPr txBox="1"/>
              <p:nvPr/>
            </p:nvSpPr>
            <p:spPr>
              <a:xfrm>
                <a:off x="3086981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844" name="Grupo 843"/>
            <p:cNvGrpSpPr/>
            <p:nvPr/>
          </p:nvGrpSpPr>
          <p:grpSpPr>
            <a:xfrm>
              <a:off x="4375641" y="6155670"/>
              <a:ext cx="611055" cy="362874"/>
              <a:chOff x="2907827" y="5697067"/>
              <a:chExt cx="611055" cy="362874"/>
            </a:xfrm>
          </p:grpSpPr>
          <p:sp>
            <p:nvSpPr>
              <p:cNvPr id="845" name="CaixaDeTexto 844"/>
              <p:cNvSpPr txBox="1"/>
              <p:nvPr/>
            </p:nvSpPr>
            <p:spPr>
              <a:xfrm>
                <a:off x="2907827" y="5697067"/>
                <a:ext cx="611055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-11-</a:t>
                </a:r>
              </a:p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1250 VA</a:t>
                </a:r>
              </a:p>
            </p:txBody>
          </p:sp>
          <p:grpSp>
            <p:nvGrpSpPr>
              <p:cNvPr id="846" name="Grupo 845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47" name="Triângulo isósceles 846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8" name="Triângulo isósceles 847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49" name="Grupo 848"/>
            <p:cNvGrpSpPr/>
            <p:nvPr/>
          </p:nvGrpSpPr>
          <p:grpSpPr>
            <a:xfrm rot="5400000">
              <a:off x="4052929" y="5149972"/>
              <a:ext cx="362874" cy="618616"/>
              <a:chOff x="3210040" y="5321407"/>
              <a:chExt cx="362874" cy="618616"/>
            </a:xfrm>
          </p:grpSpPr>
          <p:sp>
            <p:nvSpPr>
              <p:cNvPr id="850" name="CaixaDeTexto 849"/>
              <p:cNvSpPr txBox="1"/>
              <p:nvPr/>
            </p:nvSpPr>
            <p:spPr>
              <a:xfrm rot="16200000">
                <a:off x="3116873" y="5414574"/>
                <a:ext cx="549208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600 VA</a:t>
                </a:r>
              </a:p>
            </p:txBody>
          </p:sp>
          <p:grpSp>
            <p:nvGrpSpPr>
              <p:cNvPr id="851" name="Grupo 850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52" name="Triângulo isósceles 851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3" name="Triângulo isósceles 852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854" name="Conector reto 853"/>
            <p:cNvCxnSpPr/>
            <p:nvPr/>
          </p:nvCxnSpPr>
          <p:spPr>
            <a:xfrm flipH="1">
              <a:off x="4021197" y="4824202"/>
              <a:ext cx="456523" cy="58491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ector reto 854"/>
            <p:cNvCxnSpPr/>
            <p:nvPr/>
          </p:nvCxnSpPr>
          <p:spPr>
            <a:xfrm>
              <a:off x="4013559" y="5412588"/>
              <a:ext cx="795237" cy="899659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6" name="Grupo 855"/>
            <p:cNvGrpSpPr/>
            <p:nvPr/>
          </p:nvGrpSpPr>
          <p:grpSpPr>
            <a:xfrm rot="18516964">
              <a:off x="4143271" y="4754895"/>
              <a:ext cx="383034" cy="523210"/>
              <a:chOff x="3031838" y="2003498"/>
              <a:chExt cx="383034" cy="523210"/>
            </a:xfrm>
          </p:grpSpPr>
          <p:grpSp>
            <p:nvGrpSpPr>
              <p:cNvPr id="857" name="Grupo 856"/>
              <p:cNvGrpSpPr/>
              <p:nvPr/>
            </p:nvGrpSpPr>
            <p:grpSpPr>
              <a:xfrm>
                <a:off x="3031838" y="2003498"/>
                <a:ext cx="383034" cy="362475"/>
                <a:chOff x="2793306" y="3426565"/>
                <a:chExt cx="518911" cy="362475"/>
              </a:xfrm>
            </p:grpSpPr>
            <p:cxnSp>
              <p:nvCxnSpPr>
                <p:cNvPr id="859" name="Conector reto 85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Conector reto 85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Conector reto 86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Conector reto 86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Conector reto 86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Conector reto 86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65" name="CaixaDeTexto 864"/>
                <p:cNvSpPr txBox="1"/>
                <p:nvPr/>
              </p:nvSpPr>
              <p:spPr>
                <a:xfrm>
                  <a:off x="2793306" y="3426565"/>
                  <a:ext cx="518911" cy="2226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-11-</a:t>
                  </a:r>
                </a:p>
              </p:txBody>
            </p:sp>
          </p:grpSp>
          <p:sp>
            <p:nvSpPr>
              <p:cNvPr id="858" name="CaixaDeTexto 857"/>
              <p:cNvSpPr txBox="1"/>
              <p:nvPr/>
            </p:nvSpPr>
            <p:spPr>
              <a:xfrm>
                <a:off x="3058737" y="2304057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866" name="Grupo 865"/>
            <p:cNvGrpSpPr/>
            <p:nvPr/>
          </p:nvGrpSpPr>
          <p:grpSpPr>
            <a:xfrm rot="2677446">
              <a:off x="4201942" y="5579036"/>
              <a:ext cx="376033" cy="527350"/>
              <a:chOff x="3035333" y="2001428"/>
              <a:chExt cx="376033" cy="527350"/>
            </a:xfrm>
          </p:grpSpPr>
          <p:grpSp>
            <p:nvGrpSpPr>
              <p:cNvPr id="867" name="Grupo 866"/>
              <p:cNvGrpSpPr/>
              <p:nvPr/>
            </p:nvGrpSpPr>
            <p:grpSpPr>
              <a:xfrm>
                <a:off x="3035333" y="2001428"/>
                <a:ext cx="376033" cy="364545"/>
                <a:chOff x="2798047" y="3424495"/>
                <a:chExt cx="509428" cy="364545"/>
              </a:xfrm>
            </p:grpSpPr>
            <p:cxnSp>
              <p:nvCxnSpPr>
                <p:cNvPr id="869" name="Conector reto 86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Conector reto 86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Conector reto 87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Conector reto 87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Conector reto 87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Conector reto 87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75" name="CaixaDeTexto 874"/>
                <p:cNvSpPr txBox="1"/>
                <p:nvPr/>
              </p:nvSpPr>
              <p:spPr>
                <a:xfrm>
                  <a:off x="2798047" y="3424495"/>
                  <a:ext cx="509428" cy="226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-11-</a:t>
                  </a:r>
                </a:p>
              </p:txBody>
            </p:sp>
          </p:grpSp>
          <p:sp>
            <p:nvSpPr>
              <p:cNvPr id="868" name="CaixaDeTexto 867"/>
              <p:cNvSpPr txBox="1"/>
              <p:nvPr/>
            </p:nvSpPr>
            <p:spPr>
              <a:xfrm>
                <a:off x="3061837" y="2301982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876" name="Grupo 875"/>
            <p:cNvGrpSpPr/>
            <p:nvPr/>
          </p:nvGrpSpPr>
          <p:grpSpPr>
            <a:xfrm rot="18404675">
              <a:off x="4023011" y="4929845"/>
              <a:ext cx="348951" cy="519627"/>
              <a:chOff x="3048719" y="2007083"/>
              <a:chExt cx="348951" cy="519627"/>
            </a:xfrm>
          </p:grpSpPr>
          <p:grpSp>
            <p:nvGrpSpPr>
              <p:cNvPr id="877" name="Grupo 876"/>
              <p:cNvGrpSpPr/>
              <p:nvPr/>
            </p:nvGrpSpPr>
            <p:grpSpPr>
              <a:xfrm>
                <a:off x="3048719" y="2007083"/>
                <a:ext cx="320034" cy="358890"/>
                <a:chOff x="2816163" y="3430150"/>
                <a:chExt cx="433561" cy="358890"/>
              </a:xfrm>
            </p:grpSpPr>
            <p:cxnSp>
              <p:nvCxnSpPr>
                <p:cNvPr id="879" name="Conector reto 87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Conector reto 87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Conector reto 88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Conector reto 88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Conector reto 88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Conector reto 88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85" name="CaixaDeTexto 884"/>
                <p:cNvSpPr txBox="1"/>
                <p:nvPr/>
              </p:nvSpPr>
              <p:spPr>
                <a:xfrm>
                  <a:off x="2816163" y="3430150"/>
                  <a:ext cx="433561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-5-</a:t>
                  </a:r>
                </a:p>
              </p:txBody>
            </p:sp>
          </p:grpSp>
          <p:sp>
            <p:nvSpPr>
              <p:cNvPr id="878" name="CaixaDeTexto 877"/>
              <p:cNvSpPr txBox="1"/>
              <p:nvPr/>
            </p:nvSpPr>
            <p:spPr>
              <a:xfrm>
                <a:off x="3058736" y="2304059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894" name="Grupo 893"/>
            <p:cNvGrpSpPr/>
            <p:nvPr/>
          </p:nvGrpSpPr>
          <p:grpSpPr>
            <a:xfrm>
              <a:off x="5243912" y="3057919"/>
              <a:ext cx="369225" cy="622430"/>
              <a:chOff x="3662980" y="5693449"/>
              <a:chExt cx="369225" cy="622430"/>
            </a:xfrm>
          </p:grpSpPr>
          <p:grpSp>
            <p:nvGrpSpPr>
              <p:cNvPr id="895" name="Grupo 894"/>
              <p:cNvGrpSpPr/>
              <p:nvPr/>
            </p:nvGrpSpPr>
            <p:grpSpPr>
              <a:xfrm rot="5400000">
                <a:off x="3536378" y="5820051"/>
                <a:ext cx="622430" cy="369225"/>
                <a:chOff x="2968370" y="5570492"/>
                <a:chExt cx="622430" cy="369225"/>
              </a:xfrm>
            </p:grpSpPr>
            <p:sp>
              <p:nvSpPr>
                <p:cNvPr id="898" name="CaixaDeTexto 897"/>
                <p:cNvSpPr txBox="1"/>
                <p:nvPr/>
              </p:nvSpPr>
              <p:spPr>
                <a:xfrm rot="10800000">
                  <a:off x="2968370" y="5570492"/>
                  <a:ext cx="622430" cy="3562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-7-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7500 VA</a:t>
                  </a:r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533129">
                  <a:off x="3279787" y="5848522"/>
                  <a:ext cx="81766" cy="91195"/>
                  <a:chOff x="3279663" y="5850400"/>
                  <a:chExt cx="81766" cy="91195"/>
                </a:xfrm>
              </p:grpSpPr>
              <p:sp>
                <p:nvSpPr>
                  <p:cNvPr id="900" name="Triângulo isósceles 899"/>
                  <p:cNvSpPr/>
                  <p:nvPr/>
                </p:nvSpPr>
                <p:spPr>
                  <a:xfrm rot="10354421">
                    <a:off x="3279663" y="5850400"/>
                    <a:ext cx="81766" cy="9119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1" name="Triângulo isósceles 900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896" name="Conector reto 895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Conector reto 896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2" name="Grupo 901"/>
            <p:cNvGrpSpPr/>
            <p:nvPr/>
          </p:nvGrpSpPr>
          <p:grpSpPr>
            <a:xfrm rot="10800000">
              <a:off x="4744417" y="1680278"/>
              <a:ext cx="611055" cy="362874"/>
              <a:chOff x="3510411" y="5868246"/>
              <a:chExt cx="611055" cy="362874"/>
            </a:xfrm>
          </p:grpSpPr>
          <p:grpSp>
            <p:nvGrpSpPr>
              <p:cNvPr id="903" name="Grupo 902"/>
              <p:cNvGrpSpPr/>
              <p:nvPr/>
            </p:nvGrpSpPr>
            <p:grpSpPr>
              <a:xfrm rot="5400000">
                <a:off x="3634502" y="5744155"/>
                <a:ext cx="362874" cy="611055"/>
                <a:chOff x="3143166" y="5481232"/>
                <a:chExt cx="362874" cy="611055"/>
              </a:xfrm>
            </p:grpSpPr>
            <p:sp>
              <p:nvSpPr>
                <p:cNvPr id="906" name="CaixaDeTexto 905"/>
                <p:cNvSpPr txBox="1"/>
                <p:nvPr/>
              </p:nvSpPr>
              <p:spPr>
                <a:xfrm rot="5400000">
                  <a:off x="3019075" y="5605323"/>
                  <a:ext cx="611055" cy="362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-6-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7500 VA</a:t>
                  </a:r>
                </a:p>
              </p:txBody>
            </p:sp>
            <p:grpSp>
              <p:nvGrpSpPr>
                <p:cNvPr id="907" name="Grupo 906"/>
                <p:cNvGrpSpPr/>
                <p:nvPr/>
              </p:nvGrpSpPr>
              <p:grpSpPr>
                <a:xfrm rot="533129">
                  <a:off x="3279787" y="5848522"/>
                  <a:ext cx="81766" cy="91195"/>
                  <a:chOff x="3279663" y="5850400"/>
                  <a:chExt cx="81766" cy="91195"/>
                </a:xfrm>
              </p:grpSpPr>
              <p:sp>
                <p:nvSpPr>
                  <p:cNvPr id="908" name="Triângulo isósceles 907"/>
                  <p:cNvSpPr/>
                  <p:nvPr/>
                </p:nvSpPr>
                <p:spPr>
                  <a:xfrm rot="10354421">
                    <a:off x="3279663" y="5850400"/>
                    <a:ext cx="81766" cy="9119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904" name="Conector reto 903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Conector reto 904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1" name="Grupo 910"/>
            <p:cNvGrpSpPr/>
            <p:nvPr/>
          </p:nvGrpSpPr>
          <p:grpSpPr>
            <a:xfrm rot="17948669">
              <a:off x="4630800" y="3879051"/>
              <a:ext cx="320034" cy="526271"/>
              <a:chOff x="3067054" y="2000439"/>
              <a:chExt cx="320034" cy="526271"/>
            </a:xfrm>
          </p:grpSpPr>
          <p:grpSp>
            <p:nvGrpSpPr>
              <p:cNvPr id="912" name="Grupo 911"/>
              <p:cNvGrpSpPr/>
              <p:nvPr/>
            </p:nvGrpSpPr>
            <p:grpSpPr>
              <a:xfrm>
                <a:off x="3067054" y="2000439"/>
                <a:ext cx="320034" cy="365534"/>
                <a:chOff x="2841000" y="3423506"/>
                <a:chExt cx="433561" cy="365534"/>
              </a:xfrm>
            </p:grpSpPr>
            <p:cxnSp>
              <p:nvCxnSpPr>
                <p:cNvPr id="914" name="Conector reto 91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Conector reto 91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Conector reto 91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Conector reto 916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Conector reto 917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19" name="CaixaDeTexto 918"/>
                <p:cNvSpPr txBox="1"/>
                <p:nvPr/>
              </p:nvSpPr>
              <p:spPr>
                <a:xfrm>
                  <a:off x="2841000" y="3423506"/>
                  <a:ext cx="433561" cy="2226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-6-</a:t>
                  </a:r>
                </a:p>
              </p:txBody>
            </p:sp>
          </p:grpSp>
          <p:sp>
            <p:nvSpPr>
              <p:cNvPr id="913" name="CaixaDeTexto 912"/>
              <p:cNvSpPr txBox="1"/>
              <p:nvPr/>
            </p:nvSpPr>
            <p:spPr>
              <a:xfrm>
                <a:off x="3074487" y="2304059"/>
                <a:ext cx="3074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920" name="Grupo 919"/>
            <p:cNvGrpSpPr/>
            <p:nvPr/>
          </p:nvGrpSpPr>
          <p:grpSpPr>
            <a:xfrm rot="17948669">
              <a:off x="4756294" y="3682345"/>
              <a:ext cx="320034" cy="526269"/>
              <a:chOff x="3067047" y="2000440"/>
              <a:chExt cx="320034" cy="526269"/>
            </a:xfrm>
          </p:grpSpPr>
          <p:grpSp>
            <p:nvGrpSpPr>
              <p:cNvPr id="921" name="Grupo 920"/>
              <p:cNvGrpSpPr/>
              <p:nvPr/>
            </p:nvGrpSpPr>
            <p:grpSpPr>
              <a:xfrm>
                <a:off x="3067047" y="2000440"/>
                <a:ext cx="320034" cy="365533"/>
                <a:chOff x="2840998" y="3423507"/>
                <a:chExt cx="433562" cy="365533"/>
              </a:xfrm>
            </p:grpSpPr>
            <p:cxnSp>
              <p:nvCxnSpPr>
                <p:cNvPr id="923" name="Conector reto 922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Conector reto 923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Conector reto 924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Conector reto 925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Conector reto 926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28" name="CaixaDeTexto 927"/>
                <p:cNvSpPr txBox="1"/>
                <p:nvPr/>
              </p:nvSpPr>
              <p:spPr>
                <a:xfrm>
                  <a:off x="2840998" y="3423507"/>
                  <a:ext cx="433562" cy="2226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-7-</a:t>
                  </a:r>
                </a:p>
              </p:txBody>
            </p:sp>
          </p:grpSp>
          <p:sp>
            <p:nvSpPr>
              <p:cNvPr id="922" name="CaixaDeTexto 921"/>
              <p:cNvSpPr txBox="1"/>
              <p:nvPr/>
            </p:nvSpPr>
            <p:spPr>
              <a:xfrm>
                <a:off x="3074490" y="2304058"/>
                <a:ext cx="3074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929" name="Grupo 928"/>
            <p:cNvGrpSpPr/>
            <p:nvPr/>
          </p:nvGrpSpPr>
          <p:grpSpPr>
            <a:xfrm rot="16200000">
              <a:off x="5065778" y="1886045"/>
              <a:ext cx="320034" cy="526273"/>
              <a:chOff x="3067054" y="2000436"/>
              <a:chExt cx="320034" cy="526273"/>
            </a:xfrm>
          </p:grpSpPr>
          <p:grpSp>
            <p:nvGrpSpPr>
              <p:cNvPr id="930" name="Grupo 929"/>
              <p:cNvGrpSpPr/>
              <p:nvPr/>
            </p:nvGrpSpPr>
            <p:grpSpPr>
              <a:xfrm>
                <a:off x="3067054" y="2000436"/>
                <a:ext cx="320034" cy="365537"/>
                <a:chOff x="2841001" y="3423503"/>
                <a:chExt cx="433561" cy="365537"/>
              </a:xfrm>
            </p:grpSpPr>
            <p:cxnSp>
              <p:nvCxnSpPr>
                <p:cNvPr id="932" name="Conector reto 93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Conector reto 93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Conector reto 93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Conector reto 93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Conector reto 93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37" name="CaixaDeTexto 936"/>
                <p:cNvSpPr txBox="1"/>
                <p:nvPr/>
              </p:nvSpPr>
              <p:spPr>
                <a:xfrm>
                  <a:off x="2841001" y="3423503"/>
                  <a:ext cx="433561" cy="2226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-6-</a:t>
                  </a:r>
                </a:p>
              </p:txBody>
            </p:sp>
          </p:grpSp>
          <p:sp>
            <p:nvSpPr>
              <p:cNvPr id="931" name="CaixaDeTexto 930"/>
              <p:cNvSpPr txBox="1"/>
              <p:nvPr/>
            </p:nvSpPr>
            <p:spPr>
              <a:xfrm>
                <a:off x="3074487" y="2304058"/>
                <a:ext cx="3074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947" name="Grupo 946"/>
            <p:cNvGrpSpPr/>
            <p:nvPr/>
          </p:nvGrpSpPr>
          <p:grpSpPr>
            <a:xfrm rot="16200000">
              <a:off x="6648427" y="2767762"/>
              <a:ext cx="362874" cy="605908"/>
              <a:chOff x="3152035" y="1556792"/>
              <a:chExt cx="362874" cy="605908"/>
            </a:xfrm>
          </p:grpSpPr>
          <p:sp>
            <p:nvSpPr>
              <p:cNvPr id="948" name="Triângulo isósceles 947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CaixaDeTexto 948"/>
              <p:cNvSpPr txBox="1"/>
              <p:nvPr/>
            </p:nvSpPr>
            <p:spPr>
              <a:xfrm rot="5400000">
                <a:off x="3058868" y="1706659"/>
                <a:ext cx="549208" cy="3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VA</a:t>
                </a:r>
              </a:p>
            </p:txBody>
          </p:sp>
        </p:grpSp>
        <p:cxnSp>
          <p:nvCxnSpPr>
            <p:cNvPr id="950" name="Conector reto 949"/>
            <p:cNvCxnSpPr>
              <a:endCxn id="948" idx="0"/>
            </p:cNvCxnSpPr>
            <p:nvPr/>
          </p:nvCxnSpPr>
          <p:spPr>
            <a:xfrm flipV="1">
              <a:off x="5509309" y="3027780"/>
              <a:ext cx="1017601" cy="816128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1" name="Grupo 950"/>
            <p:cNvGrpSpPr/>
            <p:nvPr/>
          </p:nvGrpSpPr>
          <p:grpSpPr>
            <a:xfrm rot="3871468">
              <a:off x="5205711" y="3392767"/>
              <a:ext cx="345433" cy="538288"/>
              <a:chOff x="3052239" y="1988420"/>
              <a:chExt cx="345433" cy="538288"/>
            </a:xfrm>
          </p:grpSpPr>
          <p:grpSp>
            <p:nvGrpSpPr>
              <p:cNvPr id="952" name="Grupo 951"/>
              <p:cNvGrpSpPr/>
              <p:nvPr/>
            </p:nvGrpSpPr>
            <p:grpSpPr>
              <a:xfrm>
                <a:off x="3052239" y="1988420"/>
                <a:ext cx="320034" cy="377553"/>
                <a:chOff x="2820940" y="3411487"/>
                <a:chExt cx="433562" cy="377553"/>
              </a:xfrm>
            </p:grpSpPr>
            <p:cxnSp>
              <p:nvCxnSpPr>
                <p:cNvPr id="954" name="Conector reto 95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Conector reto 95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Conector reto 95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Conector reto 95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Conector reto 95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Conector reto 95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60" name="CaixaDeTexto 959"/>
                <p:cNvSpPr txBox="1"/>
                <p:nvPr/>
              </p:nvSpPr>
              <p:spPr>
                <a:xfrm>
                  <a:off x="2820940" y="3411487"/>
                  <a:ext cx="433562" cy="222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-3-</a:t>
                  </a:r>
                </a:p>
              </p:txBody>
            </p:sp>
          </p:grpSp>
          <p:sp>
            <p:nvSpPr>
              <p:cNvPr id="953" name="CaixaDeTexto 952"/>
              <p:cNvSpPr txBox="1"/>
              <p:nvPr/>
            </p:nvSpPr>
            <p:spPr>
              <a:xfrm>
                <a:off x="3058738" y="2304057"/>
                <a:ext cx="338934" cy="222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grpSp>
          <p:nvGrpSpPr>
            <p:cNvPr id="961" name="Grupo 960"/>
            <p:cNvGrpSpPr/>
            <p:nvPr/>
          </p:nvGrpSpPr>
          <p:grpSpPr>
            <a:xfrm rot="16200000">
              <a:off x="8249745" y="4203491"/>
              <a:ext cx="362874" cy="549207"/>
              <a:chOff x="3629709" y="5850189"/>
              <a:chExt cx="362874" cy="549207"/>
            </a:xfrm>
          </p:grpSpPr>
          <p:grpSp>
            <p:nvGrpSpPr>
              <p:cNvPr id="962" name="Grupo 961"/>
              <p:cNvGrpSpPr/>
              <p:nvPr/>
            </p:nvGrpSpPr>
            <p:grpSpPr>
              <a:xfrm rot="5400000">
                <a:off x="3536542" y="5943356"/>
                <a:ext cx="549207" cy="362874"/>
                <a:chOff x="3125110" y="5610116"/>
                <a:chExt cx="549207" cy="362874"/>
              </a:xfrm>
            </p:grpSpPr>
            <p:sp>
              <p:nvSpPr>
                <p:cNvPr id="965" name="CaixaDeTexto 964"/>
                <p:cNvSpPr txBox="1"/>
                <p:nvPr/>
              </p:nvSpPr>
              <p:spPr>
                <a:xfrm>
                  <a:off x="3125110" y="5610116"/>
                  <a:ext cx="549207" cy="362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-8-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925 VA</a:t>
                  </a:r>
                </a:p>
              </p:txBody>
            </p:sp>
            <p:grpSp>
              <p:nvGrpSpPr>
                <p:cNvPr id="966" name="Grupo 965"/>
                <p:cNvGrpSpPr/>
                <p:nvPr/>
              </p:nvGrpSpPr>
              <p:grpSpPr>
                <a:xfrm rot="533129">
                  <a:off x="3279787" y="5848522"/>
                  <a:ext cx="81766" cy="91195"/>
                  <a:chOff x="3279663" y="5850400"/>
                  <a:chExt cx="81766" cy="91195"/>
                </a:xfrm>
              </p:grpSpPr>
              <p:sp>
                <p:nvSpPr>
                  <p:cNvPr id="967" name="Triângulo isósceles 966"/>
                  <p:cNvSpPr/>
                  <p:nvPr/>
                </p:nvSpPr>
                <p:spPr>
                  <a:xfrm rot="10354421">
                    <a:off x="3279663" y="5850400"/>
                    <a:ext cx="81766" cy="9119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8" name="Triângulo isósceles 967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963" name="Conector reto 962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4" name="Conector reto 963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69" name="Conector reto 968"/>
            <p:cNvCxnSpPr/>
            <p:nvPr/>
          </p:nvCxnSpPr>
          <p:spPr>
            <a:xfrm flipH="1">
              <a:off x="6161406" y="4641698"/>
              <a:ext cx="2203445" cy="1325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0" name="Grupo 969"/>
            <p:cNvGrpSpPr/>
            <p:nvPr/>
          </p:nvGrpSpPr>
          <p:grpSpPr>
            <a:xfrm>
              <a:off x="5200515" y="4401412"/>
              <a:ext cx="357930" cy="530416"/>
              <a:chOff x="3091447" y="2019429"/>
              <a:chExt cx="357930" cy="530416"/>
            </a:xfrm>
          </p:grpSpPr>
          <p:grpSp>
            <p:nvGrpSpPr>
              <p:cNvPr id="971" name="Grupo 970"/>
              <p:cNvGrpSpPr/>
              <p:nvPr/>
            </p:nvGrpSpPr>
            <p:grpSpPr>
              <a:xfrm>
                <a:off x="3091447" y="2019429"/>
                <a:ext cx="351294" cy="346544"/>
                <a:chOff x="2874061" y="3442496"/>
                <a:chExt cx="475912" cy="346544"/>
              </a:xfrm>
            </p:grpSpPr>
            <p:cxnSp>
              <p:nvCxnSpPr>
                <p:cNvPr id="973" name="Conector reto 972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Conector reto 973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Conector reto 974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Conector reto 975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Conector reto 976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78" name="CaixaDeTexto 977"/>
                <p:cNvSpPr txBox="1"/>
                <p:nvPr/>
              </p:nvSpPr>
              <p:spPr>
                <a:xfrm>
                  <a:off x="2874061" y="3442496"/>
                  <a:ext cx="475912" cy="2267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--8-</a:t>
                  </a:r>
                </a:p>
              </p:txBody>
            </p:sp>
          </p:grpSp>
          <p:sp>
            <p:nvSpPr>
              <p:cNvPr id="972" name="CaixaDeTexto 971"/>
              <p:cNvSpPr txBox="1"/>
              <p:nvPr/>
            </p:nvSpPr>
            <p:spPr>
              <a:xfrm>
                <a:off x="3116637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2,5</a:t>
                </a:r>
              </a:p>
            </p:txBody>
          </p:sp>
        </p:grpSp>
        <p:grpSp>
          <p:nvGrpSpPr>
            <p:cNvPr id="979" name="Grupo 978"/>
            <p:cNvGrpSpPr/>
            <p:nvPr/>
          </p:nvGrpSpPr>
          <p:grpSpPr>
            <a:xfrm>
              <a:off x="5835065" y="4413190"/>
              <a:ext cx="357930" cy="530416"/>
              <a:chOff x="3091447" y="2019429"/>
              <a:chExt cx="357930" cy="530416"/>
            </a:xfrm>
          </p:grpSpPr>
          <p:grpSp>
            <p:nvGrpSpPr>
              <p:cNvPr id="980" name="Grupo 979"/>
              <p:cNvGrpSpPr/>
              <p:nvPr/>
            </p:nvGrpSpPr>
            <p:grpSpPr>
              <a:xfrm>
                <a:off x="3091447" y="2019429"/>
                <a:ext cx="351294" cy="346544"/>
                <a:chOff x="2874061" y="3442496"/>
                <a:chExt cx="475912" cy="346544"/>
              </a:xfrm>
            </p:grpSpPr>
            <p:cxnSp>
              <p:nvCxnSpPr>
                <p:cNvPr id="982" name="Conector reto 98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Conector reto 98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Conector reto 98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Conector reto 98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Conector reto 98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87" name="CaixaDeTexto 986"/>
                <p:cNvSpPr txBox="1"/>
                <p:nvPr/>
              </p:nvSpPr>
              <p:spPr>
                <a:xfrm>
                  <a:off x="2874061" y="3442496"/>
                  <a:ext cx="475912" cy="2267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--8-</a:t>
                  </a:r>
                </a:p>
              </p:txBody>
            </p:sp>
          </p:grpSp>
          <p:sp>
            <p:nvSpPr>
              <p:cNvPr id="981" name="CaixaDeTexto 980"/>
              <p:cNvSpPr txBox="1"/>
              <p:nvPr/>
            </p:nvSpPr>
            <p:spPr>
              <a:xfrm>
                <a:off x="3116637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2,5</a:t>
                </a:r>
              </a:p>
            </p:txBody>
          </p:sp>
        </p:grpSp>
        <p:grpSp>
          <p:nvGrpSpPr>
            <p:cNvPr id="988" name="Grupo 987"/>
            <p:cNvGrpSpPr/>
            <p:nvPr/>
          </p:nvGrpSpPr>
          <p:grpSpPr>
            <a:xfrm>
              <a:off x="6502017" y="4397849"/>
              <a:ext cx="357930" cy="530416"/>
              <a:chOff x="3091447" y="2019429"/>
              <a:chExt cx="357930" cy="530416"/>
            </a:xfrm>
          </p:grpSpPr>
          <p:grpSp>
            <p:nvGrpSpPr>
              <p:cNvPr id="989" name="Grupo 988"/>
              <p:cNvGrpSpPr/>
              <p:nvPr/>
            </p:nvGrpSpPr>
            <p:grpSpPr>
              <a:xfrm>
                <a:off x="3091447" y="2019429"/>
                <a:ext cx="351294" cy="346544"/>
                <a:chOff x="2874061" y="3442496"/>
                <a:chExt cx="475912" cy="346544"/>
              </a:xfrm>
            </p:grpSpPr>
            <p:cxnSp>
              <p:nvCxnSpPr>
                <p:cNvPr id="991" name="Conector reto 99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Conector reto 991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Conector reto 992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Conector reto 993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Conector reto 994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96" name="CaixaDeTexto 995"/>
                <p:cNvSpPr txBox="1"/>
                <p:nvPr/>
              </p:nvSpPr>
              <p:spPr>
                <a:xfrm>
                  <a:off x="2874061" y="3442496"/>
                  <a:ext cx="475912" cy="2267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--8-</a:t>
                  </a:r>
                </a:p>
              </p:txBody>
            </p:sp>
          </p:grpSp>
          <p:sp>
            <p:nvSpPr>
              <p:cNvPr id="990" name="CaixaDeTexto 989"/>
              <p:cNvSpPr txBox="1"/>
              <p:nvPr/>
            </p:nvSpPr>
            <p:spPr>
              <a:xfrm>
                <a:off x="3116637" y="2323049"/>
                <a:ext cx="332740" cy="226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2,5</a:t>
                </a:r>
              </a:p>
            </p:txBody>
          </p:sp>
        </p:grpSp>
      </p:grpSp>
      <p:sp>
        <p:nvSpPr>
          <p:cNvPr id="694" name="CaixaDeTexto 693"/>
          <p:cNvSpPr txBox="1"/>
          <p:nvPr/>
        </p:nvSpPr>
        <p:spPr>
          <a:xfrm>
            <a:off x="79569" y="645328"/>
            <a:ext cx="708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circuitos – Diagrama Unifilar</a:t>
            </a:r>
          </a:p>
        </p:txBody>
      </p:sp>
    </p:spTree>
    <p:extLst>
      <p:ext uri="{BB962C8B-B14F-4D97-AF65-F5344CB8AC3E}">
        <p14:creationId xmlns:p14="http://schemas.microsoft.com/office/powerpoint/2010/main" val="1615004580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7108DF-3EBC-4ED2-97B0-E61FCC77205A}"/>
              </a:ext>
            </a:extLst>
          </p:cNvPr>
          <p:cNvSpPr/>
          <p:nvPr/>
        </p:nvSpPr>
        <p:spPr>
          <a:xfrm>
            <a:off x="363984" y="417250"/>
            <a:ext cx="719092" cy="1065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28953" y="638517"/>
            <a:ext cx="833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de cargas e equilíbrio de fases (2)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D294F6-EA94-0545-A557-57324774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524000"/>
            <a:ext cx="9131300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2CCD8A4-2821-914D-B8B1-C253B3920D4D}"/>
                  </a:ext>
                </a:extLst>
              </p:cNvPr>
              <p:cNvSpPr txBox="1"/>
              <p:nvPr/>
            </p:nvSpPr>
            <p:spPr>
              <a:xfrm>
                <a:off x="4788497" y="5578884"/>
                <a:ext cx="3691010" cy="579454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pt-BR" sz="20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pt-BR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pt-BR" sz="2000" b="1" i="1">
                                <a:latin typeface="Cambria Math"/>
                              </a:rPr>
                              <m:t>𝑴𝑨𝑿</m:t>
                            </m:r>
                          </m:sub>
                        </m:sSub>
                        <m:r>
                          <a:rPr lang="pt-BR" sz="2000" b="1" i="1">
                            <a:latin typeface="Cambria Math"/>
                          </a:rPr>
                          <m:t>/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pt-BR" sz="20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pt-BR" sz="2000" b="1" i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000" b="1" i="1"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𝟗𝟕𝟏</m:t>
                        </m:r>
                        <m:r>
                          <a:rPr lang="pt-BR" b="1" i="1">
                            <a:latin typeface="Cambria Math"/>
                          </a:rPr>
                          <m:t>𝑽𝑨</m:t>
                        </m:r>
                        <m:r>
                          <a:rPr lang="pt-BR" b="1" i="1">
                            <a:latin typeface="Cambria Math"/>
                          </a:rPr>
                          <m:t>/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pt-BR" b="1" i="1">
                            <a:latin typeface="Cambria Math"/>
                          </a:rPr>
                          <m:t>𝟏𝟐𝟕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  <m:r>
                          <a:rPr lang="pt-BR" b="1" i="1">
                            <a:latin typeface="Cambria Math"/>
                          </a:rPr>
                          <m:t>𝑽</m:t>
                        </m:r>
                      </m:den>
                    </m:f>
                    <m:r>
                      <a:rPr lang="pt-BR" b="1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𝟕𝟒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pt-BR" b="1">
                        <a:latin typeface="Cambria Math"/>
                      </a:rPr>
                      <m:t>𝐀</m:t>
                    </m:r>
                  </m:oMath>
                </a14:m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2CCD8A4-2821-914D-B8B1-C253B392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97" y="5578884"/>
                <a:ext cx="3691010" cy="57945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4BD74608-D8EC-5242-A787-9E4F66EC7E57}"/>
              </a:ext>
            </a:extLst>
          </p:cNvPr>
          <p:cNvSpPr txBox="1"/>
          <p:nvPr/>
        </p:nvSpPr>
        <p:spPr>
          <a:xfrm>
            <a:off x="210324" y="5725709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Circuito Distribuição Bifásico Equilibrado -&gt;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2BAC29D-C0CA-BF9E-67A1-803675DCC003}"/>
              </a:ext>
            </a:extLst>
          </p:cNvPr>
          <p:cNvCxnSpPr>
            <a:endCxn id="9" idx="0"/>
          </p:cNvCxnSpPr>
          <p:nvPr/>
        </p:nvCxnSpPr>
        <p:spPr>
          <a:xfrm>
            <a:off x="6611815" y="5334000"/>
            <a:ext cx="22187" cy="244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23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57754" y="1214755"/>
            <a:ext cx="529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 de agrupamento de circuitos no mesmo eletroduto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 bwMode="auto">
          <a:xfrm>
            <a:off x="3225715" y="2565590"/>
            <a:ext cx="2692571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225714" y="2996952"/>
            <a:ext cx="2642430" cy="216024"/>
          </a:xfrm>
          <a:prstGeom prst="rect">
            <a:avLst/>
          </a:prstGeom>
          <a:solidFill>
            <a:srgbClr val="FFFFCC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tângulo 7"/>
          <p:cNvSpPr/>
          <p:nvPr/>
        </p:nvSpPr>
        <p:spPr>
          <a:xfrm>
            <a:off x="3221850" y="3280460"/>
            <a:ext cx="2642430" cy="216024"/>
          </a:xfrm>
          <a:prstGeom prst="rect">
            <a:avLst/>
          </a:prstGeom>
          <a:solidFill>
            <a:srgbClr val="FFFFCC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Retângulo 8"/>
          <p:cNvSpPr/>
          <p:nvPr/>
        </p:nvSpPr>
        <p:spPr>
          <a:xfrm>
            <a:off x="3225714" y="3753036"/>
            <a:ext cx="2642430" cy="216024"/>
          </a:xfrm>
          <a:prstGeom prst="rect">
            <a:avLst/>
          </a:prstGeom>
          <a:solidFill>
            <a:srgbClr val="FFFFCC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71250610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6AB96-2164-4172-8D96-DBD1C977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E58351-67B0-40AC-845E-D94B1FA4D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Seja uma instalação com 20 lâmpadas de LED de 12W e fator de potência 0,7, qual a potência total consumida em VA?</a:t>
                </a:r>
              </a:p>
              <a:p>
                <a:pPr marL="109728" indent="0">
                  <a:buNone/>
                </a:pPr>
                <a:endParaRPr lang="pt-B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𝒍𝒂𝒎𝒑𝒂𝒅𝒂𝒔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𝟐𝟒𝟎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E58351-67B0-40AC-845E-D94B1FA4D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1408" r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BA5066-BFAD-430F-9C5C-493D88E2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C258A7A-B42C-48ED-9A09-825AFFF8A4F9}"/>
                  </a:ext>
                </a:extLst>
              </p:cNvPr>
              <p:cNvSpPr txBox="1"/>
              <p:nvPr/>
            </p:nvSpPr>
            <p:spPr>
              <a:xfrm>
                <a:off x="671750" y="4629895"/>
                <a:ext cx="4927759" cy="8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func>
                            <m:funcPr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l-G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func>
                        </m:den>
                      </m:f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𝟐𝟒𝟎</m:t>
                          </m:r>
                        </m:num>
                        <m:den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𝟑𝟒𝟐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𝟖𝟔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𝑽𝑨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C258A7A-B42C-48ED-9A09-825AFFF8A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0" y="4629895"/>
                <a:ext cx="4927759" cy="855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1130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531175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 de agrupamento e corrente de projeto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62" b="16169"/>
          <a:stretch/>
        </p:blipFill>
        <p:spPr bwMode="auto">
          <a:xfrm>
            <a:off x="4662366" y="5656397"/>
            <a:ext cx="1260444" cy="960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1" y="1042218"/>
            <a:ext cx="8785144" cy="38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54EDD8E-F0EA-4840-B81D-4640A12DD442}"/>
              </a:ext>
            </a:extLst>
          </p:cNvPr>
          <p:cNvSpPr txBox="1"/>
          <p:nvPr/>
        </p:nvSpPr>
        <p:spPr>
          <a:xfrm>
            <a:off x="6063175" y="5951808"/>
            <a:ext cx="28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 – fator de agrupamento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FF5B3B2-E766-44A4-ACB7-4830DCCCE4C0}"/>
                  </a:ext>
                </a:extLst>
              </p:cNvPr>
              <p:cNvSpPr txBox="1"/>
              <p:nvPr/>
            </p:nvSpPr>
            <p:spPr>
              <a:xfrm>
                <a:off x="310796" y="5076943"/>
                <a:ext cx="3828869" cy="579454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pt-BR" sz="20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pt-BR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pt-BR" sz="2000" b="1" i="1">
                                <a:latin typeface="Cambria Math"/>
                              </a:rPr>
                              <m:t>𝑴𝑨𝑿</m:t>
                            </m:r>
                          </m:sub>
                        </m:sSub>
                        <m:r>
                          <a:rPr lang="pt-BR" sz="2000" b="1" i="1">
                            <a:latin typeface="Cambria Math"/>
                          </a:rPr>
                          <m:t>/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pt-BR" sz="20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pt-BR" sz="2000" b="1" i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000" b="1" i="1"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𝟗𝟎𝟕</m:t>
                        </m:r>
                        <m:r>
                          <a:rPr lang="pt-BR" b="1" i="1">
                            <a:latin typeface="Cambria Math"/>
                          </a:rPr>
                          <m:t>𝑽𝑨</m:t>
                        </m:r>
                        <m:r>
                          <a:rPr lang="pt-BR" b="1" i="1">
                            <a:latin typeface="Cambria Math"/>
                          </a:rPr>
                          <m:t>/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pt-BR" b="1" i="1">
                            <a:latin typeface="Cambria Math"/>
                          </a:rPr>
                          <m:t>𝟏𝟐𝟕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  <m:r>
                          <a:rPr lang="pt-BR" b="1" i="1">
                            <a:latin typeface="Cambria Math"/>
                          </a:rPr>
                          <m:t>𝑽</m:t>
                        </m:r>
                      </m:den>
                    </m:f>
                    <m:r>
                      <a:rPr lang="pt-BR" b="1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𝟕𝟎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b="1">
                        <a:latin typeface="Cambria Math"/>
                      </a:rPr>
                      <m:t>𝐀</m:t>
                    </m:r>
                  </m:oMath>
                </a14:m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FF5B3B2-E766-44A4-ACB7-4830DCCCE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6" y="5076943"/>
                <a:ext cx="3828869" cy="579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5BDD314-A9CC-4B57-BC9E-4F0EF13709EB}"/>
              </a:ext>
            </a:extLst>
          </p:cNvPr>
          <p:cNvCxnSpPr>
            <a:cxnSpLocks/>
          </p:cNvCxnSpPr>
          <p:nvPr/>
        </p:nvCxnSpPr>
        <p:spPr>
          <a:xfrm flipV="1">
            <a:off x="3812345" y="4737855"/>
            <a:ext cx="4459458" cy="628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D3D463-6DC1-40CA-8AA6-0DE7372523F4}"/>
              </a:ext>
            </a:extLst>
          </p:cNvPr>
          <p:cNvSpPr txBox="1"/>
          <p:nvPr/>
        </p:nvSpPr>
        <p:spPr>
          <a:xfrm>
            <a:off x="249689" y="5629816"/>
            <a:ext cx="382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Corrente calculada em cada fase de entrada</a:t>
            </a:r>
          </a:p>
        </p:txBody>
      </p:sp>
    </p:spTree>
    <p:extLst>
      <p:ext uri="{BB962C8B-B14F-4D97-AF65-F5344CB8AC3E}">
        <p14:creationId xmlns:p14="http://schemas.microsoft.com/office/powerpoint/2010/main" val="3889861505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6751" y="503555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condutores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20804" y="6484581"/>
            <a:ext cx="6318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FONTE: Schneider – Manual  e Catálogo do Eletricista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27" y="872886"/>
            <a:ext cx="4753900" cy="552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812522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65900" y="498302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condutores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87297" y="5990366"/>
            <a:ext cx="6318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FONTE: Schneider – Manual  e Catálogo do Eletricista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7297" y="867634"/>
            <a:ext cx="4713503" cy="488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35091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71" y="548930"/>
            <a:ext cx="529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condutores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4" y="1190344"/>
            <a:ext cx="8753611" cy="423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5369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704" y="788627"/>
            <a:ext cx="7860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da queda de tensão dos circuitos (&lt;4%)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22761" y="6069373"/>
            <a:ext cx="6318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FONTE: Schneider – Manual  e Catálogo do Eletricista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1" y="1400911"/>
            <a:ext cx="5113549" cy="455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78061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8676" y="744239"/>
            <a:ext cx="821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da queda de tensão dos circuitos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9" y="1408437"/>
            <a:ext cx="8658185" cy="378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62970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04162" y="498302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eletrodutos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31640" y="5782617"/>
            <a:ext cx="6318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FONTE: Schneider – Manual  e Catálogo do Eletricista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8" b="2896"/>
          <a:stretch/>
        </p:blipFill>
        <p:spPr bwMode="auto">
          <a:xfrm>
            <a:off x="959398" y="1073376"/>
            <a:ext cx="6852962" cy="468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14204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2826" y="469031"/>
            <a:ext cx="529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eletrodutos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" y="1044454"/>
            <a:ext cx="8782103" cy="385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84370" y="5305715"/>
            <a:ext cx="79752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chemeClr val="tx2"/>
                </a:solidFill>
              </a:rPr>
              <a:t>A bitola de 40 mm da seção do </a:t>
            </a:r>
            <a:r>
              <a:rPr lang="pt-BR" sz="1350" b="1" dirty="0" err="1">
                <a:solidFill>
                  <a:schemeClr val="tx2"/>
                </a:solidFill>
              </a:rPr>
              <a:t>eletroduto</a:t>
            </a:r>
            <a:r>
              <a:rPr lang="pt-BR" sz="1350" b="1" dirty="0">
                <a:solidFill>
                  <a:schemeClr val="tx2"/>
                </a:solidFill>
              </a:rPr>
              <a:t> dos circuitos agrupados 2-3-6-7 sugere que os </a:t>
            </a:r>
            <a:br>
              <a:rPr lang="pt-BR" sz="1350" b="1" dirty="0">
                <a:solidFill>
                  <a:schemeClr val="tx2"/>
                </a:solidFill>
              </a:rPr>
            </a:br>
            <a:r>
              <a:rPr lang="pt-BR" sz="1350" b="1" dirty="0" err="1">
                <a:solidFill>
                  <a:schemeClr val="tx2"/>
                </a:solidFill>
              </a:rPr>
              <a:t>eletrodutos</a:t>
            </a:r>
            <a:r>
              <a:rPr lang="pt-BR" sz="1350" b="1" dirty="0">
                <a:solidFill>
                  <a:schemeClr val="tx2"/>
                </a:solidFill>
              </a:rPr>
              <a:t> devam ser separados : circuitos 2+3 e 6+7 (</a:t>
            </a:r>
            <a:r>
              <a:rPr lang="pt-BR" sz="1350" b="1" dirty="0" err="1">
                <a:solidFill>
                  <a:schemeClr val="tx2"/>
                </a:solidFill>
              </a:rPr>
              <a:t>eletrodutos</a:t>
            </a:r>
            <a:r>
              <a:rPr lang="pt-BR" sz="1350" b="1" dirty="0">
                <a:solidFill>
                  <a:schemeClr val="tx2"/>
                </a:solidFill>
              </a:rPr>
              <a:t> de 20 mm e 25 mm).</a:t>
            </a:r>
          </a:p>
        </p:txBody>
      </p:sp>
    </p:spTree>
    <p:extLst>
      <p:ext uri="{BB962C8B-B14F-4D97-AF65-F5344CB8AC3E}">
        <p14:creationId xmlns:p14="http://schemas.microsoft.com/office/powerpoint/2010/main" val="4104729945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7214" y="753116"/>
            <a:ext cx="778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 de agrupamento e corrente de projeto (2)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62" b="16169"/>
          <a:stretch/>
        </p:blipFill>
        <p:spPr bwMode="auto">
          <a:xfrm>
            <a:off x="4323610" y="5631779"/>
            <a:ext cx="621069" cy="473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3" y="1443950"/>
            <a:ext cx="8694945" cy="380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743504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474" y="549736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condutores (2)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A9B8CC7-E0F2-4E16-8BDA-8AD3611D12B8}"/>
              </a:ext>
            </a:extLst>
          </p:cNvPr>
          <p:cNvGrpSpPr/>
          <p:nvPr/>
        </p:nvGrpSpPr>
        <p:grpSpPr>
          <a:xfrm>
            <a:off x="1801092" y="1163782"/>
            <a:ext cx="5717308" cy="5440217"/>
            <a:chOff x="2721769" y="1915065"/>
            <a:chExt cx="3726414" cy="383619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1769" y="1915065"/>
              <a:ext cx="3700463" cy="383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2721769" y="4710211"/>
              <a:ext cx="3726414" cy="324036"/>
            </a:xfrm>
            <a:prstGeom prst="rect">
              <a:avLst/>
            </a:prstGeom>
            <a:solidFill>
              <a:srgbClr val="FFFFCC">
                <a:alpha val="32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</p:spTree>
    <p:extLst>
      <p:ext uri="{BB962C8B-B14F-4D97-AF65-F5344CB8AC3E}">
        <p14:creationId xmlns:p14="http://schemas.microsoft.com/office/powerpoint/2010/main" val="204406653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6AB96-2164-4172-8D96-DBD1C977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9278"/>
            <a:ext cx="8229600" cy="10668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E58351-67B0-40AC-845E-D94B1FA4D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8752"/>
                <a:ext cx="8229600" cy="5576976"/>
              </a:xfrm>
            </p:spPr>
            <p:txBody>
              <a:bodyPr>
                <a:normAutofit fontScale="77500" lnSpcReduction="20000"/>
              </a:bodyPr>
              <a:lstStyle/>
              <a:p>
                <a:pPr marL="109728" indent="0"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Seja uma instalação de cozinha com um forno de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microondas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de 1500 W e FP = 0,85, um forno elétrico de 1000 W com FP = 1,0 e uma geladeira de 800 W com FP = 0,5. Calcule a potência total e a corrente de consumo com tensão de 220V?</a:t>
                </a:r>
              </a:p>
              <a:p>
                <a:pPr marL="109728" indent="0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𝒎𝒐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𝒎𝒐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func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𝟏𝟓𝟎𝟎</m:t>
                          </m:r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𝟖𝟓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𝟕𝟔𝟓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𝑽𝑨</m:t>
                      </m:r>
                    </m:oMath>
                  </m:oMathPara>
                </a14:m>
                <a:endParaRPr lang="pt-BR" b="1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𝒇𝒆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𝒇𝒆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func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𝟎𝟎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𝑽𝑨</m:t>
                      </m:r>
                    </m:oMath>
                  </m:oMathPara>
                </a14:m>
                <a:endParaRPr lang="pt-BR" b="1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𝒈𝒆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𝒈𝒆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func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𝟎𝟎</m:t>
                          </m:r>
                        </m:num>
                        <m:den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𝟔𝟎𝟎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𝑽𝑨</m:t>
                      </m:r>
                    </m:oMath>
                  </m:oMathPara>
                </a14:m>
                <a:endParaRPr lang="pt-BR" b="1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nary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𝟑𝟔𝟓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𝑽𝑨</m:t>
                      </m:r>
                    </m:oMath>
                  </m:oMathPara>
                </a14:m>
                <a:endParaRPr lang="pt-BR" b="1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𝟒𝟑𝟔𝟓</m:t>
                          </m:r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𝟐𝟐𝟎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𝟖𝟒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/>
              </a:p>
              <a:p>
                <a:pPr marL="109728" indent="0">
                  <a:buNone/>
                </a:pPr>
                <a:endParaRPr lang="pt-BR" b="1" dirty="0"/>
              </a:p>
              <a:p>
                <a:pPr marL="109728" indent="0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E58351-67B0-40AC-845E-D94B1FA4D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8752"/>
                <a:ext cx="8229600" cy="5576976"/>
              </a:xfrm>
              <a:blipFill>
                <a:blip r:embed="rId2"/>
                <a:stretch>
                  <a:fillRect t="-1858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BA5066-BFAD-430F-9C5C-493D88E2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139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081" y="531264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condutores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1" y="1102481"/>
            <a:ext cx="8930075" cy="43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216421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66610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Dimensionamento dos eletrodutos (2)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" y="1009005"/>
            <a:ext cx="8998226" cy="395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926209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aixaDeTexto 693"/>
          <p:cNvSpPr txBox="1"/>
          <p:nvPr/>
        </p:nvSpPr>
        <p:spPr>
          <a:xfrm>
            <a:off x="16937" y="618369"/>
            <a:ext cx="52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circuitos – Diagrama Unifilar (2)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20639" y="1238107"/>
            <a:ext cx="8694052" cy="5245819"/>
            <a:chOff x="467544" y="1456078"/>
            <a:chExt cx="8680180" cy="5303341"/>
          </a:xfrm>
        </p:grpSpPr>
        <p:grpSp>
          <p:nvGrpSpPr>
            <p:cNvPr id="162" name="Grupo 161"/>
            <p:cNvGrpSpPr/>
            <p:nvPr/>
          </p:nvGrpSpPr>
          <p:grpSpPr>
            <a:xfrm>
              <a:off x="467544" y="1456078"/>
              <a:ext cx="8280919" cy="5057322"/>
              <a:chOff x="467544" y="1443654"/>
              <a:chExt cx="8280919" cy="5057322"/>
            </a:xfrm>
          </p:grpSpPr>
          <p:pic>
            <p:nvPicPr>
              <p:cNvPr id="56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7232" r="5095" b="4198"/>
              <a:stretch/>
            </p:blipFill>
            <p:spPr>
              <a:xfrm rot="16200000">
                <a:off x="2079343" y="-168145"/>
                <a:ext cx="5057322" cy="828091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57" name="Oval 2"/>
              <p:cNvSpPr/>
              <p:nvPr/>
            </p:nvSpPr>
            <p:spPr>
              <a:xfrm>
                <a:off x="2446784" y="1848729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58" name="Oval 7"/>
              <p:cNvSpPr/>
              <p:nvPr/>
            </p:nvSpPr>
            <p:spPr>
              <a:xfrm>
                <a:off x="2446784" y="3538092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59" name="Oval 9"/>
              <p:cNvSpPr/>
              <p:nvPr/>
            </p:nvSpPr>
            <p:spPr>
              <a:xfrm>
                <a:off x="2446784" y="530511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0" name="Oval 10"/>
              <p:cNvSpPr/>
              <p:nvPr/>
            </p:nvSpPr>
            <p:spPr>
              <a:xfrm>
                <a:off x="5076056" y="530511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1" name="Oval 11"/>
              <p:cNvSpPr/>
              <p:nvPr/>
            </p:nvSpPr>
            <p:spPr>
              <a:xfrm>
                <a:off x="5076056" y="409093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2" name="Oval 12"/>
              <p:cNvSpPr/>
              <p:nvPr/>
            </p:nvSpPr>
            <p:spPr>
              <a:xfrm>
                <a:off x="7475984" y="2856841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3" name="Oval 13"/>
              <p:cNvSpPr/>
              <p:nvPr/>
            </p:nvSpPr>
            <p:spPr>
              <a:xfrm>
                <a:off x="4427984" y="254367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4" name="Oval 14"/>
              <p:cNvSpPr/>
              <p:nvPr/>
            </p:nvSpPr>
            <p:spPr>
              <a:xfrm>
                <a:off x="5731768" y="254367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5" name="Oval 15"/>
              <p:cNvSpPr/>
              <p:nvPr/>
            </p:nvSpPr>
            <p:spPr>
              <a:xfrm>
                <a:off x="1253536" y="2326024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6" name="Oval 16"/>
              <p:cNvSpPr/>
              <p:nvPr/>
            </p:nvSpPr>
            <p:spPr>
              <a:xfrm>
                <a:off x="2010192" y="253148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7" name="Oval 17"/>
              <p:cNvSpPr/>
              <p:nvPr/>
            </p:nvSpPr>
            <p:spPr>
              <a:xfrm>
                <a:off x="4661264" y="3687964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8" name="Oval 18"/>
              <p:cNvSpPr/>
              <p:nvPr/>
            </p:nvSpPr>
            <p:spPr>
              <a:xfrm>
                <a:off x="6554648" y="3668159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69" name="Oval 19"/>
              <p:cNvSpPr/>
              <p:nvPr/>
            </p:nvSpPr>
            <p:spPr>
              <a:xfrm>
                <a:off x="6372200" y="2318846"/>
                <a:ext cx="105584" cy="10558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70" name="Oval 20"/>
              <p:cNvSpPr/>
              <p:nvPr/>
            </p:nvSpPr>
            <p:spPr>
              <a:xfrm>
                <a:off x="3923928" y="5540353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71" name="Oval 21"/>
              <p:cNvSpPr/>
              <p:nvPr/>
            </p:nvSpPr>
            <p:spPr>
              <a:xfrm>
                <a:off x="1226056" y="4729049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72" name="Oval 22"/>
              <p:cNvSpPr/>
              <p:nvPr/>
            </p:nvSpPr>
            <p:spPr>
              <a:xfrm>
                <a:off x="6372200" y="573716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73" name="Oval 23"/>
              <p:cNvSpPr/>
              <p:nvPr/>
            </p:nvSpPr>
            <p:spPr>
              <a:xfrm>
                <a:off x="3779912" y="3629316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74" name="Oval 24"/>
              <p:cNvSpPr/>
              <p:nvPr/>
            </p:nvSpPr>
            <p:spPr>
              <a:xfrm>
                <a:off x="3773801" y="3629316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75" name="Oval 25"/>
              <p:cNvSpPr/>
              <p:nvPr/>
            </p:nvSpPr>
            <p:spPr>
              <a:xfrm>
                <a:off x="6315440" y="3827472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grpSp>
            <p:nvGrpSpPr>
              <p:cNvPr id="76" name="Group 28"/>
              <p:cNvGrpSpPr/>
              <p:nvPr/>
            </p:nvGrpSpPr>
            <p:grpSpPr>
              <a:xfrm>
                <a:off x="4211960" y="4653136"/>
                <a:ext cx="576064" cy="147311"/>
                <a:chOff x="4283968" y="4435464"/>
                <a:chExt cx="576064" cy="147311"/>
              </a:xfrm>
            </p:grpSpPr>
            <p:sp>
              <p:nvSpPr>
                <p:cNvPr id="77" name="Rectangle 26"/>
                <p:cNvSpPr/>
                <p:nvPr/>
              </p:nvSpPr>
              <p:spPr>
                <a:xfrm>
                  <a:off x="4283968" y="4437112"/>
                  <a:ext cx="576064" cy="1440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  <p:sp>
              <p:nvSpPr>
                <p:cNvPr id="78" name="Isosceles Triangle 27"/>
                <p:cNvSpPr/>
                <p:nvPr/>
              </p:nvSpPr>
              <p:spPr>
                <a:xfrm>
                  <a:off x="4283968" y="4435464"/>
                  <a:ext cx="576064" cy="14731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/>
                    <a:t>‘</a:t>
                  </a:r>
                </a:p>
              </p:txBody>
            </p:sp>
          </p:grpSp>
          <p:cxnSp>
            <p:nvCxnSpPr>
              <p:cNvPr id="79" name="Curved Connector 32"/>
              <p:cNvCxnSpPr>
                <a:stCxn id="57" idx="4"/>
                <a:endCxn id="58" idx="0"/>
              </p:cNvCxnSpPr>
              <p:nvPr/>
            </p:nvCxnSpPr>
            <p:spPr>
              <a:xfrm rot="5400000">
                <a:off x="1890135" y="2837426"/>
                <a:ext cx="1401331" cy="12700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34"/>
              <p:cNvCxnSpPr>
                <a:stCxn id="59" idx="0"/>
                <a:endCxn id="58" idx="4"/>
              </p:cNvCxnSpPr>
              <p:nvPr/>
            </p:nvCxnSpPr>
            <p:spPr>
              <a:xfrm rot="5400000" flipH="1" flipV="1">
                <a:off x="1851306" y="4565619"/>
                <a:ext cx="1478989" cy="12700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1" name="Oval 37"/>
              <p:cNvSpPr/>
              <p:nvPr/>
            </p:nvSpPr>
            <p:spPr>
              <a:xfrm>
                <a:off x="3779912" y="5538041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cxnSp>
            <p:nvCxnSpPr>
              <p:cNvPr id="95" name="Curved Connector 74"/>
              <p:cNvCxnSpPr>
                <a:stCxn id="64" idx="7"/>
                <a:endCxn id="69" idx="3"/>
              </p:cNvCxnSpPr>
              <p:nvPr/>
            </p:nvCxnSpPr>
            <p:spPr>
              <a:xfrm rot="5400000" flipH="1" flipV="1">
                <a:off x="6094197" y="2292390"/>
                <a:ext cx="176886" cy="410043"/>
              </a:xfrm>
              <a:prstGeom prst="curvedConnector3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" name="Conector reto 2"/>
              <p:cNvCxnSpPr>
                <a:stCxn id="65" idx="6"/>
                <a:endCxn id="57" idx="2"/>
              </p:cNvCxnSpPr>
              <p:nvPr/>
            </p:nvCxnSpPr>
            <p:spPr>
              <a:xfrm flipV="1">
                <a:off x="1359120" y="1992745"/>
                <a:ext cx="1087664" cy="386071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6" idx="5"/>
                <a:endCxn id="58" idx="1"/>
              </p:cNvCxnSpPr>
              <p:nvPr/>
            </p:nvCxnSpPr>
            <p:spPr>
              <a:xfrm>
                <a:off x="2100314" y="2621603"/>
                <a:ext cx="388651" cy="95867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>
                <a:stCxn id="58" idx="6"/>
                <a:endCxn id="73" idx="2"/>
              </p:cNvCxnSpPr>
              <p:nvPr/>
            </p:nvCxnSpPr>
            <p:spPr>
              <a:xfrm>
                <a:off x="2734816" y="3682108"/>
                <a:ext cx="1045096" cy="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>
                <a:stCxn id="71" idx="6"/>
                <a:endCxn id="59" idx="2"/>
              </p:cNvCxnSpPr>
              <p:nvPr/>
            </p:nvCxnSpPr>
            <p:spPr>
              <a:xfrm>
                <a:off x="1331640" y="4781841"/>
                <a:ext cx="1115144" cy="66728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/>
              <p:cNvCxnSpPr/>
              <p:nvPr/>
            </p:nvCxnSpPr>
            <p:spPr>
              <a:xfrm>
                <a:off x="2734816" y="5493517"/>
                <a:ext cx="1056528" cy="9731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70" idx="6"/>
                <a:endCxn id="60" idx="2"/>
              </p:cNvCxnSpPr>
              <p:nvPr/>
            </p:nvCxnSpPr>
            <p:spPr>
              <a:xfrm flipV="1">
                <a:off x="4029512" y="5449129"/>
                <a:ext cx="1046544" cy="14401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>
                <a:stCxn id="60" idx="6"/>
                <a:endCxn id="72" idx="2"/>
              </p:cNvCxnSpPr>
              <p:nvPr/>
            </p:nvCxnSpPr>
            <p:spPr>
              <a:xfrm>
                <a:off x="5364088" y="5449129"/>
                <a:ext cx="1008112" cy="340824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>
                <a:stCxn id="74" idx="6"/>
                <a:endCxn id="61" idx="2"/>
              </p:cNvCxnSpPr>
              <p:nvPr/>
            </p:nvCxnSpPr>
            <p:spPr>
              <a:xfrm>
                <a:off x="3879385" y="3682108"/>
                <a:ext cx="1196671" cy="55284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>
                <a:endCxn id="75" idx="2"/>
              </p:cNvCxnSpPr>
              <p:nvPr/>
            </p:nvCxnSpPr>
            <p:spPr>
              <a:xfrm flipV="1">
                <a:off x="5339347" y="3880264"/>
                <a:ext cx="976093" cy="281542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Oval 22"/>
              <p:cNvSpPr/>
              <p:nvPr/>
            </p:nvSpPr>
            <p:spPr>
              <a:xfrm>
                <a:off x="8554563" y="2929004"/>
                <a:ext cx="105584" cy="10558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cxnSp>
            <p:nvCxnSpPr>
              <p:cNvPr id="51" name="Conector reto 50"/>
              <p:cNvCxnSpPr>
                <a:endCxn id="64" idx="4"/>
              </p:cNvCxnSpPr>
              <p:nvPr/>
            </p:nvCxnSpPr>
            <p:spPr>
              <a:xfrm flipV="1">
                <a:off x="5247305" y="2831705"/>
                <a:ext cx="628479" cy="1259233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/>
              <p:cNvCxnSpPr>
                <a:stCxn id="64" idx="6"/>
                <a:endCxn id="62" idx="2"/>
              </p:cNvCxnSpPr>
              <p:nvPr/>
            </p:nvCxnSpPr>
            <p:spPr>
              <a:xfrm>
                <a:off x="6019800" y="2687689"/>
                <a:ext cx="1456184" cy="31316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>
                <a:stCxn id="64" idx="2"/>
                <a:endCxn id="63" idx="6"/>
              </p:cNvCxnSpPr>
              <p:nvPr/>
            </p:nvCxnSpPr>
            <p:spPr>
              <a:xfrm flipH="1">
                <a:off x="4716016" y="2687689"/>
                <a:ext cx="1015752" cy="0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>
                <a:endCxn id="62" idx="3"/>
              </p:cNvCxnSpPr>
              <p:nvPr/>
            </p:nvCxnSpPr>
            <p:spPr>
              <a:xfrm flipV="1">
                <a:off x="6660232" y="3102692"/>
                <a:ext cx="857933" cy="618259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>
                <a:endCxn id="109" idx="2"/>
              </p:cNvCxnSpPr>
              <p:nvPr/>
            </p:nvCxnSpPr>
            <p:spPr>
              <a:xfrm flipV="1">
                <a:off x="7764016" y="2981796"/>
                <a:ext cx="790547" cy="7746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/>
              <p:cNvCxnSpPr>
                <a:stCxn id="67" idx="0"/>
              </p:cNvCxnSpPr>
              <p:nvPr/>
            </p:nvCxnSpPr>
            <p:spPr>
              <a:xfrm flipH="1" flipV="1">
                <a:off x="4572000" y="2843776"/>
                <a:ext cx="142056" cy="844188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1" name="CaixaDeTexto 130"/>
              <p:cNvSpPr txBox="1"/>
              <p:nvPr/>
            </p:nvSpPr>
            <p:spPr>
              <a:xfrm>
                <a:off x="2692633" y="1806358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132" name="CaixaDeTexto 131"/>
              <p:cNvSpPr txBox="1"/>
              <p:nvPr/>
            </p:nvSpPr>
            <p:spPr>
              <a:xfrm>
                <a:off x="2100313" y="3634428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2123728" y="5367829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g</a:t>
                </a:r>
              </a:p>
            </p:txBody>
          </p:sp>
          <p:sp>
            <p:nvSpPr>
              <p:cNvPr id="134" name="CaixaDeTexto 133"/>
              <p:cNvSpPr txBox="1"/>
              <p:nvPr/>
            </p:nvSpPr>
            <p:spPr>
              <a:xfrm>
                <a:off x="4081493" y="2531481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  <p:sp>
            <p:nvSpPr>
              <p:cNvPr id="135" name="CaixaDeTexto 134"/>
              <p:cNvSpPr txBox="1"/>
              <p:nvPr/>
            </p:nvSpPr>
            <p:spPr>
              <a:xfrm>
                <a:off x="4755158" y="5129462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cxnSp>
            <p:nvCxnSpPr>
              <p:cNvPr id="140" name="Conector reto 139"/>
              <p:cNvCxnSpPr>
                <a:endCxn id="60" idx="0"/>
              </p:cNvCxnSpPr>
              <p:nvPr/>
            </p:nvCxnSpPr>
            <p:spPr>
              <a:xfrm>
                <a:off x="4766848" y="4798800"/>
                <a:ext cx="453224" cy="506313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/>
              <p:cNvCxnSpPr>
                <a:stCxn id="78" idx="0"/>
                <a:endCxn id="61" idx="3"/>
              </p:cNvCxnSpPr>
              <p:nvPr/>
            </p:nvCxnSpPr>
            <p:spPr>
              <a:xfrm flipV="1">
                <a:off x="4788024" y="4336789"/>
                <a:ext cx="330213" cy="316347"/>
              </a:xfrm>
              <a:prstGeom prst="line">
                <a:avLst/>
              </a:prstGeom>
              <a:ln w="158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5" name="CaixaDeTexto 144"/>
              <p:cNvSpPr txBox="1"/>
              <p:nvPr/>
            </p:nvSpPr>
            <p:spPr>
              <a:xfrm>
                <a:off x="5304063" y="4173088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146" name="CaixaDeTexto 145"/>
              <p:cNvSpPr txBox="1"/>
              <p:nvPr/>
            </p:nvSpPr>
            <p:spPr>
              <a:xfrm>
                <a:off x="5466698" y="2326025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e</a:t>
                </a:r>
              </a:p>
            </p:txBody>
          </p:sp>
          <p:sp>
            <p:nvSpPr>
              <p:cNvPr id="147" name="CaixaDeTexto 146"/>
              <p:cNvSpPr txBox="1"/>
              <p:nvPr/>
            </p:nvSpPr>
            <p:spPr>
              <a:xfrm>
                <a:off x="7210914" y="2585855"/>
                <a:ext cx="8083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100 VA</a:t>
                </a:r>
              </a:p>
              <a:p>
                <a:r>
                  <a:rPr lang="pt-BR" sz="900" b="1" dirty="0">
                    <a:solidFill>
                      <a:srgbClr val="C00000"/>
                    </a:solidFill>
                  </a:rPr>
                  <a:t>f</a:t>
                </a:r>
              </a:p>
            </p:txBody>
          </p:sp>
          <p:sp>
            <p:nvSpPr>
              <p:cNvPr id="148" name="CaixaDeTexto 147"/>
              <p:cNvSpPr txBox="1"/>
              <p:nvPr/>
            </p:nvSpPr>
            <p:spPr>
              <a:xfrm>
                <a:off x="1324525" y="2312745"/>
                <a:ext cx="338128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149" name="CaixaDeTexto 148"/>
              <p:cNvSpPr txBox="1"/>
              <p:nvPr/>
            </p:nvSpPr>
            <p:spPr>
              <a:xfrm>
                <a:off x="1951413" y="2636913"/>
                <a:ext cx="34453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51" name="CaixaDeTexto 150"/>
              <p:cNvSpPr txBox="1"/>
              <p:nvPr/>
            </p:nvSpPr>
            <p:spPr>
              <a:xfrm>
                <a:off x="3737344" y="3483852"/>
                <a:ext cx="34453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52" name="CaixaDeTexto 151"/>
              <p:cNvSpPr txBox="1"/>
              <p:nvPr/>
            </p:nvSpPr>
            <p:spPr>
              <a:xfrm>
                <a:off x="1278848" y="4610848"/>
                <a:ext cx="33598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g</a:t>
                </a:r>
              </a:p>
            </p:txBody>
          </p:sp>
          <p:sp>
            <p:nvSpPr>
              <p:cNvPr id="153" name="CaixaDeTexto 152"/>
              <p:cNvSpPr txBox="1"/>
              <p:nvPr/>
            </p:nvSpPr>
            <p:spPr>
              <a:xfrm>
                <a:off x="3707904" y="5373216"/>
                <a:ext cx="33598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g</a:t>
                </a:r>
              </a:p>
            </p:txBody>
          </p:sp>
          <p:sp>
            <p:nvSpPr>
              <p:cNvPr id="154" name="CaixaDeTexto 153"/>
              <p:cNvSpPr txBox="1"/>
              <p:nvPr/>
            </p:nvSpPr>
            <p:spPr>
              <a:xfrm>
                <a:off x="3851920" y="5404573"/>
                <a:ext cx="35095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155" name="CaixaDeTexto 154"/>
              <p:cNvSpPr txBox="1"/>
              <p:nvPr/>
            </p:nvSpPr>
            <p:spPr>
              <a:xfrm>
                <a:off x="6289874" y="5589240"/>
                <a:ext cx="35095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156" name="CaixaDeTexto 155"/>
              <p:cNvSpPr txBox="1"/>
              <p:nvPr/>
            </p:nvSpPr>
            <p:spPr>
              <a:xfrm>
                <a:off x="3713421" y="3697264"/>
                <a:ext cx="34881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157" name="CaixaDeTexto 156"/>
              <p:cNvSpPr txBox="1"/>
              <p:nvPr/>
            </p:nvSpPr>
            <p:spPr>
              <a:xfrm>
                <a:off x="6289874" y="3892406"/>
                <a:ext cx="34881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158" name="CaixaDeTexto 157"/>
              <p:cNvSpPr txBox="1"/>
              <p:nvPr/>
            </p:nvSpPr>
            <p:spPr>
              <a:xfrm>
                <a:off x="6547062" y="3487940"/>
                <a:ext cx="30606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f</a:t>
                </a:r>
              </a:p>
            </p:txBody>
          </p:sp>
          <p:sp>
            <p:nvSpPr>
              <p:cNvPr id="159" name="CaixaDeTexto 158"/>
              <p:cNvSpPr txBox="1"/>
              <p:nvPr/>
            </p:nvSpPr>
            <p:spPr>
              <a:xfrm>
                <a:off x="8435315" y="2824680"/>
                <a:ext cx="30606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f</a:t>
                </a:r>
              </a:p>
            </p:txBody>
          </p:sp>
          <p:sp>
            <p:nvSpPr>
              <p:cNvPr id="160" name="CaixaDeTexto 159"/>
              <p:cNvSpPr txBox="1"/>
              <p:nvPr/>
            </p:nvSpPr>
            <p:spPr>
              <a:xfrm>
                <a:off x="6300650" y="2378925"/>
                <a:ext cx="33385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e</a:t>
                </a:r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>
                <a:off x="4485461" y="3664276"/>
                <a:ext cx="327440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</p:grpSp>
        <p:grpSp>
          <p:nvGrpSpPr>
            <p:cNvPr id="189" name="Grupo 188"/>
            <p:cNvGrpSpPr/>
            <p:nvPr/>
          </p:nvGrpSpPr>
          <p:grpSpPr>
            <a:xfrm>
              <a:off x="8034455" y="2737382"/>
              <a:ext cx="496291" cy="364042"/>
              <a:chOff x="2983393" y="3424998"/>
              <a:chExt cx="496291" cy="364042"/>
            </a:xfrm>
          </p:grpSpPr>
          <p:cxnSp>
            <p:nvCxnSpPr>
              <p:cNvPr id="190" name="Conector reto 18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7" name="CaixaDeTexto 196"/>
              <p:cNvSpPr txBox="1"/>
              <p:nvPr/>
            </p:nvSpPr>
            <p:spPr>
              <a:xfrm>
                <a:off x="2983393" y="3424998"/>
                <a:ext cx="496291" cy="307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-1f-</a:t>
                </a:r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 rot="18920228">
              <a:off x="4671592" y="4246497"/>
              <a:ext cx="436446" cy="400105"/>
              <a:chOff x="2681846" y="3388935"/>
              <a:chExt cx="591267" cy="400105"/>
            </a:xfrm>
          </p:grpSpPr>
          <p:cxnSp>
            <p:nvCxnSpPr>
              <p:cNvPr id="212" name="Conector reto 21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6" name="Conector reto 215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Conector reto 216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8" name="CaixaDeTexto 217"/>
              <p:cNvSpPr txBox="1"/>
              <p:nvPr/>
            </p:nvSpPr>
            <p:spPr>
              <a:xfrm>
                <a:off x="2681846" y="3388935"/>
                <a:ext cx="59126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19" name="Grupo 218"/>
            <p:cNvGrpSpPr/>
            <p:nvPr/>
          </p:nvGrpSpPr>
          <p:grpSpPr>
            <a:xfrm rot="17767857">
              <a:off x="5428065" y="2889297"/>
              <a:ext cx="436446" cy="404938"/>
              <a:chOff x="2752455" y="3384102"/>
              <a:chExt cx="591269" cy="404938"/>
            </a:xfrm>
          </p:grpSpPr>
          <p:cxnSp>
            <p:nvCxnSpPr>
              <p:cNvPr id="220" name="Conector reto 21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224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6" name="CaixaDeTexto 225"/>
              <p:cNvSpPr txBox="1"/>
              <p:nvPr/>
            </p:nvSpPr>
            <p:spPr>
              <a:xfrm>
                <a:off x="2752455" y="3384102"/>
                <a:ext cx="59126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27" name="Grupo 226"/>
            <p:cNvGrpSpPr/>
            <p:nvPr/>
          </p:nvGrpSpPr>
          <p:grpSpPr>
            <a:xfrm rot="632102">
              <a:off x="6425560" y="2547401"/>
              <a:ext cx="436446" cy="400107"/>
              <a:chOff x="2681847" y="3388933"/>
              <a:chExt cx="591271" cy="400107"/>
            </a:xfrm>
          </p:grpSpPr>
          <p:cxnSp>
            <p:nvCxnSpPr>
              <p:cNvPr id="228" name="Conector reto 22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4" name="CaixaDeTexto 233"/>
              <p:cNvSpPr txBox="1"/>
              <p:nvPr/>
            </p:nvSpPr>
            <p:spPr>
              <a:xfrm>
                <a:off x="2681847" y="3388933"/>
                <a:ext cx="59127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4708915" y="2467381"/>
              <a:ext cx="436446" cy="338551"/>
              <a:chOff x="2793758" y="3450489"/>
              <a:chExt cx="591267" cy="338551"/>
            </a:xfrm>
          </p:grpSpPr>
          <p:cxnSp>
            <p:nvCxnSpPr>
              <p:cNvPr id="236" name="Conector reto 235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to 236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0" name="Conector reto 239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1" name="Conector reto 240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2" name="CaixaDeTexto 241"/>
              <p:cNvSpPr txBox="1"/>
              <p:nvPr/>
            </p:nvSpPr>
            <p:spPr>
              <a:xfrm>
                <a:off x="2793758" y="3450489"/>
                <a:ext cx="59126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43" name="Grupo 242"/>
            <p:cNvGrpSpPr/>
            <p:nvPr/>
          </p:nvGrpSpPr>
          <p:grpSpPr>
            <a:xfrm rot="20348164">
              <a:off x="2863310" y="4944971"/>
              <a:ext cx="436446" cy="400102"/>
              <a:chOff x="2681845" y="3388938"/>
              <a:chExt cx="591270" cy="400102"/>
            </a:xfrm>
          </p:grpSpPr>
          <p:cxnSp>
            <p:nvCxnSpPr>
              <p:cNvPr id="244" name="Conector reto 243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0" name="CaixaDeTexto 249"/>
              <p:cNvSpPr txBox="1"/>
              <p:nvPr/>
            </p:nvSpPr>
            <p:spPr>
              <a:xfrm>
                <a:off x="2681845" y="3388938"/>
                <a:ext cx="591270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51" name="Grupo 250"/>
            <p:cNvGrpSpPr/>
            <p:nvPr/>
          </p:nvGrpSpPr>
          <p:grpSpPr>
            <a:xfrm rot="16200000">
              <a:off x="2253678" y="4082425"/>
              <a:ext cx="436446" cy="455783"/>
              <a:chOff x="2729595" y="3333257"/>
              <a:chExt cx="591267" cy="455783"/>
            </a:xfrm>
          </p:grpSpPr>
          <p:cxnSp>
            <p:nvCxnSpPr>
              <p:cNvPr id="252" name="Conector reto 25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8" name="CaixaDeTexto 257"/>
              <p:cNvSpPr txBox="1"/>
              <p:nvPr/>
            </p:nvSpPr>
            <p:spPr>
              <a:xfrm>
                <a:off x="2729595" y="3333257"/>
                <a:ext cx="59126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67" name="Grupo 266"/>
            <p:cNvGrpSpPr/>
            <p:nvPr/>
          </p:nvGrpSpPr>
          <p:grpSpPr>
            <a:xfrm rot="16200000">
              <a:off x="2253678" y="2628309"/>
              <a:ext cx="436446" cy="455783"/>
              <a:chOff x="2729595" y="3333257"/>
              <a:chExt cx="591267" cy="455783"/>
            </a:xfrm>
          </p:grpSpPr>
          <p:cxnSp>
            <p:nvCxnSpPr>
              <p:cNvPr id="268" name="Conector reto 26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2" name="Conector reto 271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3" name="Conector reto 272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4" name="CaixaDeTexto 273"/>
              <p:cNvSpPr txBox="1"/>
              <p:nvPr/>
            </p:nvSpPr>
            <p:spPr>
              <a:xfrm>
                <a:off x="2729595" y="3333257"/>
                <a:ext cx="59126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281" name="Grupo 280"/>
            <p:cNvGrpSpPr/>
            <p:nvPr/>
          </p:nvGrpSpPr>
          <p:grpSpPr>
            <a:xfrm rot="20744577">
              <a:off x="5483577" y="3753467"/>
              <a:ext cx="539037" cy="425596"/>
              <a:chOff x="2861512" y="3363444"/>
              <a:chExt cx="539037" cy="425596"/>
            </a:xfrm>
          </p:grpSpPr>
          <p:cxnSp>
            <p:nvCxnSpPr>
              <p:cNvPr id="282" name="Conector reto 28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6" name="CaixaDeTexto 285"/>
              <p:cNvSpPr txBox="1"/>
              <p:nvPr/>
            </p:nvSpPr>
            <p:spPr>
              <a:xfrm>
                <a:off x="2861512" y="3363444"/>
                <a:ext cx="53903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-1d-</a:t>
                </a:r>
              </a:p>
            </p:txBody>
          </p:sp>
        </p:grpSp>
        <p:grpSp>
          <p:nvGrpSpPr>
            <p:cNvPr id="287" name="Grupo 286"/>
            <p:cNvGrpSpPr/>
            <p:nvPr/>
          </p:nvGrpSpPr>
          <p:grpSpPr>
            <a:xfrm rot="1085974">
              <a:off x="5492180" y="5269166"/>
              <a:ext cx="541173" cy="425595"/>
              <a:chOff x="2860446" y="3363445"/>
              <a:chExt cx="541173" cy="425595"/>
            </a:xfrm>
          </p:grpSpPr>
          <p:cxnSp>
            <p:nvCxnSpPr>
              <p:cNvPr id="288" name="Conector reto 287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2" name="CaixaDeTexto 291"/>
              <p:cNvSpPr txBox="1"/>
              <p:nvPr/>
            </p:nvSpPr>
            <p:spPr>
              <a:xfrm>
                <a:off x="2860446" y="3363445"/>
                <a:ext cx="54117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-1h-</a:t>
                </a:r>
              </a:p>
            </p:txBody>
          </p:sp>
        </p:grpSp>
        <p:grpSp>
          <p:nvGrpSpPr>
            <p:cNvPr id="293" name="Grupo 292"/>
            <p:cNvGrpSpPr/>
            <p:nvPr/>
          </p:nvGrpSpPr>
          <p:grpSpPr>
            <a:xfrm>
              <a:off x="3219955" y="3441930"/>
              <a:ext cx="534762" cy="364042"/>
              <a:chOff x="2983393" y="3424998"/>
              <a:chExt cx="534762" cy="364042"/>
            </a:xfrm>
          </p:grpSpPr>
          <p:cxnSp>
            <p:nvCxnSpPr>
              <p:cNvPr id="294" name="Conector reto 293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8" name="CaixaDeTexto 297"/>
              <p:cNvSpPr txBox="1"/>
              <p:nvPr/>
            </p:nvSpPr>
            <p:spPr>
              <a:xfrm>
                <a:off x="2983393" y="3424998"/>
                <a:ext cx="534762" cy="307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-1b-</a:t>
                </a:r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 rot="272899">
              <a:off x="3073491" y="5258515"/>
              <a:ext cx="526214" cy="425596"/>
              <a:chOff x="2867924" y="3363444"/>
              <a:chExt cx="526214" cy="425596"/>
            </a:xfrm>
          </p:grpSpPr>
          <p:cxnSp>
            <p:nvCxnSpPr>
              <p:cNvPr id="300" name="Conector reto 299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2" name="Conector reto 301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/>
              <p:cNvCxnSpPr/>
              <p:nvPr/>
            </p:nvCxnSpPr>
            <p:spPr>
              <a:xfrm>
                <a:off x="3221085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4" name="CaixaDeTexto 303"/>
              <p:cNvSpPr txBox="1"/>
              <p:nvPr/>
            </p:nvSpPr>
            <p:spPr>
              <a:xfrm>
                <a:off x="2867924" y="3363444"/>
                <a:ext cx="52621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-1g-</a:t>
                </a:r>
              </a:p>
            </p:txBody>
          </p:sp>
        </p:grpSp>
        <p:grpSp>
          <p:nvGrpSpPr>
            <p:cNvPr id="305" name="Grupo 304"/>
            <p:cNvGrpSpPr/>
            <p:nvPr/>
          </p:nvGrpSpPr>
          <p:grpSpPr>
            <a:xfrm rot="2900756">
              <a:off x="4836860" y="4717931"/>
              <a:ext cx="436446" cy="455785"/>
              <a:chOff x="2729598" y="3333255"/>
              <a:chExt cx="591267" cy="455785"/>
            </a:xfrm>
          </p:grpSpPr>
          <p:cxnSp>
            <p:nvCxnSpPr>
              <p:cNvPr id="306" name="Conector reto 305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/>
              <p:cNvCxnSpPr/>
              <p:nvPr/>
            </p:nvCxnSpPr>
            <p:spPr>
              <a:xfrm>
                <a:off x="3059832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/>
              <p:cNvCxnSpPr/>
              <p:nvPr/>
            </p:nvCxnSpPr>
            <p:spPr>
              <a:xfrm>
                <a:off x="2987824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/>
              <p:cNvCxnSpPr/>
              <p:nvPr/>
            </p:nvCxnSpPr>
            <p:spPr>
              <a:xfrm>
                <a:off x="2959016" y="3595570"/>
                <a:ext cx="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/>
              <p:cNvCxnSpPr/>
              <p:nvPr/>
            </p:nvCxnSpPr>
            <p:spPr>
              <a:xfrm>
                <a:off x="3144121" y="3589113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/>
              <p:cNvCxnSpPr/>
              <p:nvPr/>
            </p:nvCxnSpPr>
            <p:spPr>
              <a:xfrm>
                <a:off x="3097481" y="3595574"/>
                <a:ext cx="86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2" name="CaixaDeTexto 311"/>
              <p:cNvSpPr txBox="1"/>
              <p:nvPr/>
            </p:nvSpPr>
            <p:spPr>
              <a:xfrm>
                <a:off x="2729598" y="3333255"/>
                <a:ext cx="59126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-1-</a:t>
                </a:r>
              </a:p>
            </p:txBody>
          </p:sp>
        </p:grpSp>
        <p:grpSp>
          <p:nvGrpSpPr>
            <p:cNvPr id="337" name="Grupo 336"/>
            <p:cNvGrpSpPr/>
            <p:nvPr/>
          </p:nvGrpSpPr>
          <p:grpSpPr>
            <a:xfrm rot="14715227">
              <a:off x="1891770" y="3022227"/>
              <a:ext cx="534762" cy="317067"/>
              <a:chOff x="3169544" y="3814601"/>
              <a:chExt cx="534762" cy="317067"/>
            </a:xfrm>
          </p:grpSpPr>
          <p:grpSp>
            <p:nvGrpSpPr>
              <p:cNvPr id="320" name="Grupo 319"/>
              <p:cNvGrpSpPr/>
              <p:nvPr/>
            </p:nvGrpSpPr>
            <p:grpSpPr>
              <a:xfrm>
                <a:off x="3169544" y="3814601"/>
                <a:ext cx="534762" cy="317067"/>
                <a:chOff x="2872462" y="3363446"/>
                <a:chExt cx="534762" cy="317067"/>
              </a:xfrm>
            </p:grpSpPr>
            <p:cxnSp>
              <p:nvCxnSpPr>
                <p:cNvPr id="321" name="Conector reto 32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reto 322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ector reto 323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25" name="CaixaDeTexto 324"/>
                <p:cNvSpPr txBox="1"/>
                <p:nvPr/>
              </p:nvSpPr>
              <p:spPr>
                <a:xfrm>
                  <a:off x="2872462" y="3363446"/>
                  <a:ext cx="53476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</a:rPr>
                    <a:t>-1b-</a:t>
                  </a:r>
                </a:p>
              </p:txBody>
            </p:sp>
          </p:grpSp>
          <p:cxnSp>
            <p:nvCxnSpPr>
              <p:cNvPr id="326" name="Conector reto 325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upo 337"/>
            <p:cNvGrpSpPr/>
            <p:nvPr/>
          </p:nvGrpSpPr>
          <p:grpSpPr>
            <a:xfrm rot="1959429">
              <a:off x="1560453" y="4746008"/>
              <a:ext cx="526214" cy="317068"/>
              <a:chOff x="3173824" y="3814600"/>
              <a:chExt cx="526214" cy="317068"/>
            </a:xfrm>
          </p:grpSpPr>
          <p:grpSp>
            <p:nvGrpSpPr>
              <p:cNvPr id="339" name="Grupo 338"/>
              <p:cNvGrpSpPr/>
              <p:nvPr/>
            </p:nvGrpSpPr>
            <p:grpSpPr>
              <a:xfrm>
                <a:off x="3173824" y="3814600"/>
                <a:ext cx="526214" cy="317068"/>
                <a:chOff x="2876742" y="3363445"/>
                <a:chExt cx="526214" cy="317068"/>
              </a:xfrm>
            </p:grpSpPr>
            <p:cxnSp>
              <p:nvCxnSpPr>
                <p:cNvPr id="341" name="Conector reto 34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Conector reto 341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Conector reto 342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44" name="CaixaDeTexto 343"/>
                <p:cNvSpPr txBox="1"/>
                <p:nvPr/>
              </p:nvSpPr>
              <p:spPr>
                <a:xfrm>
                  <a:off x="2876742" y="3363445"/>
                  <a:ext cx="526214" cy="307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</a:rPr>
                    <a:t>-1g-</a:t>
                  </a:r>
                </a:p>
              </p:txBody>
            </p:sp>
          </p:grpSp>
          <p:cxnSp>
            <p:nvCxnSpPr>
              <p:cNvPr id="340" name="Conector reto 339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rot="21092022">
              <a:off x="4141279" y="5231302"/>
              <a:ext cx="541173" cy="317066"/>
              <a:chOff x="3166344" y="3814602"/>
              <a:chExt cx="541173" cy="317066"/>
            </a:xfrm>
          </p:grpSpPr>
          <p:grpSp>
            <p:nvGrpSpPr>
              <p:cNvPr id="346" name="Grupo 345"/>
              <p:cNvGrpSpPr/>
              <p:nvPr/>
            </p:nvGrpSpPr>
            <p:grpSpPr>
              <a:xfrm>
                <a:off x="3166344" y="3814602"/>
                <a:ext cx="541173" cy="317066"/>
                <a:chOff x="2869262" y="3363447"/>
                <a:chExt cx="541173" cy="317066"/>
              </a:xfrm>
            </p:grpSpPr>
            <p:cxnSp>
              <p:nvCxnSpPr>
                <p:cNvPr id="348" name="Conector reto 34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Conector reto 348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Conector reto 349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1" name="CaixaDeTexto 350"/>
                <p:cNvSpPr txBox="1"/>
                <p:nvPr/>
              </p:nvSpPr>
              <p:spPr>
                <a:xfrm>
                  <a:off x="2869262" y="3363447"/>
                  <a:ext cx="54117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</a:rPr>
                    <a:t>-1h-</a:t>
                  </a:r>
                </a:p>
              </p:txBody>
            </p:sp>
          </p:grpSp>
          <p:cxnSp>
            <p:nvCxnSpPr>
              <p:cNvPr id="347" name="Conector reto 346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Grupo 351"/>
            <p:cNvGrpSpPr/>
            <p:nvPr/>
          </p:nvGrpSpPr>
          <p:grpSpPr>
            <a:xfrm rot="1415156">
              <a:off x="4086039" y="3585857"/>
              <a:ext cx="539037" cy="317070"/>
              <a:chOff x="3167411" y="3814598"/>
              <a:chExt cx="539037" cy="317070"/>
            </a:xfrm>
          </p:grpSpPr>
          <p:grpSp>
            <p:nvGrpSpPr>
              <p:cNvPr id="353" name="Grupo 352"/>
              <p:cNvGrpSpPr/>
              <p:nvPr/>
            </p:nvGrpSpPr>
            <p:grpSpPr>
              <a:xfrm>
                <a:off x="3167411" y="3814598"/>
                <a:ext cx="539037" cy="317070"/>
                <a:chOff x="2870329" y="3363443"/>
                <a:chExt cx="539037" cy="317070"/>
              </a:xfrm>
            </p:grpSpPr>
            <p:cxnSp>
              <p:nvCxnSpPr>
                <p:cNvPr id="355" name="Conector reto 354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Conector reto 355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Conector reto 356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8" name="CaixaDeTexto 357"/>
                <p:cNvSpPr txBox="1"/>
                <p:nvPr/>
              </p:nvSpPr>
              <p:spPr>
                <a:xfrm>
                  <a:off x="2870329" y="3363443"/>
                  <a:ext cx="539037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</a:rPr>
                    <a:t>-1d-</a:t>
                  </a:r>
                </a:p>
              </p:txBody>
            </p:sp>
          </p:grpSp>
          <p:cxnSp>
            <p:nvCxnSpPr>
              <p:cNvPr id="354" name="Conector reto 353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upo 358"/>
            <p:cNvGrpSpPr/>
            <p:nvPr/>
          </p:nvGrpSpPr>
          <p:grpSpPr>
            <a:xfrm rot="19435464">
              <a:off x="6822929" y="3093387"/>
              <a:ext cx="496291" cy="317071"/>
              <a:chOff x="3188783" y="3814597"/>
              <a:chExt cx="496291" cy="317071"/>
            </a:xfrm>
          </p:grpSpPr>
          <p:grpSp>
            <p:nvGrpSpPr>
              <p:cNvPr id="360" name="Grupo 359"/>
              <p:cNvGrpSpPr/>
              <p:nvPr/>
            </p:nvGrpSpPr>
            <p:grpSpPr>
              <a:xfrm>
                <a:off x="3188783" y="3814597"/>
                <a:ext cx="496291" cy="317071"/>
                <a:chOff x="2891701" y="3363442"/>
                <a:chExt cx="496291" cy="317071"/>
              </a:xfrm>
            </p:grpSpPr>
            <p:cxnSp>
              <p:nvCxnSpPr>
                <p:cNvPr id="362" name="Conector reto 36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ector reto 362"/>
                <p:cNvCxnSpPr/>
                <p:nvPr/>
              </p:nvCxnSpPr>
              <p:spPr>
                <a:xfrm>
                  <a:off x="3149077" y="3595570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ector reto 363"/>
                <p:cNvCxnSpPr/>
                <p:nvPr/>
              </p:nvCxnSpPr>
              <p:spPr>
                <a:xfrm>
                  <a:off x="3221085" y="3589113"/>
                  <a:ext cx="0" cy="849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5" name="CaixaDeTexto 364"/>
                <p:cNvSpPr txBox="1"/>
                <p:nvPr/>
              </p:nvSpPr>
              <p:spPr>
                <a:xfrm>
                  <a:off x="2891701" y="3363442"/>
                  <a:ext cx="496291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C00000"/>
                      </a:solidFill>
                    </a:rPr>
                    <a:t>-1f-</a:t>
                  </a:r>
                </a:p>
              </p:txBody>
            </p:sp>
          </p:grpSp>
          <p:cxnSp>
            <p:nvCxnSpPr>
              <p:cNvPr id="361" name="Conector reto 360"/>
              <p:cNvCxnSpPr/>
              <p:nvPr/>
            </p:nvCxnSpPr>
            <p:spPr>
              <a:xfrm>
                <a:off x="3380970" y="404326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upo 365"/>
            <p:cNvGrpSpPr/>
            <p:nvPr/>
          </p:nvGrpSpPr>
          <p:grpSpPr>
            <a:xfrm rot="20963987">
              <a:off x="5934274" y="2197782"/>
              <a:ext cx="524075" cy="425595"/>
              <a:chOff x="2868992" y="3363445"/>
              <a:chExt cx="524075" cy="425595"/>
            </a:xfrm>
          </p:grpSpPr>
          <p:cxnSp>
            <p:nvCxnSpPr>
              <p:cNvPr id="367" name="Conector reto 366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ector reto 367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9" name="Conector reto 368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0" name="CaixaDeTexto 369"/>
              <p:cNvSpPr txBox="1"/>
              <p:nvPr/>
            </p:nvSpPr>
            <p:spPr>
              <a:xfrm>
                <a:off x="2868992" y="3363445"/>
                <a:ext cx="52407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-1e-</a:t>
                </a:r>
              </a:p>
            </p:txBody>
          </p:sp>
        </p:grpSp>
        <p:grpSp>
          <p:nvGrpSpPr>
            <p:cNvPr id="371" name="Grupo 370"/>
            <p:cNvGrpSpPr/>
            <p:nvPr/>
          </p:nvGrpSpPr>
          <p:grpSpPr>
            <a:xfrm rot="20475350">
              <a:off x="1608300" y="1891399"/>
              <a:ext cx="528349" cy="425595"/>
              <a:chOff x="2866857" y="3363445"/>
              <a:chExt cx="528349" cy="425595"/>
            </a:xfrm>
          </p:grpSpPr>
          <p:cxnSp>
            <p:nvCxnSpPr>
              <p:cNvPr id="372" name="Conector reto 371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ector reto 372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4" name="Conector reto 373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5" name="CaixaDeTexto 374"/>
              <p:cNvSpPr txBox="1"/>
              <p:nvPr/>
            </p:nvSpPr>
            <p:spPr>
              <a:xfrm>
                <a:off x="2866857" y="3363445"/>
                <a:ext cx="52834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-1a-</a:t>
                </a:r>
              </a:p>
            </p:txBody>
          </p:sp>
        </p:grpSp>
        <p:grpSp>
          <p:nvGrpSpPr>
            <p:cNvPr id="376" name="Grupo 375"/>
            <p:cNvGrpSpPr/>
            <p:nvPr/>
          </p:nvGrpSpPr>
          <p:grpSpPr>
            <a:xfrm rot="15648115">
              <a:off x="4301150" y="3208784"/>
              <a:ext cx="517663" cy="425595"/>
              <a:chOff x="2872197" y="3363445"/>
              <a:chExt cx="517663" cy="425595"/>
            </a:xfrm>
          </p:grpSpPr>
          <p:cxnSp>
            <p:nvCxnSpPr>
              <p:cNvPr id="377" name="Conector reto 376"/>
              <p:cNvCxnSpPr/>
              <p:nvPr/>
            </p:nvCxnSpPr>
            <p:spPr>
              <a:xfrm>
                <a:off x="3101721" y="36293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Conector reto 377"/>
              <p:cNvCxnSpPr/>
              <p:nvPr/>
            </p:nvCxnSpPr>
            <p:spPr>
              <a:xfrm>
                <a:off x="3077069" y="3595570"/>
                <a:ext cx="0" cy="1934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9" name="Conector reto 378"/>
              <p:cNvCxnSpPr/>
              <p:nvPr/>
            </p:nvCxnSpPr>
            <p:spPr>
              <a:xfrm>
                <a:off x="3149077" y="3595570"/>
                <a:ext cx="0" cy="8494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0" name="CaixaDeTexto 379"/>
              <p:cNvSpPr txBox="1"/>
              <p:nvPr/>
            </p:nvSpPr>
            <p:spPr>
              <a:xfrm>
                <a:off x="2872197" y="3363445"/>
                <a:ext cx="51766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C00000"/>
                    </a:solidFill>
                  </a:rPr>
                  <a:t>-1c-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3335899" y="1506629"/>
              <a:ext cx="843269" cy="492442"/>
              <a:chOff x="3323462" y="1506629"/>
              <a:chExt cx="843269" cy="492442"/>
            </a:xfrm>
          </p:grpSpPr>
          <p:sp>
            <p:nvSpPr>
              <p:cNvPr id="2" name="Triângulo isósceles 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259" name="CaixaDeTexto 258"/>
              <p:cNvSpPr txBox="1"/>
              <p:nvPr/>
            </p:nvSpPr>
            <p:spPr>
              <a:xfrm>
                <a:off x="3358389" y="1506629"/>
                <a:ext cx="80834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grpSp>
          <p:nvGrpSpPr>
            <p:cNvPr id="261" name="Grupo 260"/>
            <p:cNvGrpSpPr/>
            <p:nvPr/>
          </p:nvGrpSpPr>
          <p:grpSpPr>
            <a:xfrm>
              <a:off x="3347864" y="2452246"/>
              <a:ext cx="281234" cy="307776"/>
              <a:chOff x="3323462" y="1506629"/>
              <a:chExt cx="281234" cy="307776"/>
            </a:xfrm>
          </p:grpSpPr>
          <p:sp>
            <p:nvSpPr>
              <p:cNvPr id="262" name="Triângulo isósceles 26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263" name="CaixaDeTexto 262"/>
              <p:cNvSpPr txBox="1"/>
              <p:nvPr/>
            </p:nvSpPr>
            <p:spPr>
              <a:xfrm>
                <a:off x="3358389" y="1506629"/>
                <a:ext cx="24630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9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64" name="Grupo 263"/>
            <p:cNvGrpSpPr/>
            <p:nvPr/>
          </p:nvGrpSpPr>
          <p:grpSpPr>
            <a:xfrm>
              <a:off x="3275856" y="2500811"/>
              <a:ext cx="994289" cy="556535"/>
              <a:chOff x="3142980" y="1556792"/>
              <a:chExt cx="994289" cy="556535"/>
            </a:xfrm>
          </p:grpSpPr>
          <p:sp>
            <p:nvSpPr>
              <p:cNvPr id="265" name="Triângulo isósceles 264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b="1"/>
              </a:p>
            </p:txBody>
          </p:sp>
          <p:sp>
            <p:nvSpPr>
              <p:cNvPr id="266" name="CaixaDeTexto 265"/>
              <p:cNvSpPr txBox="1"/>
              <p:nvPr/>
            </p:nvSpPr>
            <p:spPr>
              <a:xfrm>
                <a:off x="3142980" y="1620885"/>
                <a:ext cx="9942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2x100 VA</a:t>
                </a:r>
              </a:p>
            </p:txBody>
          </p:sp>
        </p:grpSp>
        <p:grpSp>
          <p:nvGrpSpPr>
            <p:cNvPr id="275" name="Grupo 274"/>
            <p:cNvGrpSpPr/>
            <p:nvPr/>
          </p:nvGrpSpPr>
          <p:grpSpPr>
            <a:xfrm>
              <a:off x="2152781" y="2466936"/>
              <a:ext cx="281234" cy="307776"/>
              <a:chOff x="3323462" y="1506629"/>
              <a:chExt cx="281234" cy="307776"/>
            </a:xfrm>
          </p:grpSpPr>
          <p:sp>
            <p:nvSpPr>
              <p:cNvPr id="276" name="Triângulo isósceles 275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277" name="CaixaDeTexto 276"/>
              <p:cNvSpPr txBox="1"/>
              <p:nvPr/>
            </p:nvSpPr>
            <p:spPr>
              <a:xfrm>
                <a:off x="3358389" y="1506629"/>
                <a:ext cx="24630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9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78" name="Grupo 277"/>
            <p:cNvGrpSpPr/>
            <p:nvPr/>
          </p:nvGrpSpPr>
          <p:grpSpPr>
            <a:xfrm>
              <a:off x="2062933" y="2517447"/>
              <a:ext cx="1032761" cy="543210"/>
              <a:chOff x="3120588" y="1556792"/>
              <a:chExt cx="1032761" cy="543210"/>
            </a:xfrm>
          </p:grpSpPr>
          <p:sp>
            <p:nvSpPr>
              <p:cNvPr id="279" name="Triângulo isósceles 278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280" name="CaixaDeTexto 279"/>
              <p:cNvSpPr txBox="1"/>
              <p:nvPr/>
            </p:nvSpPr>
            <p:spPr>
              <a:xfrm>
                <a:off x="3120588" y="1607559"/>
                <a:ext cx="10327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2 x100 VA</a:t>
                </a:r>
              </a:p>
            </p:txBody>
          </p:sp>
        </p:grpSp>
        <p:grpSp>
          <p:nvGrpSpPr>
            <p:cNvPr id="313" name="Grupo 312"/>
            <p:cNvGrpSpPr/>
            <p:nvPr/>
          </p:nvGrpSpPr>
          <p:grpSpPr>
            <a:xfrm rot="5400000">
              <a:off x="3328095" y="3059749"/>
              <a:ext cx="808342" cy="492442"/>
              <a:chOff x="3086138" y="1493236"/>
              <a:chExt cx="808342" cy="492442"/>
            </a:xfrm>
          </p:grpSpPr>
          <p:sp>
            <p:nvSpPr>
              <p:cNvPr id="314" name="Triângulo isósceles 313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315" name="CaixaDeTexto 314"/>
              <p:cNvSpPr txBox="1"/>
              <p:nvPr/>
            </p:nvSpPr>
            <p:spPr>
              <a:xfrm>
                <a:off x="3086138" y="1493236"/>
                <a:ext cx="80834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 rot="10800000">
              <a:off x="3145143" y="4275886"/>
              <a:ext cx="808342" cy="492442"/>
              <a:chOff x="2864481" y="1415267"/>
              <a:chExt cx="808342" cy="492442"/>
            </a:xfrm>
          </p:grpSpPr>
          <p:sp>
            <p:nvSpPr>
              <p:cNvPr id="317" name="Triângulo isósceles 316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318" name="CaixaDeTexto 317"/>
              <p:cNvSpPr txBox="1"/>
              <p:nvPr/>
            </p:nvSpPr>
            <p:spPr>
              <a:xfrm rot="10800000">
                <a:off x="2864481" y="1415267"/>
                <a:ext cx="80834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grpSp>
          <p:nvGrpSpPr>
            <p:cNvPr id="319" name="Grupo 318"/>
            <p:cNvGrpSpPr/>
            <p:nvPr/>
          </p:nvGrpSpPr>
          <p:grpSpPr>
            <a:xfrm rot="16200000">
              <a:off x="927476" y="3343917"/>
              <a:ext cx="808342" cy="492442"/>
              <a:chOff x="3158760" y="1398912"/>
              <a:chExt cx="808342" cy="492442"/>
            </a:xfrm>
          </p:grpSpPr>
          <p:sp>
            <p:nvSpPr>
              <p:cNvPr id="322" name="Triângulo isósceles 321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327" name="CaixaDeTexto 326"/>
              <p:cNvSpPr txBox="1"/>
              <p:nvPr/>
            </p:nvSpPr>
            <p:spPr>
              <a:xfrm>
                <a:off x="3158760" y="1398912"/>
                <a:ext cx="80834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cxnSp>
          <p:nvCxnSpPr>
            <p:cNvPr id="9" name="Conector reto 8"/>
            <p:cNvCxnSpPr/>
            <p:nvPr/>
          </p:nvCxnSpPr>
          <p:spPr>
            <a:xfrm flipV="1">
              <a:off x="4466598" y="3393216"/>
              <a:ext cx="723900" cy="1257000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to 330"/>
            <p:cNvCxnSpPr/>
            <p:nvPr/>
          </p:nvCxnSpPr>
          <p:spPr>
            <a:xfrm flipH="1" flipV="1">
              <a:off x="3934249" y="3187342"/>
              <a:ext cx="1187006" cy="22219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to 331"/>
            <p:cNvCxnSpPr>
              <a:endCxn id="265" idx="0"/>
            </p:cNvCxnSpPr>
            <p:nvPr/>
          </p:nvCxnSpPr>
          <p:spPr>
            <a:xfrm flipH="1" flipV="1">
              <a:off x="3509284" y="2500811"/>
              <a:ext cx="384918" cy="666849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to 332"/>
            <p:cNvCxnSpPr/>
            <p:nvPr/>
          </p:nvCxnSpPr>
          <p:spPr>
            <a:xfrm flipH="1">
              <a:off x="2205727" y="2484784"/>
              <a:ext cx="1303685" cy="717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to 333"/>
            <p:cNvCxnSpPr>
              <a:endCxn id="259" idx="1"/>
            </p:cNvCxnSpPr>
            <p:nvPr/>
          </p:nvCxnSpPr>
          <p:spPr>
            <a:xfrm flipH="1" flipV="1">
              <a:off x="3370825" y="1752850"/>
              <a:ext cx="139357" cy="729129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to 334"/>
            <p:cNvCxnSpPr/>
            <p:nvPr/>
          </p:nvCxnSpPr>
          <p:spPr>
            <a:xfrm flipH="1">
              <a:off x="1226056" y="2491961"/>
              <a:ext cx="987818" cy="1302716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>
              <a:endCxn id="317" idx="3"/>
            </p:cNvCxnSpPr>
            <p:nvPr/>
          </p:nvCxnSpPr>
          <p:spPr>
            <a:xfrm flipH="1">
              <a:off x="3441558" y="3192068"/>
              <a:ext cx="498207" cy="1346398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/>
            <p:cNvGrpSpPr/>
            <p:nvPr/>
          </p:nvGrpSpPr>
          <p:grpSpPr>
            <a:xfrm>
              <a:off x="2781366" y="2238788"/>
              <a:ext cx="495949" cy="623413"/>
              <a:chOff x="3076635" y="2007412"/>
              <a:chExt cx="495949" cy="623413"/>
            </a:xfrm>
          </p:grpSpPr>
          <p:grpSp>
            <p:nvGrpSpPr>
              <p:cNvPr id="381" name="Grupo 380"/>
              <p:cNvGrpSpPr/>
              <p:nvPr/>
            </p:nvGrpSpPr>
            <p:grpSpPr>
              <a:xfrm>
                <a:off x="3076635" y="2007412"/>
                <a:ext cx="457818" cy="358561"/>
                <a:chOff x="2853996" y="3430479"/>
                <a:chExt cx="620225" cy="358561"/>
              </a:xfrm>
            </p:grpSpPr>
            <p:cxnSp>
              <p:nvCxnSpPr>
                <p:cNvPr id="382" name="Conector reto 38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Conector reto 38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Conector reto 384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Conector reto 385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ector reto 386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Conector reto 387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89" name="CaixaDeTexto 388"/>
                <p:cNvSpPr txBox="1"/>
                <p:nvPr/>
              </p:nvSpPr>
              <p:spPr>
                <a:xfrm>
                  <a:off x="2853996" y="3430479"/>
                  <a:ext cx="62022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-2-</a:t>
                  </a:r>
                </a:p>
              </p:txBody>
            </p:sp>
          </p:grpSp>
          <p:sp>
            <p:nvSpPr>
              <p:cNvPr id="390" name="CaixaDeTexto 389"/>
              <p:cNvSpPr txBox="1"/>
              <p:nvPr/>
            </p:nvSpPr>
            <p:spPr>
              <a:xfrm>
                <a:off x="3086982" y="2323049"/>
                <a:ext cx="48560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391" name="Grupo 390"/>
            <p:cNvGrpSpPr/>
            <p:nvPr/>
          </p:nvGrpSpPr>
          <p:grpSpPr>
            <a:xfrm rot="4825313">
              <a:off x="3207145" y="1755930"/>
              <a:ext cx="487663" cy="623414"/>
              <a:chOff x="2983346" y="1945857"/>
              <a:chExt cx="487663" cy="623414"/>
            </a:xfrm>
          </p:grpSpPr>
          <p:grpSp>
            <p:nvGrpSpPr>
              <p:cNvPr id="392" name="Grupo 391"/>
              <p:cNvGrpSpPr/>
              <p:nvPr/>
            </p:nvGrpSpPr>
            <p:grpSpPr>
              <a:xfrm>
                <a:off x="2983346" y="1945857"/>
                <a:ext cx="457818" cy="420116"/>
                <a:chOff x="2727609" y="3368924"/>
                <a:chExt cx="620224" cy="420116"/>
              </a:xfrm>
            </p:grpSpPr>
            <p:cxnSp>
              <p:nvCxnSpPr>
                <p:cNvPr id="394" name="Conector reto 39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Conector reto 39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Conector reto 39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Conector reto 39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Conector reto 39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Conector reto 39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0" name="CaixaDeTexto 399"/>
                <p:cNvSpPr txBox="1"/>
                <p:nvPr/>
              </p:nvSpPr>
              <p:spPr>
                <a:xfrm>
                  <a:off x="2727609" y="3368924"/>
                  <a:ext cx="6202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-2-</a:t>
                  </a:r>
                </a:p>
              </p:txBody>
            </p:sp>
          </p:grpSp>
          <p:sp>
            <p:nvSpPr>
              <p:cNvPr id="393" name="CaixaDeTexto 392"/>
              <p:cNvSpPr txBox="1"/>
              <p:nvPr/>
            </p:nvSpPr>
            <p:spPr>
              <a:xfrm>
                <a:off x="2985406" y="2261495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01" name="Grupo 400"/>
            <p:cNvGrpSpPr/>
            <p:nvPr/>
          </p:nvGrpSpPr>
          <p:grpSpPr>
            <a:xfrm rot="18296531">
              <a:off x="1443117" y="2839638"/>
              <a:ext cx="487667" cy="623413"/>
              <a:chOff x="2983338" y="1945859"/>
              <a:chExt cx="487667" cy="623413"/>
            </a:xfrm>
          </p:grpSpPr>
          <p:grpSp>
            <p:nvGrpSpPr>
              <p:cNvPr id="402" name="Grupo 401"/>
              <p:cNvGrpSpPr/>
              <p:nvPr/>
            </p:nvGrpSpPr>
            <p:grpSpPr>
              <a:xfrm>
                <a:off x="2983338" y="1945859"/>
                <a:ext cx="457819" cy="420114"/>
                <a:chOff x="2727602" y="3368926"/>
                <a:chExt cx="620226" cy="420114"/>
              </a:xfrm>
            </p:grpSpPr>
            <p:cxnSp>
              <p:nvCxnSpPr>
                <p:cNvPr id="404" name="Conector reto 40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ector reto 40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ector reto 40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Conector reto 40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Conector reto 40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Conector reto 40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10" name="CaixaDeTexto 409"/>
                <p:cNvSpPr txBox="1"/>
                <p:nvPr/>
              </p:nvSpPr>
              <p:spPr>
                <a:xfrm>
                  <a:off x="2727602" y="3368926"/>
                  <a:ext cx="620226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-2-</a:t>
                  </a:r>
                </a:p>
              </p:txBody>
            </p:sp>
          </p:grpSp>
          <p:sp>
            <p:nvSpPr>
              <p:cNvPr id="403" name="CaixaDeTexto 402"/>
              <p:cNvSpPr txBox="1"/>
              <p:nvPr/>
            </p:nvSpPr>
            <p:spPr>
              <a:xfrm>
                <a:off x="2985403" y="2261496"/>
                <a:ext cx="48560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11" name="Grupo 410"/>
            <p:cNvGrpSpPr/>
            <p:nvPr/>
          </p:nvGrpSpPr>
          <p:grpSpPr>
            <a:xfrm rot="3376019">
              <a:off x="3472387" y="2554950"/>
              <a:ext cx="487663" cy="623414"/>
              <a:chOff x="2983345" y="1945857"/>
              <a:chExt cx="487663" cy="623414"/>
            </a:xfrm>
          </p:grpSpPr>
          <p:grpSp>
            <p:nvGrpSpPr>
              <p:cNvPr id="412" name="Grupo 411"/>
              <p:cNvGrpSpPr/>
              <p:nvPr/>
            </p:nvGrpSpPr>
            <p:grpSpPr>
              <a:xfrm>
                <a:off x="2983345" y="1945857"/>
                <a:ext cx="457818" cy="420116"/>
                <a:chOff x="2727609" y="3368924"/>
                <a:chExt cx="620224" cy="420116"/>
              </a:xfrm>
            </p:grpSpPr>
            <p:cxnSp>
              <p:nvCxnSpPr>
                <p:cNvPr id="414" name="Conector reto 41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Conector reto 41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Conector reto 41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Conector reto 41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Conector reto 41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Conector reto 41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20" name="CaixaDeTexto 419"/>
                <p:cNvSpPr txBox="1"/>
                <p:nvPr/>
              </p:nvSpPr>
              <p:spPr>
                <a:xfrm>
                  <a:off x="2727609" y="3368924"/>
                  <a:ext cx="620224" cy="307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-2-</a:t>
                  </a:r>
                </a:p>
              </p:txBody>
            </p:sp>
          </p:grpSp>
          <p:sp>
            <p:nvSpPr>
              <p:cNvPr id="413" name="CaixaDeTexto 412"/>
              <p:cNvSpPr txBox="1"/>
              <p:nvPr/>
            </p:nvSpPr>
            <p:spPr>
              <a:xfrm>
                <a:off x="2985405" y="2261495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21" name="Grupo 420"/>
            <p:cNvGrpSpPr/>
            <p:nvPr/>
          </p:nvGrpSpPr>
          <p:grpSpPr>
            <a:xfrm rot="508957">
              <a:off x="3953950" y="2914413"/>
              <a:ext cx="487660" cy="623413"/>
              <a:chOff x="2983347" y="1945858"/>
              <a:chExt cx="487660" cy="623413"/>
            </a:xfrm>
          </p:grpSpPr>
          <p:grpSp>
            <p:nvGrpSpPr>
              <p:cNvPr id="422" name="Grupo 421"/>
              <p:cNvGrpSpPr/>
              <p:nvPr/>
            </p:nvGrpSpPr>
            <p:grpSpPr>
              <a:xfrm>
                <a:off x="2983347" y="1945858"/>
                <a:ext cx="457819" cy="420115"/>
                <a:chOff x="2727611" y="3368925"/>
                <a:chExt cx="620225" cy="420115"/>
              </a:xfrm>
            </p:grpSpPr>
            <p:cxnSp>
              <p:nvCxnSpPr>
                <p:cNvPr id="424" name="Conector reto 42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Conector reto 42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Conector reto 42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Conector reto 42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Conector reto 42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Conector reto 42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30" name="CaixaDeTexto 429"/>
                <p:cNvSpPr txBox="1"/>
                <p:nvPr/>
              </p:nvSpPr>
              <p:spPr>
                <a:xfrm>
                  <a:off x="2727611" y="3368925"/>
                  <a:ext cx="62022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-2-</a:t>
                  </a:r>
                </a:p>
              </p:txBody>
            </p:sp>
          </p:grpSp>
          <p:sp>
            <p:nvSpPr>
              <p:cNvPr id="423" name="CaixaDeTexto 422"/>
              <p:cNvSpPr txBox="1"/>
              <p:nvPr/>
            </p:nvSpPr>
            <p:spPr>
              <a:xfrm>
                <a:off x="2985404" y="2261495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31" name="Grupo 430"/>
            <p:cNvGrpSpPr/>
            <p:nvPr/>
          </p:nvGrpSpPr>
          <p:grpSpPr>
            <a:xfrm rot="17783927">
              <a:off x="4297402" y="4181998"/>
              <a:ext cx="487665" cy="623407"/>
              <a:chOff x="2983342" y="1945862"/>
              <a:chExt cx="487665" cy="623407"/>
            </a:xfrm>
          </p:grpSpPr>
          <p:grpSp>
            <p:nvGrpSpPr>
              <p:cNvPr id="432" name="Grupo 431"/>
              <p:cNvGrpSpPr/>
              <p:nvPr/>
            </p:nvGrpSpPr>
            <p:grpSpPr>
              <a:xfrm>
                <a:off x="2983342" y="1945862"/>
                <a:ext cx="457819" cy="420111"/>
                <a:chOff x="2727603" y="3368929"/>
                <a:chExt cx="620225" cy="420111"/>
              </a:xfrm>
            </p:grpSpPr>
            <p:cxnSp>
              <p:nvCxnSpPr>
                <p:cNvPr id="434" name="Conector reto 43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Conector reto 43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Conector reto 43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Conector reto 43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Conector reto 43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Conector reto 43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40" name="CaixaDeTexto 439"/>
                <p:cNvSpPr txBox="1"/>
                <p:nvPr/>
              </p:nvSpPr>
              <p:spPr>
                <a:xfrm>
                  <a:off x="2727603" y="3368929"/>
                  <a:ext cx="62022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-2-</a:t>
                  </a:r>
                </a:p>
              </p:txBody>
            </p:sp>
          </p:grpSp>
          <p:sp>
            <p:nvSpPr>
              <p:cNvPr id="433" name="CaixaDeTexto 432"/>
              <p:cNvSpPr txBox="1"/>
              <p:nvPr/>
            </p:nvSpPr>
            <p:spPr>
              <a:xfrm>
                <a:off x="2985404" y="2261493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41" name="Grupo 440"/>
            <p:cNvGrpSpPr/>
            <p:nvPr/>
          </p:nvGrpSpPr>
          <p:grpSpPr>
            <a:xfrm rot="17421873">
              <a:off x="3379806" y="3690513"/>
              <a:ext cx="487665" cy="623413"/>
              <a:chOff x="2983342" y="1945857"/>
              <a:chExt cx="487665" cy="623413"/>
            </a:xfrm>
          </p:grpSpPr>
          <p:grpSp>
            <p:nvGrpSpPr>
              <p:cNvPr id="442" name="Grupo 441"/>
              <p:cNvGrpSpPr/>
              <p:nvPr/>
            </p:nvGrpSpPr>
            <p:grpSpPr>
              <a:xfrm>
                <a:off x="2983342" y="1945857"/>
                <a:ext cx="457818" cy="420116"/>
                <a:chOff x="2727605" y="3368924"/>
                <a:chExt cx="620224" cy="420116"/>
              </a:xfrm>
            </p:grpSpPr>
            <p:cxnSp>
              <p:nvCxnSpPr>
                <p:cNvPr id="444" name="Conector reto 44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Conector reto 44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Conector reto 44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Conector reto 44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Conector reto 44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Conector reto 44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0" name="CaixaDeTexto 449"/>
                <p:cNvSpPr txBox="1"/>
                <p:nvPr/>
              </p:nvSpPr>
              <p:spPr>
                <a:xfrm>
                  <a:off x="2727605" y="3368924"/>
                  <a:ext cx="6202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-2-</a:t>
                  </a:r>
                </a:p>
              </p:txBody>
            </p:sp>
          </p:grpSp>
          <p:sp>
            <p:nvSpPr>
              <p:cNvPr id="443" name="CaixaDeTexto 442"/>
              <p:cNvSpPr txBox="1"/>
              <p:nvPr/>
            </p:nvSpPr>
            <p:spPr>
              <a:xfrm>
                <a:off x="2985404" y="2261494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54" name="Grupo 453"/>
            <p:cNvGrpSpPr/>
            <p:nvPr/>
          </p:nvGrpSpPr>
          <p:grpSpPr>
            <a:xfrm rot="17915514">
              <a:off x="4410350" y="3997439"/>
              <a:ext cx="487666" cy="623415"/>
              <a:chOff x="2983340" y="1945859"/>
              <a:chExt cx="487666" cy="623415"/>
            </a:xfrm>
          </p:grpSpPr>
          <p:grpSp>
            <p:nvGrpSpPr>
              <p:cNvPr id="455" name="Grupo 454"/>
              <p:cNvGrpSpPr/>
              <p:nvPr/>
            </p:nvGrpSpPr>
            <p:grpSpPr>
              <a:xfrm>
                <a:off x="2983340" y="1945859"/>
                <a:ext cx="457818" cy="420114"/>
                <a:chOff x="2727602" y="3368926"/>
                <a:chExt cx="620224" cy="420114"/>
              </a:xfrm>
            </p:grpSpPr>
            <p:cxnSp>
              <p:nvCxnSpPr>
                <p:cNvPr id="457" name="Conector reto 45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Conector reto 45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Conector reto 45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Conector reto 45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Conector reto 46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Conector reto 46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63" name="CaixaDeTexto 462"/>
                <p:cNvSpPr txBox="1"/>
                <p:nvPr/>
              </p:nvSpPr>
              <p:spPr>
                <a:xfrm>
                  <a:off x="2727602" y="3368926"/>
                  <a:ext cx="6202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-3-</a:t>
                  </a:r>
                </a:p>
              </p:txBody>
            </p:sp>
          </p:grpSp>
          <p:sp>
            <p:nvSpPr>
              <p:cNvPr id="456" name="CaixaDeTexto 455"/>
              <p:cNvSpPr txBox="1"/>
              <p:nvPr/>
            </p:nvSpPr>
            <p:spPr>
              <a:xfrm>
                <a:off x="2985404" y="2261498"/>
                <a:ext cx="48560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cxnSp>
          <p:nvCxnSpPr>
            <p:cNvPr id="464" name="Conector reto 463"/>
            <p:cNvCxnSpPr/>
            <p:nvPr/>
          </p:nvCxnSpPr>
          <p:spPr>
            <a:xfrm flipV="1">
              <a:off x="5153780" y="1877571"/>
              <a:ext cx="10463" cy="152756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5" name="Grupo 464"/>
            <p:cNvGrpSpPr/>
            <p:nvPr/>
          </p:nvGrpSpPr>
          <p:grpSpPr>
            <a:xfrm rot="16200000">
              <a:off x="4893985" y="2587821"/>
              <a:ext cx="487662" cy="623415"/>
              <a:chOff x="2983343" y="1945860"/>
              <a:chExt cx="487662" cy="623415"/>
            </a:xfrm>
          </p:grpSpPr>
          <p:grpSp>
            <p:nvGrpSpPr>
              <p:cNvPr id="466" name="Grupo 465"/>
              <p:cNvGrpSpPr/>
              <p:nvPr/>
            </p:nvGrpSpPr>
            <p:grpSpPr>
              <a:xfrm>
                <a:off x="2983343" y="1945860"/>
                <a:ext cx="457818" cy="420113"/>
                <a:chOff x="2727609" y="3368927"/>
                <a:chExt cx="620225" cy="420113"/>
              </a:xfrm>
            </p:grpSpPr>
            <p:cxnSp>
              <p:nvCxnSpPr>
                <p:cNvPr id="468" name="Conector reto 46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Conector reto 468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Conector reto 469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Conector reto 470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Conector reto 471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Conector reto 472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4" name="CaixaDeTexto 473"/>
                <p:cNvSpPr txBox="1"/>
                <p:nvPr/>
              </p:nvSpPr>
              <p:spPr>
                <a:xfrm>
                  <a:off x="2727609" y="3368927"/>
                  <a:ext cx="62022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-3-</a:t>
                  </a:r>
                </a:p>
              </p:txBody>
            </p:sp>
          </p:grpSp>
          <p:sp>
            <p:nvSpPr>
              <p:cNvPr id="467" name="CaixaDeTexto 466"/>
              <p:cNvSpPr txBox="1"/>
              <p:nvPr/>
            </p:nvSpPr>
            <p:spPr>
              <a:xfrm>
                <a:off x="2985403" y="2261499"/>
                <a:ext cx="48560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75" name="Grupo 474"/>
            <p:cNvGrpSpPr/>
            <p:nvPr/>
          </p:nvGrpSpPr>
          <p:grpSpPr>
            <a:xfrm rot="5400000">
              <a:off x="8478809" y="1908984"/>
              <a:ext cx="529487" cy="808342"/>
              <a:chOff x="3323462" y="1087455"/>
              <a:chExt cx="529487" cy="808342"/>
            </a:xfrm>
          </p:grpSpPr>
          <p:sp>
            <p:nvSpPr>
              <p:cNvPr id="476" name="Triângulo isósceles 475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477" name="CaixaDeTexto 476"/>
              <p:cNvSpPr txBox="1"/>
              <p:nvPr/>
            </p:nvSpPr>
            <p:spPr>
              <a:xfrm rot="16200000">
                <a:off x="3202557" y="1245405"/>
                <a:ext cx="80834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grpSp>
          <p:nvGrpSpPr>
            <p:cNvPr id="478" name="Grupo 477"/>
            <p:cNvGrpSpPr/>
            <p:nvPr/>
          </p:nvGrpSpPr>
          <p:grpSpPr>
            <a:xfrm rot="5400000">
              <a:off x="8469001" y="3492811"/>
              <a:ext cx="492442" cy="808342"/>
              <a:chOff x="3305600" y="1111076"/>
              <a:chExt cx="492442" cy="808342"/>
            </a:xfrm>
          </p:grpSpPr>
          <p:sp>
            <p:nvSpPr>
              <p:cNvPr id="479" name="Triângulo isósceles 478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480" name="CaixaDeTexto 479"/>
              <p:cNvSpPr txBox="1"/>
              <p:nvPr/>
            </p:nvSpPr>
            <p:spPr>
              <a:xfrm rot="16200000">
                <a:off x="3147650" y="1269026"/>
                <a:ext cx="80834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cxnSp>
          <p:nvCxnSpPr>
            <p:cNvPr id="481" name="Conector reto 480"/>
            <p:cNvCxnSpPr>
              <a:stCxn id="476" idx="3"/>
              <a:endCxn id="811" idx="3"/>
            </p:cNvCxnSpPr>
            <p:nvPr/>
          </p:nvCxnSpPr>
          <p:spPr>
            <a:xfrm flipH="1" flipV="1">
              <a:off x="5327374" y="1868044"/>
              <a:ext cx="3262675" cy="23331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ector reto 481"/>
            <p:cNvCxnSpPr>
              <a:endCxn id="479" idx="0"/>
            </p:cNvCxnSpPr>
            <p:nvPr/>
          </p:nvCxnSpPr>
          <p:spPr>
            <a:xfrm>
              <a:off x="8670112" y="2081335"/>
              <a:ext cx="3563" cy="1640232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3" name="Grupo 482"/>
            <p:cNvGrpSpPr/>
            <p:nvPr/>
          </p:nvGrpSpPr>
          <p:grpSpPr>
            <a:xfrm rot="210657">
              <a:off x="6816457" y="1680627"/>
              <a:ext cx="487666" cy="623409"/>
              <a:chOff x="2983343" y="1945862"/>
              <a:chExt cx="487666" cy="623409"/>
            </a:xfrm>
          </p:grpSpPr>
          <p:grpSp>
            <p:nvGrpSpPr>
              <p:cNvPr id="484" name="Grupo 483"/>
              <p:cNvGrpSpPr/>
              <p:nvPr/>
            </p:nvGrpSpPr>
            <p:grpSpPr>
              <a:xfrm>
                <a:off x="2983343" y="1945862"/>
                <a:ext cx="457818" cy="420111"/>
                <a:chOff x="2727607" y="3368929"/>
                <a:chExt cx="620224" cy="420111"/>
              </a:xfrm>
            </p:grpSpPr>
            <p:cxnSp>
              <p:nvCxnSpPr>
                <p:cNvPr id="486" name="Conector reto 48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Conector reto 48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Conector reto 48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Conector reto 488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Conector reto 489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Conector reto 490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92" name="CaixaDeTexto 491"/>
                <p:cNvSpPr txBox="1"/>
                <p:nvPr/>
              </p:nvSpPr>
              <p:spPr>
                <a:xfrm>
                  <a:off x="2727607" y="3368929"/>
                  <a:ext cx="6202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-3-</a:t>
                  </a:r>
                </a:p>
              </p:txBody>
            </p:sp>
          </p:grpSp>
          <p:sp>
            <p:nvSpPr>
              <p:cNvPr id="485" name="CaixaDeTexto 484"/>
              <p:cNvSpPr txBox="1"/>
              <p:nvPr/>
            </p:nvSpPr>
            <p:spPr>
              <a:xfrm>
                <a:off x="2985407" y="2261495"/>
                <a:ext cx="48560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493" name="Grupo 492"/>
            <p:cNvGrpSpPr/>
            <p:nvPr/>
          </p:nvGrpSpPr>
          <p:grpSpPr>
            <a:xfrm rot="16200000">
              <a:off x="8416320" y="2230735"/>
              <a:ext cx="487664" cy="623414"/>
              <a:chOff x="2983342" y="1945858"/>
              <a:chExt cx="487664" cy="623414"/>
            </a:xfrm>
          </p:grpSpPr>
          <p:grpSp>
            <p:nvGrpSpPr>
              <p:cNvPr id="494" name="Grupo 493"/>
              <p:cNvGrpSpPr/>
              <p:nvPr/>
            </p:nvGrpSpPr>
            <p:grpSpPr>
              <a:xfrm>
                <a:off x="2983342" y="1945858"/>
                <a:ext cx="457818" cy="420115"/>
                <a:chOff x="2727605" y="3368925"/>
                <a:chExt cx="620224" cy="420115"/>
              </a:xfrm>
            </p:grpSpPr>
            <p:cxnSp>
              <p:nvCxnSpPr>
                <p:cNvPr id="496" name="Conector reto 49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Conector reto 49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Conector reto 49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Conector reto 498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Conector reto 499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Conector reto 500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02" name="CaixaDeTexto 501"/>
                <p:cNvSpPr txBox="1"/>
                <p:nvPr/>
              </p:nvSpPr>
              <p:spPr>
                <a:xfrm>
                  <a:off x="2727605" y="3368925"/>
                  <a:ext cx="6202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-3-</a:t>
                  </a:r>
                </a:p>
              </p:txBody>
            </p:sp>
          </p:grpSp>
          <p:sp>
            <p:nvSpPr>
              <p:cNvPr id="495" name="CaixaDeTexto 494"/>
              <p:cNvSpPr txBox="1"/>
              <p:nvPr/>
            </p:nvSpPr>
            <p:spPr>
              <a:xfrm>
                <a:off x="2985403" y="2261496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506" name="Grupo 505"/>
            <p:cNvGrpSpPr/>
            <p:nvPr/>
          </p:nvGrpSpPr>
          <p:grpSpPr>
            <a:xfrm>
              <a:off x="5241595" y="3823190"/>
              <a:ext cx="808342" cy="516214"/>
              <a:chOff x="3134225" y="1556792"/>
              <a:chExt cx="808342" cy="516214"/>
            </a:xfrm>
          </p:grpSpPr>
          <p:sp>
            <p:nvSpPr>
              <p:cNvPr id="507" name="Triângulo isósceles 506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508" name="CaixaDeTexto 507"/>
              <p:cNvSpPr txBox="1"/>
              <p:nvPr/>
            </p:nvSpPr>
            <p:spPr>
              <a:xfrm>
                <a:off x="3134225" y="1580563"/>
                <a:ext cx="80834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cxnSp>
          <p:nvCxnSpPr>
            <p:cNvPr id="510" name="Conector reto 509"/>
            <p:cNvCxnSpPr>
              <a:stCxn id="507" idx="0"/>
              <a:endCxn id="901" idx="0"/>
            </p:cNvCxnSpPr>
            <p:nvPr/>
          </p:nvCxnSpPr>
          <p:spPr>
            <a:xfrm flipH="1" flipV="1">
              <a:off x="5247305" y="3414987"/>
              <a:ext cx="236473" cy="40820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1" name="Grupo 510"/>
            <p:cNvGrpSpPr/>
            <p:nvPr/>
          </p:nvGrpSpPr>
          <p:grpSpPr>
            <a:xfrm rot="19249728">
              <a:off x="5843581" y="3080220"/>
              <a:ext cx="487665" cy="623412"/>
              <a:chOff x="2983344" y="1945859"/>
              <a:chExt cx="487665" cy="623412"/>
            </a:xfrm>
          </p:grpSpPr>
          <p:grpSp>
            <p:nvGrpSpPr>
              <p:cNvPr id="512" name="Grupo 511"/>
              <p:cNvGrpSpPr/>
              <p:nvPr/>
            </p:nvGrpSpPr>
            <p:grpSpPr>
              <a:xfrm>
                <a:off x="2983344" y="1945859"/>
                <a:ext cx="457819" cy="420114"/>
                <a:chOff x="2727605" y="3368926"/>
                <a:chExt cx="620225" cy="420114"/>
              </a:xfrm>
            </p:grpSpPr>
            <p:cxnSp>
              <p:nvCxnSpPr>
                <p:cNvPr id="514" name="Conector reto 51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ector reto 51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Conector reto 51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Conector reto 51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Conector reto 51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Conector reto 51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20" name="CaixaDeTexto 519"/>
                <p:cNvSpPr txBox="1"/>
                <p:nvPr/>
              </p:nvSpPr>
              <p:spPr>
                <a:xfrm>
                  <a:off x="2727605" y="3368926"/>
                  <a:ext cx="62022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-3-</a:t>
                  </a:r>
                </a:p>
              </p:txBody>
            </p:sp>
          </p:grpSp>
          <p:sp>
            <p:nvSpPr>
              <p:cNvPr id="513" name="CaixaDeTexto 512"/>
              <p:cNvSpPr txBox="1"/>
              <p:nvPr/>
            </p:nvSpPr>
            <p:spPr>
              <a:xfrm>
                <a:off x="2985406" y="2261495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531" name="Grupo 530"/>
            <p:cNvGrpSpPr/>
            <p:nvPr/>
          </p:nvGrpSpPr>
          <p:grpSpPr>
            <a:xfrm>
              <a:off x="2752713" y="6038682"/>
              <a:ext cx="833989" cy="492442"/>
              <a:chOff x="3066266" y="5620536"/>
              <a:chExt cx="833989" cy="492442"/>
            </a:xfrm>
          </p:grpSpPr>
          <p:sp>
            <p:nvSpPr>
              <p:cNvPr id="532" name="CaixaDeTexto 531"/>
              <p:cNvSpPr txBox="1"/>
              <p:nvPr/>
            </p:nvSpPr>
            <p:spPr>
              <a:xfrm>
                <a:off x="3066266" y="5620536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533" name="Grupo 532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34" name="Triângulo isósceles 533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</p:grpSp>
        </p:grpSp>
        <p:cxnSp>
          <p:nvCxnSpPr>
            <p:cNvPr id="536" name="Conector reto 535"/>
            <p:cNvCxnSpPr>
              <a:endCxn id="78" idx="2"/>
            </p:cNvCxnSpPr>
            <p:nvPr/>
          </p:nvCxnSpPr>
          <p:spPr>
            <a:xfrm flipV="1">
              <a:off x="2703052" y="4812871"/>
              <a:ext cx="1508908" cy="584382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37" name="Grupo 536"/>
            <p:cNvGrpSpPr/>
            <p:nvPr/>
          </p:nvGrpSpPr>
          <p:grpSpPr>
            <a:xfrm>
              <a:off x="1794632" y="6052774"/>
              <a:ext cx="833989" cy="492442"/>
              <a:chOff x="3191874" y="5607609"/>
              <a:chExt cx="833989" cy="492442"/>
            </a:xfrm>
          </p:grpSpPr>
          <p:sp>
            <p:nvSpPr>
              <p:cNvPr id="538" name="CaixaDeTexto 537"/>
              <p:cNvSpPr txBox="1"/>
              <p:nvPr/>
            </p:nvSpPr>
            <p:spPr>
              <a:xfrm>
                <a:off x="3191874" y="5607609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539" name="Grupo 538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40" name="Triângulo isósceles 539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</p:grpSp>
        </p:grpSp>
        <p:grpSp>
          <p:nvGrpSpPr>
            <p:cNvPr id="547" name="Grupo 546"/>
            <p:cNvGrpSpPr/>
            <p:nvPr/>
          </p:nvGrpSpPr>
          <p:grpSpPr>
            <a:xfrm rot="10800000">
              <a:off x="2703052" y="4665560"/>
              <a:ext cx="889560" cy="554781"/>
              <a:chOff x="2643283" y="5385242"/>
              <a:chExt cx="889560" cy="554781"/>
            </a:xfrm>
          </p:grpSpPr>
          <p:sp>
            <p:nvSpPr>
              <p:cNvPr id="548" name="CaixaDeTexto 547"/>
              <p:cNvSpPr txBox="1"/>
              <p:nvPr/>
            </p:nvSpPr>
            <p:spPr>
              <a:xfrm rot="10800000">
                <a:off x="2643283" y="5385242"/>
                <a:ext cx="88956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-10-</a:t>
                </a:r>
              </a:p>
              <a:p>
                <a:r>
                  <a:rPr lang="pt-BR" sz="900" b="1" dirty="0">
                    <a:solidFill>
                      <a:srgbClr val="00B050"/>
                    </a:solidFill>
                  </a:rPr>
                  <a:t>1350 VA</a:t>
                </a:r>
              </a:p>
            </p:txBody>
          </p:sp>
          <p:grpSp>
            <p:nvGrpSpPr>
              <p:cNvPr id="549" name="Grupo 548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50" name="Triângulo isósceles 549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  <p:sp>
              <p:nvSpPr>
                <p:cNvPr id="551" name="Triângulo isósceles 550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</p:grpSp>
        </p:grpSp>
        <p:grpSp>
          <p:nvGrpSpPr>
            <p:cNvPr id="552" name="Grupo 551"/>
            <p:cNvGrpSpPr/>
            <p:nvPr/>
          </p:nvGrpSpPr>
          <p:grpSpPr>
            <a:xfrm rot="10800000">
              <a:off x="3211648" y="4672486"/>
              <a:ext cx="808342" cy="536610"/>
              <a:chOff x="2661907" y="5403413"/>
              <a:chExt cx="808342" cy="536610"/>
            </a:xfrm>
          </p:grpSpPr>
          <p:sp>
            <p:nvSpPr>
              <p:cNvPr id="553" name="CaixaDeTexto 552"/>
              <p:cNvSpPr txBox="1"/>
              <p:nvPr/>
            </p:nvSpPr>
            <p:spPr>
              <a:xfrm rot="10800000">
                <a:off x="2661907" y="5403413"/>
                <a:ext cx="80834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  <p:grpSp>
            <p:nvGrpSpPr>
              <p:cNvPr id="554" name="Grupo 553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555" name="Triângulo isósceles 554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</p:grpSp>
        </p:grpSp>
        <p:cxnSp>
          <p:nvCxnSpPr>
            <p:cNvPr id="557" name="Conector reto 556"/>
            <p:cNvCxnSpPr/>
            <p:nvPr/>
          </p:nvCxnSpPr>
          <p:spPr>
            <a:xfrm flipH="1">
              <a:off x="3346318" y="4652824"/>
              <a:ext cx="847540" cy="0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8" name="Grupo 577"/>
            <p:cNvGrpSpPr/>
            <p:nvPr/>
          </p:nvGrpSpPr>
          <p:grpSpPr>
            <a:xfrm>
              <a:off x="3908536" y="4386701"/>
              <a:ext cx="543311" cy="628105"/>
              <a:chOff x="3080527" y="2002720"/>
              <a:chExt cx="543311" cy="628105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080527" y="2002720"/>
                <a:ext cx="543311" cy="363253"/>
                <a:chOff x="2859271" y="3425787"/>
                <a:chExt cx="736046" cy="363253"/>
              </a:xfrm>
            </p:grpSpPr>
            <p:cxnSp>
              <p:nvCxnSpPr>
                <p:cNvPr id="581" name="Conector reto 58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Conector reto 581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Conector reto 582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Conector reto 583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Conector reto 58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Conector reto 58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7" name="CaixaDeTexto 586"/>
                <p:cNvSpPr txBox="1"/>
                <p:nvPr/>
              </p:nvSpPr>
              <p:spPr>
                <a:xfrm>
                  <a:off x="2859271" y="3425787"/>
                  <a:ext cx="736046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-10-</a:t>
                  </a:r>
                </a:p>
              </p:txBody>
            </p:sp>
          </p:grpSp>
          <p:sp>
            <p:nvSpPr>
              <p:cNvPr id="580" name="CaixaDeTexto 579"/>
              <p:cNvSpPr txBox="1"/>
              <p:nvPr/>
            </p:nvSpPr>
            <p:spPr>
              <a:xfrm>
                <a:off x="3086982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2.5</a:t>
                </a:r>
              </a:p>
            </p:txBody>
          </p:sp>
        </p:grpSp>
        <p:grpSp>
          <p:nvGrpSpPr>
            <p:cNvPr id="588" name="Grupo 587"/>
            <p:cNvGrpSpPr/>
            <p:nvPr/>
          </p:nvGrpSpPr>
          <p:grpSpPr>
            <a:xfrm>
              <a:off x="3585546" y="4393754"/>
              <a:ext cx="495943" cy="623412"/>
              <a:chOff x="3076641" y="2007413"/>
              <a:chExt cx="495943" cy="623412"/>
            </a:xfrm>
          </p:grpSpPr>
          <p:grpSp>
            <p:nvGrpSpPr>
              <p:cNvPr id="589" name="Grupo 588"/>
              <p:cNvGrpSpPr/>
              <p:nvPr/>
            </p:nvGrpSpPr>
            <p:grpSpPr>
              <a:xfrm>
                <a:off x="3076641" y="2007413"/>
                <a:ext cx="462093" cy="358560"/>
                <a:chOff x="2853996" y="3430480"/>
                <a:chExt cx="626015" cy="358560"/>
              </a:xfrm>
            </p:grpSpPr>
            <p:cxnSp>
              <p:nvCxnSpPr>
                <p:cNvPr id="591" name="Conector reto 59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Conector reto 591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Conector reto 592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Conector reto 593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Conector reto 59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Conector reto 59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97" name="CaixaDeTexto 596"/>
                <p:cNvSpPr txBox="1"/>
                <p:nvPr/>
              </p:nvSpPr>
              <p:spPr>
                <a:xfrm>
                  <a:off x="2853996" y="3430480"/>
                  <a:ext cx="62601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-4-</a:t>
                  </a:r>
                </a:p>
              </p:txBody>
            </p:sp>
          </p:grpSp>
          <p:sp>
            <p:nvSpPr>
              <p:cNvPr id="590" name="CaixaDeTexto 589"/>
              <p:cNvSpPr txBox="1"/>
              <p:nvPr/>
            </p:nvSpPr>
            <p:spPr>
              <a:xfrm>
                <a:off x="3086981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598" name="Grupo 597"/>
            <p:cNvGrpSpPr/>
            <p:nvPr/>
          </p:nvGrpSpPr>
          <p:grpSpPr>
            <a:xfrm rot="5400000">
              <a:off x="1053933" y="5855230"/>
              <a:ext cx="833989" cy="492442"/>
              <a:chOff x="2979424" y="5499887"/>
              <a:chExt cx="833989" cy="492442"/>
            </a:xfrm>
          </p:grpSpPr>
          <p:sp>
            <p:nvSpPr>
              <p:cNvPr id="599" name="CaixaDeTexto 598"/>
              <p:cNvSpPr txBox="1"/>
              <p:nvPr/>
            </p:nvSpPr>
            <p:spPr>
              <a:xfrm>
                <a:off x="2979424" y="5499887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-4-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600" name="Grupo 599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601" name="Triângulo isósceles 600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/>
                </a:p>
              </p:txBody>
            </p:sp>
          </p:grpSp>
        </p:grpSp>
        <p:cxnSp>
          <p:nvCxnSpPr>
            <p:cNvPr id="603" name="Conector reto 602"/>
            <p:cNvCxnSpPr/>
            <p:nvPr/>
          </p:nvCxnSpPr>
          <p:spPr>
            <a:xfrm flipH="1" flipV="1">
              <a:off x="2893838" y="4652825"/>
              <a:ext cx="447428" cy="2754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4" name="Grupo 603"/>
            <p:cNvGrpSpPr/>
            <p:nvPr/>
          </p:nvGrpSpPr>
          <p:grpSpPr>
            <a:xfrm>
              <a:off x="2897051" y="4393754"/>
              <a:ext cx="543311" cy="628105"/>
              <a:chOff x="3080527" y="2002720"/>
              <a:chExt cx="543311" cy="628105"/>
            </a:xfrm>
          </p:grpSpPr>
          <p:grpSp>
            <p:nvGrpSpPr>
              <p:cNvPr id="605" name="Grupo 604"/>
              <p:cNvGrpSpPr/>
              <p:nvPr/>
            </p:nvGrpSpPr>
            <p:grpSpPr>
              <a:xfrm>
                <a:off x="3080527" y="2002720"/>
                <a:ext cx="543311" cy="363253"/>
                <a:chOff x="2859271" y="3425787"/>
                <a:chExt cx="736046" cy="363253"/>
              </a:xfrm>
            </p:grpSpPr>
            <p:cxnSp>
              <p:nvCxnSpPr>
                <p:cNvPr id="607" name="Conector reto 60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Conector reto 60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Conector reto 60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Conector reto 60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Conector reto 61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Conector reto 61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13" name="CaixaDeTexto 612"/>
                <p:cNvSpPr txBox="1"/>
                <p:nvPr/>
              </p:nvSpPr>
              <p:spPr>
                <a:xfrm>
                  <a:off x="2859271" y="3425787"/>
                  <a:ext cx="736046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-10-</a:t>
                  </a:r>
                </a:p>
              </p:txBody>
            </p:sp>
          </p:grpSp>
          <p:sp>
            <p:nvSpPr>
              <p:cNvPr id="606" name="CaixaDeTexto 605"/>
              <p:cNvSpPr txBox="1"/>
              <p:nvPr/>
            </p:nvSpPr>
            <p:spPr>
              <a:xfrm>
                <a:off x="3086982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2.5</a:t>
                </a:r>
              </a:p>
            </p:txBody>
          </p:sp>
        </p:grpSp>
        <p:cxnSp>
          <p:nvCxnSpPr>
            <p:cNvPr id="614" name="Conector reto 613"/>
            <p:cNvCxnSpPr/>
            <p:nvPr/>
          </p:nvCxnSpPr>
          <p:spPr>
            <a:xfrm flipH="1">
              <a:off x="3038636" y="4812871"/>
              <a:ext cx="1179609" cy="1572303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ector reto 614"/>
            <p:cNvCxnSpPr>
              <a:endCxn id="540" idx="0"/>
            </p:cNvCxnSpPr>
            <p:nvPr/>
          </p:nvCxnSpPr>
          <p:spPr>
            <a:xfrm flipH="1">
              <a:off x="1934326" y="6385174"/>
              <a:ext cx="1085423" cy="0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ector reto 615"/>
            <p:cNvCxnSpPr/>
            <p:nvPr/>
          </p:nvCxnSpPr>
          <p:spPr>
            <a:xfrm>
              <a:off x="1278848" y="6385174"/>
              <a:ext cx="640437" cy="1348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ector reto 616"/>
            <p:cNvCxnSpPr>
              <a:endCxn id="601" idx="0"/>
            </p:cNvCxnSpPr>
            <p:nvPr/>
          </p:nvCxnSpPr>
          <p:spPr>
            <a:xfrm flipV="1">
              <a:off x="1273534" y="6036600"/>
              <a:ext cx="3492" cy="349922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ector reto 617"/>
            <p:cNvCxnSpPr/>
            <p:nvPr/>
          </p:nvCxnSpPr>
          <p:spPr>
            <a:xfrm flipV="1">
              <a:off x="1272957" y="5486475"/>
              <a:ext cx="5891" cy="550126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9" name="Grupo 618"/>
            <p:cNvGrpSpPr/>
            <p:nvPr/>
          </p:nvGrpSpPr>
          <p:grpSpPr>
            <a:xfrm rot="18501488">
              <a:off x="3024232" y="5748588"/>
              <a:ext cx="489800" cy="623409"/>
              <a:chOff x="2981207" y="1945861"/>
              <a:chExt cx="489800" cy="623409"/>
            </a:xfrm>
          </p:grpSpPr>
          <p:grpSp>
            <p:nvGrpSpPr>
              <p:cNvPr id="620" name="Grupo 619"/>
              <p:cNvGrpSpPr/>
              <p:nvPr/>
            </p:nvGrpSpPr>
            <p:grpSpPr>
              <a:xfrm>
                <a:off x="2981207" y="1945861"/>
                <a:ext cx="462093" cy="420112"/>
                <a:chOff x="2724709" y="3368928"/>
                <a:chExt cx="626015" cy="420112"/>
              </a:xfrm>
            </p:grpSpPr>
            <p:cxnSp>
              <p:nvCxnSpPr>
                <p:cNvPr id="622" name="Conector reto 62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Conector reto 62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Conector reto 62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Conector reto 624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Conector reto 625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Conector reto 626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28" name="CaixaDeTexto 627"/>
                <p:cNvSpPr txBox="1"/>
                <p:nvPr/>
              </p:nvSpPr>
              <p:spPr>
                <a:xfrm>
                  <a:off x="2724709" y="3368928"/>
                  <a:ext cx="626015" cy="307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-4-</a:t>
                  </a:r>
                </a:p>
              </p:txBody>
            </p:sp>
          </p:grpSp>
          <p:sp>
            <p:nvSpPr>
              <p:cNvPr id="621" name="CaixaDeTexto 620"/>
              <p:cNvSpPr txBox="1"/>
              <p:nvPr/>
            </p:nvSpPr>
            <p:spPr>
              <a:xfrm>
                <a:off x="2985405" y="2261494"/>
                <a:ext cx="48560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766" name="Grupo 765"/>
            <p:cNvGrpSpPr/>
            <p:nvPr/>
          </p:nvGrpSpPr>
          <p:grpSpPr>
            <a:xfrm rot="18361910">
              <a:off x="3174568" y="5587020"/>
              <a:ext cx="462093" cy="611393"/>
              <a:chOff x="2996019" y="1957877"/>
              <a:chExt cx="462093" cy="611393"/>
            </a:xfrm>
          </p:grpSpPr>
          <p:grpSp>
            <p:nvGrpSpPr>
              <p:cNvPr id="767" name="Grupo 766"/>
              <p:cNvGrpSpPr/>
              <p:nvPr/>
            </p:nvGrpSpPr>
            <p:grpSpPr>
              <a:xfrm>
                <a:off x="2996019" y="1957877"/>
                <a:ext cx="462093" cy="408096"/>
                <a:chOff x="2744777" y="3380944"/>
                <a:chExt cx="626015" cy="408096"/>
              </a:xfrm>
            </p:grpSpPr>
            <p:cxnSp>
              <p:nvCxnSpPr>
                <p:cNvPr id="769" name="Conector reto 76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0" name="Conector reto 76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Conector reto 77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2" name="Conector reto 771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Conector reto 772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74" name="CaixaDeTexto 773"/>
                <p:cNvSpPr txBox="1"/>
                <p:nvPr/>
              </p:nvSpPr>
              <p:spPr>
                <a:xfrm>
                  <a:off x="2744777" y="3380944"/>
                  <a:ext cx="626015" cy="307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-9-</a:t>
                  </a:r>
                </a:p>
              </p:txBody>
            </p:sp>
          </p:grpSp>
          <p:sp>
            <p:nvSpPr>
              <p:cNvPr id="768" name="CaixaDeTexto 767"/>
              <p:cNvSpPr txBox="1"/>
              <p:nvPr/>
            </p:nvSpPr>
            <p:spPr>
              <a:xfrm>
                <a:off x="3054866" y="2261494"/>
                <a:ext cx="34667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</p:grpSp>
        <p:grpSp>
          <p:nvGrpSpPr>
            <p:cNvPr id="793" name="Grupo 792"/>
            <p:cNvGrpSpPr/>
            <p:nvPr/>
          </p:nvGrpSpPr>
          <p:grpSpPr>
            <a:xfrm rot="5400000">
              <a:off x="1036487" y="5475399"/>
              <a:ext cx="462093" cy="605458"/>
              <a:chOff x="3015759" y="1954806"/>
              <a:chExt cx="422621" cy="617532"/>
            </a:xfrm>
          </p:grpSpPr>
          <p:grpSp>
            <p:nvGrpSpPr>
              <p:cNvPr id="794" name="Grupo 793"/>
              <p:cNvGrpSpPr/>
              <p:nvPr/>
            </p:nvGrpSpPr>
            <p:grpSpPr>
              <a:xfrm>
                <a:off x="3015759" y="1954806"/>
                <a:ext cx="422621" cy="411167"/>
                <a:chOff x="2771519" y="3377873"/>
                <a:chExt cx="572541" cy="411167"/>
              </a:xfrm>
            </p:grpSpPr>
            <p:cxnSp>
              <p:nvCxnSpPr>
                <p:cNvPr id="796" name="Conector reto 795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Conector reto 796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8" name="Conector reto 797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Conector reto 798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0" name="Conector reto 799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01" name="CaixaDeTexto 800"/>
                <p:cNvSpPr txBox="1"/>
                <p:nvPr/>
              </p:nvSpPr>
              <p:spPr>
                <a:xfrm>
                  <a:off x="2771519" y="3377873"/>
                  <a:ext cx="572541" cy="313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-9-</a:t>
                  </a:r>
                </a:p>
              </p:txBody>
            </p:sp>
          </p:grpSp>
          <p:sp>
            <p:nvSpPr>
              <p:cNvPr id="795" name="CaixaDeTexto 794"/>
              <p:cNvSpPr txBox="1"/>
              <p:nvPr/>
            </p:nvSpPr>
            <p:spPr>
              <a:xfrm>
                <a:off x="3069676" y="2258425"/>
                <a:ext cx="317064" cy="313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226727" y="5034394"/>
              <a:ext cx="492442" cy="934443"/>
              <a:chOff x="3614118" y="5604370"/>
              <a:chExt cx="492442" cy="934443"/>
            </a:xfrm>
          </p:grpSpPr>
          <p:grpSp>
            <p:nvGrpSpPr>
              <p:cNvPr id="542" name="Grupo 541"/>
              <p:cNvGrpSpPr/>
              <p:nvPr/>
            </p:nvGrpSpPr>
            <p:grpSpPr>
              <a:xfrm rot="5400000">
                <a:off x="3393117" y="5825371"/>
                <a:ext cx="934443" cy="492442"/>
                <a:chOff x="2879294" y="5496136"/>
                <a:chExt cx="934443" cy="492442"/>
              </a:xfrm>
            </p:grpSpPr>
            <p:sp>
              <p:nvSpPr>
                <p:cNvPr id="543" name="CaixaDeTexto 542"/>
                <p:cNvSpPr txBox="1"/>
                <p:nvPr/>
              </p:nvSpPr>
              <p:spPr>
                <a:xfrm>
                  <a:off x="2879294" y="5496136"/>
                  <a:ext cx="934443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-9-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4400 VA</a:t>
                  </a:r>
                </a:p>
              </p:txBody>
            </p:sp>
            <p:grpSp>
              <p:nvGrpSpPr>
                <p:cNvPr id="544" name="Grupo 543"/>
                <p:cNvGrpSpPr/>
                <p:nvPr/>
              </p:nvGrpSpPr>
              <p:grpSpPr>
                <a:xfrm rot="533129">
                  <a:off x="3279747" y="5851686"/>
                  <a:ext cx="105892" cy="88337"/>
                  <a:chOff x="3279747" y="5851686"/>
                  <a:chExt cx="105892" cy="88337"/>
                </a:xfrm>
              </p:grpSpPr>
              <p:sp>
                <p:nvSpPr>
                  <p:cNvPr id="545" name="Triângulo isósceles 544"/>
                  <p:cNvSpPr/>
                  <p:nvPr/>
                </p:nvSpPr>
                <p:spPr>
                  <a:xfrm rot="10354421">
                    <a:off x="3279747" y="5851686"/>
                    <a:ext cx="105892" cy="88337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</p:grpSp>
          </p:grpSp>
          <p:cxnSp>
            <p:nvCxnSpPr>
              <p:cNvPr id="99" name="Conector reto 98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2" name="Conector reto 801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upo 802"/>
            <p:cNvGrpSpPr/>
            <p:nvPr/>
          </p:nvGrpSpPr>
          <p:grpSpPr>
            <a:xfrm rot="16200000">
              <a:off x="4998607" y="3168844"/>
              <a:ext cx="492442" cy="833989"/>
              <a:chOff x="2911763" y="5552810"/>
              <a:chExt cx="492442" cy="833989"/>
            </a:xfrm>
          </p:grpSpPr>
          <p:sp>
            <p:nvSpPr>
              <p:cNvPr id="804" name="CaixaDeTexto 803"/>
              <p:cNvSpPr txBox="1"/>
              <p:nvPr/>
            </p:nvSpPr>
            <p:spPr>
              <a:xfrm rot="5400000">
                <a:off x="2740989" y="5723584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-2-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805" name="Grupo 804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06" name="Triângulo isósceles 805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808" name="Grupo 807"/>
            <p:cNvGrpSpPr/>
            <p:nvPr/>
          </p:nvGrpSpPr>
          <p:grpSpPr>
            <a:xfrm rot="5400000">
              <a:off x="5415314" y="1637713"/>
              <a:ext cx="518171" cy="870694"/>
              <a:chOff x="3279747" y="5069329"/>
              <a:chExt cx="518171" cy="870694"/>
            </a:xfrm>
          </p:grpSpPr>
          <p:sp>
            <p:nvSpPr>
              <p:cNvPr id="809" name="CaixaDeTexto 808"/>
              <p:cNvSpPr txBox="1"/>
              <p:nvPr/>
            </p:nvSpPr>
            <p:spPr>
              <a:xfrm rot="16200000">
                <a:off x="3134702" y="5240103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810" name="Grupo 809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11" name="Triângulo isósceles 810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813" name="Grupo 812"/>
            <p:cNvGrpSpPr/>
            <p:nvPr/>
          </p:nvGrpSpPr>
          <p:grpSpPr>
            <a:xfrm rot="10800000">
              <a:off x="5370428" y="4666618"/>
              <a:ext cx="833989" cy="536610"/>
              <a:chOff x="2636260" y="5403413"/>
              <a:chExt cx="833989" cy="536610"/>
            </a:xfrm>
          </p:grpSpPr>
          <p:sp>
            <p:nvSpPr>
              <p:cNvPr id="814" name="CaixaDeTexto 813"/>
              <p:cNvSpPr txBox="1"/>
              <p:nvPr/>
            </p:nvSpPr>
            <p:spPr>
              <a:xfrm rot="10800000">
                <a:off x="2636260" y="5403413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-5-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815" name="Grupo 814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16" name="Triângulo isósceles 815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818" name="Grupo 817"/>
            <p:cNvGrpSpPr/>
            <p:nvPr/>
          </p:nvGrpSpPr>
          <p:grpSpPr>
            <a:xfrm rot="10800000">
              <a:off x="6035574" y="4667008"/>
              <a:ext cx="833989" cy="536610"/>
              <a:chOff x="2636260" y="5403413"/>
              <a:chExt cx="833989" cy="536610"/>
            </a:xfrm>
          </p:grpSpPr>
          <p:sp>
            <p:nvSpPr>
              <p:cNvPr id="819" name="CaixaDeTexto 818"/>
              <p:cNvSpPr txBox="1"/>
              <p:nvPr/>
            </p:nvSpPr>
            <p:spPr>
              <a:xfrm rot="10800000">
                <a:off x="2636260" y="5403413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-5-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820" name="Grupo 819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21" name="Triângulo isósceles 820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</p:grpSp>
        </p:grpSp>
        <p:cxnSp>
          <p:nvCxnSpPr>
            <p:cNvPr id="823" name="Conector reto 822"/>
            <p:cNvCxnSpPr/>
            <p:nvPr/>
          </p:nvCxnSpPr>
          <p:spPr>
            <a:xfrm flipH="1" flipV="1">
              <a:off x="4797153" y="4653137"/>
              <a:ext cx="1388319" cy="427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4" name="Grupo 823"/>
            <p:cNvGrpSpPr/>
            <p:nvPr/>
          </p:nvGrpSpPr>
          <p:grpSpPr>
            <a:xfrm>
              <a:off x="4971307" y="4406722"/>
              <a:ext cx="495946" cy="623412"/>
              <a:chOff x="3076639" y="2007413"/>
              <a:chExt cx="495946" cy="623412"/>
            </a:xfrm>
          </p:grpSpPr>
          <p:grpSp>
            <p:nvGrpSpPr>
              <p:cNvPr id="825" name="Grupo 824"/>
              <p:cNvGrpSpPr/>
              <p:nvPr/>
            </p:nvGrpSpPr>
            <p:grpSpPr>
              <a:xfrm>
                <a:off x="3076639" y="2007413"/>
                <a:ext cx="453544" cy="358560"/>
                <a:chOff x="2853996" y="3430480"/>
                <a:chExt cx="614433" cy="358560"/>
              </a:xfrm>
            </p:grpSpPr>
            <p:cxnSp>
              <p:nvCxnSpPr>
                <p:cNvPr id="827" name="Conector reto 82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8" name="Conector reto 82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Conector reto 82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Conector reto 82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Conector reto 83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Conector reto 83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33" name="CaixaDeTexto 832"/>
                <p:cNvSpPr txBox="1"/>
                <p:nvPr/>
              </p:nvSpPr>
              <p:spPr>
                <a:xfrm>
                  <a:off x="2853996" y="3430480"/>
                  <a:ext cx="61443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-5-</a:t>
                  </a:r>
                </a:p>
              </p:txBody>
            </p:sp>
          </p:grpSp>
          <p:sp>
            <p:nvSpPr>
              <p:cNvPr id="826" name="CaixaDeTexto 825"/>
              <p:cNvSpPr txBox="1"/>
              <p:nvPr/>
            </p:nvSpPr>
            <p:spPr>
              <a:xfrm>
                <a:off x="3086982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834" name="Grupo 833"/>
            <p:cNvGrpSpPr/>
            <p:nvPr/>
          </p:nvGrpSpPr>
          <p:grpSpPr>
            <a:xfrm>
              <a:off x="5575352" y="4416527"/>
              <a:ext cx="495946" cy="623412"/>
              <a:chOff x="3076639" y="2007413"/>
              <a:chExt cx="495946" cy="623412"/>
            </a:xfrm>
          </p:grpSpPr>
          <p:grpSp>
            <p:nvGrpSpPr>
              <p:cNvPr id="835" name="Grupo 834"/>
              <p:cNvGrpSpPr/>
              <p:nvPr/>
            </p:nvGrpSpPr>
            <p:grpSpPr>
              <a:xfrm>
                <a:off x="3076639" y="2007413"/>
                <a:ext cx="453544" cy="358560"/>
                <a:chOff x="2853996" y="3430480"/>
                <a:chExt cx="614433" cy="358560"/>
              </a:xfrm>
            </p:grpSpPr>
            <p:cxnSp>
              <p:nvCxnSpPr>
                <p:cNvPr id="837" name="Conector reto 83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8" name="Conector reto 83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Conector reto 83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40" name="Conector reto 839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41" name="Conector reto 84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Conector reto 84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43" name="CaixaDeTexto 842"/>
                <p:cNvSpPr txBox="1"/>
                <p:nvPr/>
              </p:nvSpPr>
              <p:spPr>
                <a:xfrm>
                  <a:off x="2853996" y="3430480"/>
                  <a:ext cx="61443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-5-</a:t>
                  </a:r>
                </a:p>
              </p:txBody>
            </p:sp>
          </p:grpSp>
          <p:sp>
            <p:nvSpPr>
              <p:cNvPr id="836" name="CaixaDeTexto 835"/>
              <p:cNvSpPr txBox="1"/>
              <p:nvPr/>
            </p:nvSpPr>
            <p:spPr>
              <a:xfrm>
                <a:off x="3086982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844" name="Grupo 843"/>
            <p:cNvGrpSpPr/>
            <p:nvPr/>
          </p:nvGrpSpPr>
          <p:grpSpPr>
            <a:xfrm>
              <a:off x="4375641" y="6155670"/>
              <a:ext cx="889560" cy="492442"/>
              <a:chOff x="2907827" y="5697067"/>
              <a:chExt cx="889560" cy="492442"/>
            </a:xfrm>
          </p:grpSpPr>
          <p:sp>
            <p:nvSpPr>
              <p:cNvPr id="845" name="CaixaDeTexto 844"/>
              <p:cNvSpPr txBox="1"/>
              <p:nvPr/>
            </p:nvSpPr>
            <p:spPr>
              <a:xfrm>
                <a:off x="2907827" y="5697067"/>
                <a:ext cx="889560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-11-</a:t>
                </a:r>
              </a:p>
              <a:p>
                <a:r>
                  <a:rPr lang="pt-BR" sz="900" b="1" dirty="0">
                    <a:solidFill>
                      <a:srgbClr val="00B050"/>
                    </a:solidFill>
                  </a:rPr>
                  <a:t>1250 VA</a:t>
                </a:r>
              </a:p>
            </p:txBody>
          </p:sp>
          <p:grpSp>
            <p:nvGrpSpPr>
              <p:cNvPr id="846" name="Grupo 845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47" name="Triângulo isósceles 846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48" name="Triângulo isósceles 847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849" name="Grupo 848"/>
            <p:cNvGrpSpPr/>
            <p:nvPr/>
          </p:nvGrpSpPr>
          <p:grpSpPr>
            <a:xfrm rot="5400000">
              <a:off x="4130536" y="5072368"/>
              <a:ext cx="492442" cy="903398"/>
              <a:chOff x="3210043" y="5036625"/>
              <a:chExt cx="492442" cy="903398"/>
            </a:xfrm>
          </p:grpSpPr>
          <p:sp>
            <p:nvSpPr>
              <p:cNvPr id="850" name="CaixaDeTexto 849"/>
              <p:cNvSpPr txBox="1"/>
              <p:nvPr/>
            </p:nvSpPr>
            <p:spPr>
              <a:xfrm rot="16200000">
                <a:off x="3039269" y="5207399"/>
                <a:ext cx="83398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-5-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600 VA</a:t>
                </a:r>
              </a:p>
            </p:txBody>
          </p:sp>
          <p:grpSp>
            <p:nvGrpSpPr>
              <p:cNvPr id="851" name="Grupo 850"/>
              <p:cNvGrpSpPr/>
              <p:nvPr/>
            </p:nvGrpSpPr>
            <p:grpSpPr>
              <a:xfrm rot="533129">
                <a:off x="3279747" y="5851686"/>
                <a:ext cx="105892" cy="88337"/>
                <a:chOff x="3279747" y="5851686"/>
                <a:chExt cx="105892" cy="88337"/>
              </a:xfrm>
            </p:grpSpPr>
            <p:sp>
              <p:nvSpPr>
                <p:cNvPr id="852" name="Triângulo isósceles 851"/>
                <p:cNvSpPr/>
                <p:nvPr/>
              </p:nvSpPr>
              <p:spPr>
                <a:xfrm rot="10354421">
                  <a:off x="3279747" y="5851686"/>
                  <a:ext cx="105892" cy="88337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53" name="Triângulo isósceles 852"/>
                <p:cNvSpPr/>
                <p:nvPr/>
              </p:nvSpPr>
              <p:spPr>
                <a:xfrm rot="9505750">
                  <a:off x="3293997" y="5858625"/>
                  <a:ext cx="45719" cy="81175"/>
                </a:xfrm>
                <a:prstGeom prst="triangle">
                  <a:avLst/>
                </a:pr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2"/>
                    </a:solidFill>
                  </a:endParaRPr>
                </a:p>
              </p:txBody>
            </p:sp>
          </p:grpSp>
        </p:grpSp>
        <p:cxnSp>
          <p:nvCxnSpPr>
            <p:cNvPr id="854" name="Conector reto 853"/>
            <p:cNvCxnSpPr/>
            <p:nvPr/>
          </p:nvCxnSpPr>
          <p:spPr>
            <a:xfrm flipH="1">
              <a:off x="4021197" y="4824202"/>
              <a:ext cx="456523" cy="584917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ector reto 854"/>
            <p:cNvCxnSpPr/>
            <p:nvPr/>
          </p:nvCxnSpPr>
          <p:spPr>
            <a:xfrm>
              <a:off x="4013559" y="5412588"/>
              <a:ext cx="795237" cy="899659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6" name="Grupo 855"/>
            <p:cNvGrpSpPr/>
            <p:nvPr/>
          </p:nvGrpSpPr>
          <p:grpSpPr>
            <a:xfrm rot="18516964">
              <a:off x="4079159" y="4712344"/>
              <a:ext cx="511251" cy="608333"/>
              <a:chOff x="2967721" y="1960940"/>
              <a:chExt cx="511251" cy="608333"/>
            </a:xfrm>
          </p:grpSpPr>
          <p:grpSp>
            <p:nvGrpSpPr>
              <p:cNvPr id="857" name="Grupo 856"/>
              <p:cNvGrpSpPr/>
              <p:nvPr/>
            </p:nvGrpSpPr>
            <p:grpSpPr>
              <a:xfrm>
                <a:off x="2967721" y="1960940"/>
                <a:ext cx="511251" cy="405033"/>
                <a:chOff x="2706448" y="3384007"/>
                <a:chExt cx="692613" cy="405033"/>
              </a:xfrm>
            </p:grpSpPr>
            <p:cxnSp>
              <p:nvCxnSpPr>
                <p:cNvPr id="859" name="Conector reto 85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Conector reto 85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Conector reto 86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Conector reto 86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Conector reto 86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Conector reto 86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65" name="CaixaDeTexto 864"/>
                <p:cNvSpPr txBox="1"/>
                <p:nvPr/>
              </p:nvSpPr>
              <p:spPr>
                <a:xfrm>
                  <a:off x="2706448" y="3384007"/>
                  <a:ext cx="69261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-11-</a:t>
                  </a:r>
                </a:p>
              </p:txBody>
            </p:sp>
          </p:grpSp>
          <p:sp>
            <p:nvSpPr>
              <p:cNvPr id="858" name="CaixaDeTexto 857"/>
              <p:cNvSpPr txBox="1"/>
              <p:nvPr/>
            </p:nvSpPr>
            <p:spPr>
              <a:xfrm>
                <a:off x="2985404" y="2261497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2.5</a:t>
                </a:r>
              </a:p>
            </p:txBody>
          </p:sp>
        </p:grpSp>
        <p:grpSp>
          <p:nvGrpSpPr>
            <p:cNvPr id="866" name="Grupo 865"/>
            <p:cNvGrpSpPr/>
            <p:nvPr/>
          </p:nvGrpSpPr>
          <p:grpSpPr>
            <a:xfrm rot="2677446">
              <a:off x="4134329" y="5538549"/>
              <a:ext cx="511251" cy="608330"/>
              <a:chOff x="2967725" y="1960940"/>
              <a:chExt cx="511251" cy="608330"/>
            </a:xfrm>
          </p:grpSpPr>
          <p:grpSp>
            <p:nvGrpSpPr>
              <p:cNvPr id="867" name="Grupo 866"/>
              <p:cNvGrpSpPr/>
              <p:nvPr/>
            </p:nvGrpSpPr>
            <p:grpSpPr>
              <a:xfrm>
                <a:off x="2967725" y="1960940"/>
                <a:ext cx="511251" cy="405033"/>
                <a:chOff x="2706452" y="3384007"/>
                <a:chExt cx="692613" cy="405033"/>
              </a:xfrm>
            </p:grpSpPr>
            <p:cxnSp>
              <p:nvCxnSpPr>
                <p:cNvPr id="869" name="Conector reto 86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Conector reto 86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Conector reto 87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Conector reto 87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Conector reto 87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Conector reto 87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75" name="CaixaDeTexto 874"/>
                <p:cNvSpPr txBox="1"/>
                <p:nvPr/>
              </p:nvSpPr>
              <p:spPr>
                <a:xfrm>
                  <a:off x="2706452" y="3384007"/>
                  <a:ext cx="69261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-11-</a:t>
                  </a:r>
                </a:p>
              </p:txBody>
            </p:sp>
          </p:grpSp>
          <p:sp>
            <p:nvSpPr>
              <p:cNvPr id="868" name="CaixaDeTexto 867"/>
              <p:cNvSpPr txBox="1"/>
              <p:nvPr/>
            </p:nvSpPr>
            <p:spPr>
              <a:xfrm>
                <a:off x="2985405" y="2261494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2.5</a:t>
                </a:r>
              </a:p>
            </p:txBody>
          </p:sp>
        </p:grpSp>
        <p:grpSp>
          <p:nvGrpSpPr>
            <p:cNvPr id="876" name="Grupo 875"/>
            <p:cNvGrpSpPr/>
            <p:nvPr/>
          </p:nvGrpSpPr>
          <p:grpSpPr>
            <a:xfrm rot="18404675">
              <a:off x="3954930" y="4884646"/>
              <a:ext cx="489049" cy="604754"/>
              <a:chOff x="2981958" y="1964519"/>
              <a:chExt cx="489049" cy="604754"/>
            </a:xfrm>
          </p:grpSpPr>
          <p:grpSp>
            <p:nvGrpSpPr>
              <p:cNvPr id="877" name="Grupo 876"/>
              <p:cNvGrpSpPr/>
              <p:nvPr/>
            </p:nvGrpSpPr>
            <p:grpSpPr>
              <a:xfrm>
                <a:off x="2981958" y="1964519"/>
                <a:ext cx="453544" cy="401454"/>
                <a:chOff x="2725726" y="3387586"/>
                <a:chExt cx="614433" cy="401454"/>
              </a:xfrm>
            </p:grpSpPr>
            <p:cxnSp>
              <p:nvCxnSpPr>
                <p:cNvPr id="879" name="Conector reto 87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Conector reto 87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Conector reto 88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Conector reto 88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Conector reto 88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Conector reto 88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85" name="CaixaDeTexto 884"/>
                <p:cNvSpPr txBox="1"/>
                <p:nvPr/>
              </p:nvSpPr>
              <p:spPr>
                <a:xfrm>
                  <a:off x="2725726" y="3387586"/>
                  <a:ext cx="61443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-5-</a:t>
                  </a:r>
                </a:p>
              </p:txBody>
            </p:sp>
          </p:grpSp>
          <p:sp>
            <p:nvSpPr>
              <p:cNvPr id="878" name="CaixaDeTexto 877"/>
              <p:cNvSpPr txBox="1"/>
              <p:nvPr/>
            </p:nvSpPr>
            <p:spPr>
              <a:xfrm>
                <a:off x="2985404" y="2261497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894" name="Grupo 893"/>
            <p:cNvGrpSpPr/>
            <p:nvPr/>
          </p:nvGrpSpPr>
          <p:grpSpPr>
            <a:xfrm>
              <a:off x="5188793" y="2913664"/>
              <a:ext cx="492442" cy="910933"/>
              <a:chOff x="3607861" y="5549194"/>
              <a:chExt cx="492442" cy="910933"/>
            </a:xfrm>
          </p:grpSpPr>
          <p:grpSp>
            <p:nvGrpSpPr>
              <p:cNvPr id="895" name="Grupo 894"/>
              <p:cNvGrpSpPr/>
              <p:nvPr/>
            </p:nvGrpSpPr>
            <p:grpSpPr>
              <a:xfrm rot="5400000">
                <a:off x="3398615" y="5758440"/>
                <a:ext cx="910933" cy="492442"/>
                <a:chOff x="2824117" y="5502394"/>
                <a:chExt cx="910933" cy="492442"/>
              </a:xfrm>
            </p:grpSpPr>
            <p:sp>
              <p:nvSpPr>
                <p:cNvPr id="898" name="CaixaDeTexto 897"/>
                <p:cNvSpPr txBox="1"/>
                <p:nvPr/>
              </p:nvSpPr>
              <p:spPr>
                <a:xfrm rot="10800000">
                  <a:off x="2824117" y="5502394"/>
                  <a:ext cx="910933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-7-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7500 VA</a:t>
                  </a:r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533129">
                  <a:off x="3279787" y="5848522"/>
                  <a:ext cx="81766" cy="91195"/>
                  <a:chOff x="3279663" y="5850400"/>
                  <a:chExt cx="81766" cy="91195"/>
                </a:xfrm>
              </p:grpSpPr>
              <p:sp>
                <p:nvSpPr>
                  <p:cNvPr id="900" name="Triângulo isósceles 899"/>
                  <p:cNvSpPr/>
                  <p:nvPr/>
                </p:nvSpPr>
                <p:spPr>
                  <a:xfrm rot="10354421">
                    <a:off x="3279663" y="5850400"/>
                    <a:ext cx="81766" cy="9119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  <p:sp>
                <p:nvSpPr>
                  <p:cNvPr id="901" name="Triângulo isósceles 900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</p:grpSp>
          </p:grpSp>
          <p:cxnSp>
            <p:nvCxnSpPr>
              <p:cNvPr id="896" name="Conector reto 895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Conector reto 896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2" name="Grupo 901"/>
            <p:cNvGrpSpPr/>
            <p:nvPr/>
          </p:nvGrpSpPr>
          <p:grpSpPr>
            <a:xfrm rot="10800000">
              <a:off x="4744417" y="1680280"/>
              <a:ext cx="910933" cy="492442"/>
              <a:chOff x="3210533" y="5738676"/>
              <a:chExt cx="910933" cy="492442"/>
            </a:xfrm>
          </p:grpSpPr>
          <p:grpSp>
            <p:nvGrpSpPr>
              <p:cNvPr id="903" name="Grupo 902"/>
              <p:cNvGrpSpPr/>
              <p:nvPr/>
            </p:nvGrpSpPr>
            <p:grpSpPr>
              <a:xfrm rot="5400000">
                <a:off x="3419779" y="5529430"/>
                <a:ext cx="492442" cy="910933"/>
                <a:chOff x="3013596" y="5481232"/>
                <a:chExt cx="492442" cy="910933"/>
              </a:xfrm>
            </p:grpSpPr>
            <p:sp>
              <p:nvSpPr>
                <p:cNvPr id="906" name="CaixaDeTexto 905"/>
                <p:cNvSpPr txBox="1"/>
                <p:nvPr/>
              </p:nvSpPr>
              <p:spPr>
                <a:xfrm rot="5400000">
                  <a:off x="2804350" y="5690478"/>
                  <a:ext cx="910933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-6-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7500 VA</a:t>
                  </a:r>
                </a:p>
              </p:txBody>
            </p:sp>
            <p:grpSp>
              <p:nvGrpSpPr>
                <p:cNvPr id="907" name="Grupo 906"/>
                <p:cNvGrpSpPr/>
                <p:nvPr/>
              </p:nvGrpSpPr>
              <p:grpSpPr>
                <a:xfrm rot="533129">
                  <a:off x="3279787" y="5848522"/>
                  <a:ext cx="81766" cy="91195"/>
                  <a:chOff x="3279663" y="5850400"/>
                  <a:chExt cx="81766" cy="91195"/>
                </a:xfrm>
              </p:grpSpPr>
              <p:sp>
                <p:nvSpPr>
                  <p:cNvPr id="908" name="Triângulo isósceles 907"/>
                  <p:cNvSpPr/>
                  <p:nvPr/>
                </p:nvSpPr>
                <p:spPr>
                  <a:xfrm rot="10354421">
                    <a:off x="3279663" y="5850400"/>
                    <a:ext cx="81766" cy="9119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</p:grpSp>
          </p:grpSp>
          <p:cxnSp>
            <p:nvCxnSpPr>
              <p:cNvPr id="904" name="Conector reto 903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Conector reto 904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1" name="Grupo 910"/>
            <p:cNvGrpSpPr/>
            <p:nvPr/>
          </p:nvGrpSpPr>
          <p:grpSpPr>
            <a:xfrm rot="17948669">
              <a:off x="4756502" y="3667917"/>
              <a:ext cx="462093" cy="611398"/>
              <a:chOff x="2996019" y="1957874"/>
              <a:chExt cx="462093" cy="611398"/>
            </a:xfrm>
          </p:grpSpPr>
          <p:grpSp>
            <p:nvGrpSpPr>
              <p:cNvPr id="912" name="Grupo 911"/>
              <p:cNvGrpSpPr/>
              <p:nvPr/>
            </p:nvGrpSpPr>
            <p:grpSpPr>
              <a:xfrm>
                <a:off x="2996019" y="1957874"/>
                <a:ext cx="462093" cy="408099"/>
                <a:chOff x="2744776" y="3380941"/>
                <a:chExt cx="626015" cy="408099"/>
              </a:xfrm>
            </p:grpSpPr>
            <p:cxnSp>
              <p:nvCxnSpPr>
                <p:cNvPr id="914" name="Conector reto 91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Conector reto 91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Conector reto 91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Conector reto 916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Conector reto 917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19" name="CaixaDeTexto 918"/>
                <p:cNvSpPr txBox="1"/>
                <p:nvPr/>
              </p:nvSpPr>
              <p:spPr>
                <a:xfrm>
                  <a:off x="2744776" y="3380941"/>
                  <a:ext cx="626015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-6-</a:t>
                  </a:r>
                </a:p>
              </p:txBody>
            </p:sp>
          </p:grpSp>
          <p:sp>
            <p:nvSpPr>
              <p:cNvPr id="913" name="CaixaDeTexto 912"/>
              <p:cNvSpPr txBox="1"/>
              <p:nvPr/>
            </p:nvSpPr>
            <p:spPr>
              <a:xfrm>
                <a:off x="3014255" y="2261496"/>
                <a:ext cx="42789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</p:grpSp>
        <p:grpSp>
          <p:nvGrpSpPr>
            <p:cNvPr id="920" name="Grupo 919"/>
            <p:cNvGrpSpPr/>
            <p:nvPr/>
          </p:nvGrpSpPr>
          <p:grpSpPr>
            <a:xfrm rot="17948669">
              <a:off x="4873665" y="3488516"/>
              <a:ext cx="447130" cy="611399"/>
              <a:chOff x="3003495" y="1957872"/>
              <a:chExt cx="447130" cy="611399"/>
            </a:xfrm>
          </p:grpSpPr>
          <p:grpSp>
            <p:nvGrpSpPr>
              <p:cNvPr id="921" name="Grupo 920"/>
              <p:cNvGrpSpPr/>
              <p:nvPr/>
            </p:nvGrpSpPr>
            <p:grpSpPr>
              <a:xfrm>
                <a:off x="3003495" y="1957872"/>
                <a:ext cx="447130" cy="408101"/>
                <a:chOff x="2754908" y="3380939"/>
                <a:chExt cx="605745" cy="408101"/>
              </a:xfrm>
            </p:grpSpPr>
            <p:cxnSp>
              <p:nvCxnSpPr>
                <p:cNvPr id="923" name="Conector reto 922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Conector reto 923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Conector reto 924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Conector reto 925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Conector reto 926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28" name="CaixaDeTexto 927"/>
                <p:cNvSpPr txBox="1"/>
                <p:nvPr/>
              </p:nvSpPr>
              <p:spPr>
                <a:xfrm>
                  <a:off x="2754908" y="3380939"/>
                  <a:ext cx="605745" cy="307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-7-</a:t>
                  </a:r>
                </a:p>
              </p:txBody>
            </p:sp>
          </p:grpSp>
          <p:sp>
            <p:nvSpPr>
              <p:cNvPr id="922" name="CaixaDeTexto 921"/>
              <p:cNvSpPr txBox="1"/>
              <p:nvPr/>
            </p:nvSpPr>
            <p:spPr>
              <a:xfrm>
                <a:off x="3014258" y="2261495"/>
                <a:ext cx="42789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</p:grpSp>
        <p:grpSp>
          <p:nvGrpSpPr>
            <p:cNvPr id="929" name="Grupo 928"/>
            <p:cNvGrpSpPr/>
            <p:nvPr/>
          </p:nvGrpSpPr>
          <p:grpSpPr>
            <a:xfrm rot="16200000">
              <a:off x="5045478" y="1804584"/>
              <a:ext cx="462093" cy="611395"/>
              <a:chOff x="2996020" y="1957876"/>
              <a:chExt cx="462093" cy="611395"/>
            </a:xfrm>
          </p:grpSpPr>
          <p:grpSp>
            <p:nvGrpSpPr>
              <p:cNvPr id="930" name="Grupo 929"/>
              <p:cNvGrpSpPr/>
              <p:nvPr/>
            </p:nvGrpSpPr>
            <p:grpSpPr>
              <a:xfrm>
                <a:off x="2996020" y="1957876"/>
                <a:ext cx="462093" cy="408097"/>
                <a:chOff x="2744776" y="3380943"/>
                <a:chExt cx="626015" cy="408097"/>
              </a:xfrm>
            </p:grpSpPr>
            <p:cxnSp>
              <p:nvCxnSpPr>
                <p:cNvPr id="932" name="Conector reto 93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Conector reto 93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Conector reto 93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Conector reto 93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Conector reto 93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37" name="CaixaDeTexto 936"/>
                <p:cNvSpPr txBox="1"/>
                <p:nvPr/>
              </p:nvSpPr>
              <p:spPr>
                <a:xfrm>
                  <a:off x="2744776" y="3380943"/>
                  <a:ext cx="626015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-6-</a:t>
                  </a:r>
                </a:p>
              </p:txBody>
            </p:sp>
          </p:grpSp>
          <p:sp>
            <p:nvSpPr>
              <p:cNvPr id="931" name="CaixaDeTexto 930"/>
              <p:cNvSpPr txBox="1"/>
              <p:nvPr/>
            </p:nvSpPr>
            <p:spPr>
              <a:xfrm>
                <a:off x="3014255" y="2261495"/>
                <a:ext cx="42789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</p:grpSp>
        <p:grpSp>
          <p:nvGrpSpPr>
            <p:cNvPr id="947" name="Grupo 946"/>
            <p:cNvGrpSpPr/>
            <p:nvPr/>
          </p:nvGrpSpPr>
          <p:grpSpPr>
            <a:xfrm rot="16200000">
              <a:off x="6713208" y="2702977"/>
              <a:ext cx="492442" cy="865039"/>
              <a:chOff x="3022470" y="1556792"/>
              <a:chExt cx="492442" cy="865039"/>
            </a:xfrm>
          </p:grpSpPr>
          <p:sp>
            <p:nvSpPr>
              <p:cNvPr id="948" name="Triângulo isósceles 947"/>
              <p:cNvSpPr/>
              <p:nvPr/>
            </p:nvSpPr>
            <p:spPr>
              <a:xfrm>
                <a:off x="3323462" y="1556792"/>
                <a:ext cx="105892" cy="88337"/>
              </a:xfrm>
              <a:prstGeom prst="triangl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949" name="CaixaDeTexto 948"/>
              <p:cNvSpPr txBox="1"/>
              <p:nvPr/>
            </p:nvSpPr>
            <p:spPr>
              <a:xfrm rot="5400000">
                <a:off x="2864520" y="1771440"/>
                <a:ext cx="808341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-3-</a:t>
                </a:r>
              </a:p>
              <a:p>
                <a:r>
                  <a:rPr lang="pt-BR" sz="900" b="1" dirty="0">
                    <a:solidFill>
                      <a:schemeClr val="tx2"/>
                    </a:solidFill>
                  </a:rPr>
                  <a:t>100 VA</a:t>
                </a:r>
              </a:p>
            </p:txBody>
          </p:sp>
        </p:grpSp>
        <p:cxnSp>
          <p:nvCxnSpPr>
            <p:cNvPr id="950" name="Conector reto 949"/>
            <p:cNvCxnSpPr>
              <a:endCxn id="948" idx="0"/>
            </p:cNvCxnSpPr>
            <p:nvPr/>
          </p:nvCxnSpPr>
          <p:spPr>
            <a:xfrm flipV="1">
              <a:off x="5509309" y="3027780"/>
              <a:ext cx="1017601" cy="816128"/>
            </a:xfrm>
            <a:prstGeom prst="line">
              <a:avLst/>
            </a:prstGeom>
            <a:ln w="254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1" name="Grupo 950"/>
            <p:cNvGrpSpPr/>
            <p:nvPr/>
          </p:nvGrpSpPr>
          <p:grpSpPr>
            <a:xfrm rot="3871468">
              <a:off x="5135550" y="3352210"/>
              <a:ext cx="487665" cy="623409"/>
              <a:chOff x="2983344" y="1945859"/>
              <a:chExt cx="487665" cy="623409"/>
            </a:xfrm>
          </p:grpSpPr>
          <p:grpSp>
            <p:nvGrpSpPr>
              <p:cNvPr id="952" name="Grupo 951"/>
              <p:cNvGrpSpPr/>
              <p:nvPr/>
            </p:nvGrpSpPr>
            <p:grpSpPr>
              <a:xfrm>
                <a:off x="2983344" y="1945859"/>
                <a:ext cx="457818" cy="420114"/>
                <a:chOff x="2727608" y="3368926"/>
                <a:chExt cx="620224" cy="420114"/>
              </a:xfrm>
            </p:grpSpPr>
            <p:cxnSp>
              <p:nvCxnSpPr>
                <p:cNvPr id="954" name="Conector reto 953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Conector reto 954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Conector reto 955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Conector reto 956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Conector reto 957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Conector reto 958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60" name="CaixaDeTexto 959"/>
                <p:cNvSpPr txBox="1"/>
                <p:nvPr/>
              </p:nvSpPr>
              <p:spPr>
                <a:xfrm>
                  <a:off x="2727608" y="3368926"/>
                  <a:ext cx="6202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-3-</a:t>
                  </a:r>
                </a:p>
              </p:txBody>
            </p:sp>
          </p:grpSp>
          <p:sp>
            <p:nvSpPr>
              <p:cNvPr id="953" name="CaixaDeTexto 952"/>
              <p:cNvSpPr txBox="1"/>
              <p:nvPr/>
            </p:nvSpPr>
            <p:spPr>
              <a:xfrm>
                <a:off x="2985407" y="2261492"/>
                <a:ext cx="48560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961" name="Grupo 960"/>
            <p:cNvGrpSpPr/>
            <p:nvPr/>
          </p:nvGrpSpPr>
          <p:grpSpPr>
            <a:xfrm rot="16200000">
              <a:off x="8314526" y="4138708"/>
              <a:ext cx="492442" cy="808341"/>
              <a:chOff x="3500140" y="5850188"/>
              <a:chExt cx="492442" cy="808341"/>
            </a:xfrm>
          </p:grpSpPr>
          <p:grpSp>
            <p:nvGrpSpPr>
              <p:cNvPr id="962" name="Grupo 961"/>
              <p:cNvGrpSpPr/>
              <p:nvPr/>
            </p:nvGrpSpPr>
            <p:grpSpPr>
              <a:xfrm rot="5400000">
                <a:off x="3342190" y="6008138"/>
                <a:ext cx="808341" cy="492442"/>
                <a:chOff x="3125110" y="5610116"/>
                <a:chExt cx="808341" cy="492442"/>
              </a:xfrm>
            </p:grpSpPr>
            <p:sp>
              <p:nvSpPr>
                <p:cNvPr id="965" name="CaixaDeTexto 964"/>
                <p:cNvSpPr txBox="1"/>
                <p:nvPr/>
              </p:nvSpPr>
              <p:spPr>
                <a:xfrm>
                  <a:off x="3125110" y="5610116"/>
                  <a:ext cx="808341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-8-</a:t>
                  </a:r>
                </a:p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925 VA</a:t>
                  </a:r>
                </a:p>
              </p:txBody>
            </p:sp>
            <p:grpSp>
              <p:nvGrpSpPr>
                <p:cNvPr id="966" name="Grupo 965"/>
                <p:cNvGrpSpPr/>
                <p:nvPr/>
              </p:nvGrpSpPr>
              <p:grpSpPr>
                <a:xfrm rot="533129">
                  <a:off x="3279787" y="5848522"/>
                  <a:ext cx="81766" cy="91195"/>
                  <a:chOff x="3279663" y="5850400"/>
                  <a:chExt cx="81766" cy="91195"/>
                </a:xfrm>
              </p:grpSpPr>
              <p:sp>
                <p:nvSpPr>
                  <p:cNvPr id="967" name="Triângulo isósceles 966"/>
                  <p:cNvSpPr/>
                  <p:nvPr/>
                </p:nvSpPr>
                <p:spPr>
                  <a:xfrm rot="10354421">
                    <a:off x="3279663" y="5850400"/>
                    <a:ext cx="81766" cy="9119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  <p:sp>
                <p:nvSpPr>
                  <p:cNvPr id="968" name="Triângulo isósceles 967"/>
                  <p:cNvSpPr/>
                  <p:nvPr/>
                </p:nvSpPr>
                <p:spPr>
                  <a:xfrm rot="9505750">
                    <a:off x="3293997" y="5858625"/>
                    <a:ext cx="45719" cy="81175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/>
                  </a:p>
                </p:txBody>
              </p:sp>
            </p:grpSp>
          </p:grpSp>
          <p:cxnSp>
            <p:nvCxnSpPr>
              <p:cNvPr id="963" name="Conector reto 962"/>
              <p:cNvCxnSpPr/>
              <p:nvPr/>
            </p:nvCxnSpPr>
            <p:spPr>
              <a:xfrm>
                <a:off x="3692915" y="5965183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4" name="Conector reto 963"/>
              <p:cNvCxnSpPr/>
              <p:nvPr/>
            </p:nvCxnSpPr>
            <p:spPr>
              <a:xfrm>
                <a:off x="3725760" y="5964487"/>
                <a:ext cx="0" cy="186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69" name="Conector reto 968"/>
            <p:cNvCxnSpPr/>
            <p:nvPr/>
          </p:nvCxnSpPr>
          <p:spPr>
            <a:xfrm flipH="1">
              <a:off x="6161406" y="4641698"/>
              <a:ext cx="2203445" cy="1325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0" name="Grupo 969"/>
            <p:cNvGrpSpPr/>
            <p:nvPr/>
          </p:nvGrpSpPr>
          <p:grpSpPr>
            <a:xfrm>
              <a:off x="5200521" y="4401412"/>
              <a:ext cx="524075" cy="611396"/>
              <a:chOff x="3091453" y="2019429"/>
              <a:chExt cx="524075" cy="611396"/>
            </a:xfrm>
          </p:grpSpPr>
          <p:grpSp>
            <p:nvGrpSpPr>
              <p:cNvPr id="971" name="Grupo 970"/>
              <p:cNvGrpSpPr/>
              <p:nvPr/>
            </p:nvGrpSpPr>
            <p:grpSpPr>
              <a:xfrm>
                <a:off x="3091453" y="2019429"/>
                <a:ext cx="524075" cy="346544"/>
                <a:chOff x="2874061" y="3442496"/>
                <a:chExt cx="709983" cy="346544"/>
              </a:xfrm>
            </p:grpSpPr>
            <p:cxnSp>
              <p:nvCxnSpPr>
                <p:cNvPr id="973" name="Conector reto 972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Conector reto 973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Conector reto 974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Conector reto 975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Conector reto 976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78" name="CaixaDeTexto 977"/>
                <p:cNvSpPr txBox="1"/>
                <p:nvPr/>
              </p:nvSpPr>
              <p:spPr>
                <a:xfrm>
                  <a:off x="2874061" y="3442496"/>
                  <a:ext cx="70998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--8-</a:t>
                  </a:r>
                </a:p>
              </p:txBody>
            </p:sp>
          </p:grpSp>
          <p:sp>
            <p:nvSpPr>
              <p:cNvPr id="972" name="CaixaDeTexto 971"/>
              <p:cNvSpPr txBox="1"/>
              <p:nvPr/>
            </p:nvSpPr>
            <p:spPr>
              <a:xfrm>
                <a:off x="3116637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2,5</a:t>
                </a:r>
              </a:p>
            </p:txBody>
          </p:sp>
        </p:grpSp>
        <p:grpSp>
          <p:nvGrpSpPr>
            <p:cNvPr id="979" name="Grupo 978"/>
            <p:cNvGrpSpPr/>
            <p:nvPr/>
          </p:nvGrpSpPr>
          <p:grpSpPr>
            <a:xfrm>
              <a:off x="5835071" y="4413190"/>
              <a:ext cx="524075" cy="611396"/>
              <a:chOff x="3091453" y="2019429"/>
              <a:chExt cx="524075" cy="611396"/>
            </a:xfrm>
          </p:grpSpPr>
          <p:grpSp>
            <p:nvGrpSpPr>
              <p:cNvPr id="980" name="Grupo 979"/>
              <p:cNvGrpSpPr/>
              <p:nvPr/>
            </p:nvGrpSpPr>
            <p:grpSpPr>
              <a:xfrm>
                <a:off x="3091453" y="2019429"/>
                <a:ext cx="524075" cy="346544"/>
                <a:chOff x="2874061" y="3442496"/>
                <a:chExt cx="709983" cy="346544"/>
              </a:xfrm>
            </p:grpSpPr>
            <p:cxnSp>
              <p:nvCxnSpPr>
                <p:cNvPr id="982" name="Conector reto 981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Conector reto 982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Conector reto 983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Conector reto 984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Conector reto 985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87" name="CaixaDeTexto 986"/>
                <p:cNvSpPr txBox="1"/>
                <p:nvPr/>
              </p:nvSpPr>
              <p:spPr>
                <a:xfrm>
                  <a:off x="2874061" y="3442496"/>
                  <a:ext cx="70998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--8-</a:t>
                  </a:r>
                </a:p>
              </p:txBody>
            </p:sp>
          </p:grpSp>
          <p:sp>
            <p:nvSpPr>
              <p:cNvPr id="981" name="CaixaDeTexto 980"/>
              <p:cNvSpPr txBox="1"/>
              <p:nvPr/>
            </p:nvSpPr>
            <p:spPr>
              <a:xfrm>
                <a:off x="3116637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2,5</a:t>
                </a:r>
              </a:p>
            </p:txBody>
          </p:sp>
        </p:grpSp>
        <p:grpSp>
          <p:nvGrpSpPr>
            <p:cNvPr id="988" name="Grupo 987"/>
            <p:cNvGrpSpPr/>
            <p:nvPr/>
          </p:nvGrpSpPr>
          <p:grpSpPr>
            <a:xfrm>
              <a:off x="6502023" y="4397849"/>
              <a:ext cx="524075" cy="611396"/>
              <a:chOff x="3091453" y="2019429"/>
              <a:chExt cx="524075" cy="611396"/>
            </a:xfrm>
          </p:grpSpPr>
          <p:grpSp>
            <p:nvGrpSpPr>
              <p:cNvPr id="989" name="Grupo 988"/>
              <p:cNvGrpSpPr/>
              <p:nvPr/>
            </p:nvGrpSpPr>
            <p:grpSpPr>
              <a:xfrm>
                <a:off x="3091453" y="2019429"/>
                <a:ext cx="524075" cy="346544"/>
                <a:chOff x="2874061" y="3442496"/>
                <a:chExt cx="709983" cy="346544"/>
              </a:xfrm>
            </p:grpSpPr>
            <p:cxnSp>
              <p:nvCxnSpPr>
                <p:cNvPr id="991" name="Conector reto 990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Conector reto 991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Conector reto 992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Conector reto 993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Conector reto 994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96" name="CaixaDeTexto 995"/>
                <p:cNvSpPr txBox="1"/>
                <p:nvPr/>
              </p:nvSpPr>
              <p:spPr>
                <a:xfrm>
                  <a:off x="2874061" y="3442496"/>
                  <a:ext cx="70998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--8-</a:t>
                  </a:r>
                </a:p>
              </p:txBody>
            </p:sp>
          </p:grpSp>
          <p:sp>
            <p:nvSpPr>
              <p:cNvPr id="990" name="CaixaDeTexto 989"/>
              <p:cNvSpPr txBox="1"/>
              <p:nvPr/>
            </p:nvSpPr>
            <p:spPr>
              <a:xfrm>
                <a:off x="3116637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2,5</a:t>
                </a:r>
              </a:p>
            </p:txBody>
          </p:sp>
        </p:grpSp>
        <p:cxnSp>
          <p:nvCxnSpPr>
            <p:cNvPr id="695" name="Conector reto 694"/>
            <p:cNvCxnSpPr/>
            <p:nvPr/>
          </p:nvCxnSpPr>
          <p:spPr>
            <a:xfrm flipV="1">
              <a:off x="4587496" y="3435844"/>
              <a:ext cx="690787" cy="1208617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Conector reto 698"/>
            <p:cNvCxnSpPr/>
            <p:nvPr/>
          </p:nvCxnSpPr>
          <p:spPr>
            <a:xfrm flipV="1">
              <a:off x="5271654" y="1878595"/>
              <a:ext cx="10463" cy="1527567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orma livre 20"/>
            <p:cNvSpPr/>
            <p:nvPr/>
          </p:nvSpPr>
          <p:spPr>
            <a:xfrm>
              <a:off x="836762" y="4733941"/>
              <a:ext cx="3388203" cy="1321801"/>
            </a:xfrm>
            <a:custGeom>
              <a:avLst/>
              <a:gdLst>
                <a:gd name="connsiteX0" fmla="*/ 0 w 3450015"/>
                <a:gd name="connsiteY0" fmla="*/ 1349958 h 1349958"/>
                <a:gd name="connsiteX1" fmla="*/ 854015 w 3450015"/>
                <a:gd name="connsiteY1" fmla="*/ 47370 h 1349958"/>
                <a:gd name="connsiteX2" fmla="*/ 2613804 w 3450015"/>
                <a:gd name="connsiteY2" fmla="*/ 263030 h 1349958"/>
                <a:gd name="connsiteX3" fmla="*/ 3381555 w 3450015"/>
                <a:gd name="connsiteY3" fmla="*/ 47370 h 1349958"/>
                <a:gd name="connsiteX4" fmla="*/ 3364302 w 3450015"/>
                <a:gd name="connsiteY4" fmla="*/ 64623 h 13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015" h="1349958">
                  <a:moveTo>
                    <a:pt x="0" y="1349958"/>
                  </a:moveTo>
                  <a:cubicBezTo>
                    <a:pt x="209190" y="789241"/>
                    <a:pt x="418381" y="228525"/>
                    <a:pt x="854015" y="47370"/>
                  </a:cubicBezTo>
                  <a:cubicBezTo>
                    <a:pt x="1289649" y="-133785"/>
                    <a:pt x="2192547" y="263030"/>
                    <a:pt x="2613804" y="263030"/>
                  </a:cubicBezTo>
                  <a:cubicBezTo>
                    <a:pt x="3035061" y="263030"/>
                    <a:pt x="3256472" y="80438"/>
                    <a:pt x="3381555" y="47370"/>
                  </a:cubicBezTo>
                  <a:cubicBezTo>
                    <a:pt x="3506638" y="14302"/>
                    <a:pt x="3435470" y="39462"/>
                    <a:pt x="3364302" y="64623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711" name="Conector reto 710"/>
            <p:cNvCxnSpPr/>
            <p:nvPr/>
          </p:nvCxnSpPr>
          <p:spPr>
            <a:xfrm>
              <a:off x="1996533" y="46826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1797519" y="4458590"/>
              <a:ext cx="684376" cy="643452"/>
              <a:chOff x="1797519" y="4458590"/>
              <a:chExt cx="684376" cy="643452"/>
            </a:xfrm>
          </p:grpSpPr>
          <p:cxnSp>
            <p:nvCxnSpPr>
              <p:cNvPr id="712" name="Conector reto 711"/>
              <p:cNvCxnSpPr/>
              <p:nvPr/>
            </p:nvCxnSpPr>
            <p:spPr>
              <a:xfrm>
                <a:off x="1965613" y="4648882"/>
                <a:ext cx="0" cy="19347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3" name="Conector reto 712"/>
              <p:cNvCxnSpPr/>
              <p:nvPr/>
            </p:nvCxnSpPr>
            <p:spPr>
              <a:xfrm>
                <a:off x="1912460" y="4648882"/>
                <a:ext cx="0" cy="19347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4" name="Conector reto 713"/>
              <p:cNvCxnSpPr/>
              <p:nvPr/>
            </p:nvCxnSpPr>
            <p:spPr>
              <a:xfrm>
                <a:off x="1881857" y="4650087"/>
                <a:ext cx="33995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5" name="Conector reto 714"/>
              <p:cNvCxnSpPr/>
              <p:nvPr/>
            </p:nvCxnSpPr>
            <p:spPr>
              <a:xfrm>
                <a:off x="2100314" y="4666786"/>
                <a:ext cx="0" cy="8494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6" name="Conector reto 735"/>
              <p:cNvCxnSpPr/>
              <p:nvPr/>
            </p:nvCxnSpPr>
            <p:spPr>
              <a:xfrm flipV="1">
                <a:off x="2067250" y="4655579"/>
                <a:ext cx="56478" cy="183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37" name="CaixaDeTexto 736"/>
              <p:cNvSpPr txBox="1"/>
              <p:nvPr/>
            </p:nvSpPr>
            <p:spPr>
              <a:xfrm>
                <a:off x="1797519" y="4458590"/>
                <a:ext cx="68437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accent6"/>
                    </a:solidFill>
                  </a:rPr>
                  <a:t>-</a:t>
                </a:r>
                <a:r>
                  <a:rPr lang="pt-BR" sz="900" b="1" dirty="0" err="1">
                    <a:solidFill>
                      <a:schemeClr val="accent6"/>
                    </a:solidFill>
                  </a:rPr>
                  <a:t>Dist</a:t>
                </a:r>
                <a:r>
                  <a:rPr lang="pt-BR" sz="900" b="1" dirty="0">
                    <a:solidFill>
                      <a:schemeClr val="accent6"/>
                    </a:solidFill>
                  </a:rPr>
                  <a:t>-</a:t>
                </a:r>
              </a:p>
            </p:txBody>
          </p:sp>
          <p:sp>
            <p:nvSpPr>
              <p:cNvPr id="710" name="CaixaDeTexto 709"/>
              <p:cNvSpPr txBox="1"/>
              <p:nvPr/>
            </p:nvSpPr>
            <p:spPr>
              <a:xfrm>
                <a:off x="1853542" y="4794266"/>
                <a:ext cx="43430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accent6"/>
                    </a:solidFill>
                  </a:rPr>
                  <a:t>25</a:t>
                </a:r>
              </a:p>
            </p:txBody>
          </p:sp>
          <p:cxnSp>
            <p:nvCxnSpPr>
              <p:cNvPr id="738" name="Conector reto 737"/>
              <p:cNvCxnSpPr/>
              <p:nvPr/>
            </p:nvCxnSpPr>
            <p:spPr>
              <a:xfrm>
                <a:off x="2029849" y="4642480"/>
                <a:ext cx="0" cy="19347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26" name="Grupo 725"/>
            <p:cNvGrpSpPr/>
            <p:nvPr/>
          </p:nvGrpSpPr>
          <p:grpSpPr>
            <a:xfrm>
              <a:off x="1320310" y="6135023"/>
              <a:ext cx="495943" cy="623412"/>
              <a:chOff x="3076641" y="2007413"/>
              <a:chExt cx="495943" cy="623412"/>
            </a:xfrm>
          </p:grpSpPr>
          <p:grpSp>
            <p:nvGrpSpPr>
              <p:cNvPr id="727" name="Grupo 726"/>
              <p:cNvGrpSpPr/>
              <p:nvPr/>
            </p:nvGrpSpPr>
            <p:grpSpPr>
              <a:xfrm>
                <a:off x="3076641" y="2007413"/>
                <a:ext cx="462093" cy="358560"/>
                <a:chOff x="2853996" y="3430480"/>
                <a:chExt cx="626015" cy="358560"/>
              </a:xfrm>
            </p:grpSpPr>
            <p:cxnSp>
              <p:nvCxnSpPr>
                <p:cNvPr id="729" name="Conector reto 72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Conector reto 72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Conector reto 73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Conector reto 73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Conector reto 73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Conector reto 73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35" name="CaixaDeTexto 734"/>
                <p:cNvSpPr txBox="1"/>
                <p:nvPr/>
              </p:nvSpPr>
              <p:spPr>
                <a:xfrm>
                  <a:off x="2853996" y="3430480"/>
                  <a:ext cx="62601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-4-</a:t>
                  </a:r>
                </a:p>
              </p:txBody>
            </p:sp>
          </p:grpSp>
          <p:sp>
            <p:nvSpPr>
              <p:cNvPr id="728" name="CaixaDeTexto 727"/>
              <p:cNvSpPr txBox="1"/>
              <p:nvPr/>
            </p:nvSpPr>
            <p:spPr>
              <a:xfrm>
                <a:off x="3086981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784" name="Grupo 783"/>
            <p:cNvGrpSpPr/>
            <p:nvPr/>
          </p:nvGrpSpPr>
          <p:grpSpPr>
            <a:xfrm>
              <a:off x="1550608" y="6165302"/>
              <a:ext cx="462093" cy="588484"/>
              <a:chOff x="3091452" y="2019429"/>
              <a:chExt cx="440841" cy="636516"/>
            </a:xfrm>
          </p:grpSpPr>
          <p:grpSp>
            <p:nvGrpSpPr>
              <p:cNvPr id="785" name="Grupo 784"/>
              <p:cNvGrpSpPr/>
              <p:nvPr/>
            </p:nvGrpSpPr>
            <p:grpSpPr>
              <a:xfrm>
                <a:off x="3091452" y="2019429"/>
                <a:ext cx="440841" cy="346544"/>
                <a:chOff x="2874063" y="3442496"/>
                <a:chExt cx="597224" cy="346544"/>
              </a:xfrm>
            </p:grpSpPr>
            <p:cxnSp>
              <p:nvCxnSpPr>
                <p:cNvPr id="787" name="Conector reto 786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to 787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9" name="Conector reto 788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Conector reto 789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1" name="Conector reto 790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92" name="CaixaDeTexto 791"/>
                <p:cNvSpPr txBox="1"/>
                <p:nvPr/>
              </p:nvSpPr>
              <p:spPr>
                <a:xfrm>
                  <a:off x="2874063" y="3442496"/>
                  <a:ext cx="597224" cy="3328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-9-</a:t>
                  </a:r>
                </a:p>
              </p:txBody>
            </p:sp>
          </p:grpSp>
          <p:sp>
            <p:nvSpPr>
              <p:cNvPr id="786" name="CaixaDeTexto 785"/>
              <p:cNvSpPr txBox="1"/>
              <p:nvPr/>
            </p:nvSpPr>
            <p:spPr>
              <a:xfrm>
                <a:off x="3116639" y="2323048"/>
                <a:ext cx="330733" cy="332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</p:grpSp>
        <p:grpSp>
          <p:nvGrpSpPr>
            <p:cNvPr id="716" name="Grupo 715"/>
            <p:cNvGrpSpPr/>
            <p:nvPr/>
          </p:nvGrpSpPr>
          <p:grpSpPr>
            <a:xfrm>
              <a:off x="2075725" y="6135023"/>
              <a:ext cx="495943" cy="623412"/>
              <a:chOff x="3076641" y="2007413"/>
              <a:chExt cx="495943" cy="623412"/>
            </a:xfrm>
          </p:grpSpPr>
          <p:grpSp>
            <p:nvGrpSpPr>
              <p:cNvPr id="717" name="Grupo 716"/>
              <p:cNvGrpSpPr/>
              <p:nvPr/>
            </p:nvGrpSpPr>
            <p:grpSpPr>
              <a:xfrm>
                <a:off x="3076641" y="2007413"/>
                <a:ext cx="462093" cy="358560"/>
                <a:chOff x="2853996" y="3430480"/>
                <a:chExt cx="626015" cy="358560"/>
              </a:xfrm>
            </p:grpSpPr>
            <p:cxnSp>
              <p:nvCxnSpPr>
                <p:cNvPr id="719" name="Conector reto 718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Conector reto 719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Conector reto 720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Conector reto 721"/>
                <p:cNvCxnSpPr/>
                <p:nvPr/>
              </p:nvCxnSpPr>
              <p:spPr>
                <a:xfrm>
                  <a:off x="2946364" y="3596775"/>
                  <a:ext cx="4605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Conector reto 722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Conector reto 723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25" name="CaixaDeTexto 724"/>
                <p:cNvSpPr txBox="1"/>
                <p:nvPr/>
              </p:nvSpPr>
              <p:spPr>
                <a:xfrm>
                  <a:off x="2853996" y="3430480"/>
                  <a:ext cx="626015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chemeClr val="tx2"/>
                      </a:solidFill>
                    </a:rPr>
                    <a:t>-4-</a:t>
                  </a:r>
                </a:p>
              </p:txBody>
            </p:sp>
          </p:grpSp>
          <p:sp>
            <p:nvSpPr>
              <p:cNvPr id="718" name="CaixaDeTexto 717"/>
              <p:cNvSpPr txBox="1"/>
              <p:nvPr/>
            </p:nvSpPr>
            <p:spPr>
              <a:xfrm>
                <a:off x="3086981" y="2323049"/>
                <a:ext cx="48560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tx2"/>
                    </a:solidFill>
                  </a:rPr>
                  <a:t>2.5</a:t>
                </a:r>
              </a:p>
            </p:txBody>
          </p:sp>
        </p:grpSp>
        <p:grpSp>
          <p:nvGrpSpPr>
            <p:cNvPr id="775" name="Grupo 774"/>
            <p:cNvGrpSpPr/>
            <p:nvPr/>
          </p:nvGrpSpPr>
          <p:grpSpPr>
            <a:xfrm>
              <a:off x="2298492" y="6153958"/>
              <a:ext cx="462093" cy="605461"/>
              <a:chOff x="3091451" y="2019429"/>
              <a:chExt cx="422621" cy="617532"/>
            </a:xfrm>
          </p:grpSpPr>
          <p:grpSp>
            <p:nvGrpSpPr>
              <p:cNvPr id="776" name="Grupo 775"/>
              <p:cNvGrpSpPr/>
              <p:nvPr/>
            </p:nvGrpSpPr>
            <p:grpSpPr>
              <a:xfrm>
                <a:off x="3091451" y="2019429"/>
                <a:ext cx="422621" cy="346544"/>
                <a:chOff x="2874063" y="3442496"/>
                <a:chExt cx="572541" cy="346544"/>
              </a:xfrm>
            </p:grpSpPr>
            <p:cxnSp>
              <p:nvCxnSpPr>
                <p:cNvPr id="778" name="Conector reto 777"/>
                <p:cNvCxnSpPr/>
                <p:nvPr/>
              </p:nvCxnSpPr>
              <p:spPr>
                <a:xfrm>
                  <a:off x="3101721" y="3629316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to 778"/>
                <p:cNvCxnSpPr/>
                <p:nvPr/>
              </p:nvCxnSpPr>
              <p:spPr>
                <a:xfrm>
                  <a:off x="3059832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0" name="Conector reto 779"/>
                <p:cNvCxnSpPr/>
                <p:nvPr/>
              </p:nvCxnSpPr>
              <p:spPr>
                <a:xfrm>
                  <a:off x="2987824" y="3595570"/>
                  <a:ext cx="0" cy="19347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1" name="Conector reto 780"/>
                <p:cNvCxnSpPr/>
                <p:nvPr/>
              </p:nvCxnSpPr>
              <p:spPr>
                <a:xfrm>
                  <a:off x="3144121" y="3613474"/>
                  <a:ext cx="0" cy="8494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2" name="Conector reto 781"/>
                <p:cNvCxnSpPr/>
                <p:nvPr/>
              </p:nvCxnSpPr>
              <p:spPr>
                <a:xfrm>
                  <a:off x="3106767" y="3600112"/>
                  <a:ext cx="86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83" name="CaixaDeTexto 782"/>
                <p:cNvSpPr txBox="1"/>
                <p:nvPr/>
              </p:nvSpPr>
              <p:spPr>
                <a:xfrm>
                  <a:off x="2874063" y="3442496"/>
                  <a:ext cx="572541" cy="3139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solidFill>
                        <a:srgbClr val="00B050"/>
                      </a:solidFill>
                    </a:rPr>
                    <a:t>-9-</a:t>
                  </a:r>
                </a:p>
              </p:txBody>
            </p:sp>
          </p:grpSp>
          <p:sp>
            <p:nvSpPr>
              <p:cNvPr id="777" name="CaixaDeTexto 776"/>
              <p:cNvSpPr txBox="1"/>
              <p:nvPr/>
            </p:nvSpPr>
            <p:spPr>
              <a:xfrm>
                <a:off x="3116637" y="2323049"/>
                <a:ext cx="317064" cy="313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576803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076C3F6-D206-458B-B5F2-D1924A89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73F467-6D5E-48AB-ABF1-D803288C39AB}"/>
              </a:ext>
            </a:extLst>
          </p:cNvPr>
          <p:cNvSpPr txBox="1"/>
          <p:nvPr/>
        </p:nvSpPr>
        <p:spPr>
          <a:xfrm>
            <a:off x="117739" y="615212"/>
            <a:ext cx="8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Quadro de distribuição (QD)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303C0F5-82D5-4E17-B2F9-D094D3099904}"/>
              </a:ext>
            </a:extLst>
          </p:cNvPr>
          <p:cNvCxnSpPr/>
          <p:nvPr/>
        </p:nvCxnSpPr>
        <p:spPr>
          <a:xfrm>
            <a:off x="3923928" y="1844824"/>
            <a:ext cx="0" cy="9361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589C68A-2272-4EC7-9AEC-15588A2A6D57}"/>
              </a:ext>
            </a:extLst>
          </p:cNvPr>
          <p:cNvCxnSpPr/>
          <p:nvPr/>
        </p:nvCxnSpPr>
        <p:spPr>
          <a:xfrm>
            <a:off x="4139952" y="1844824"/>
            <a:ext cx="0" cy="9361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D4485E8-D0BA-48FC-9694-D7E3930CFA6B}"/>
              </a:ext>
            </a:extLst>
          </p:cNvPr>
          <p:cNvCxnSpPr/>
          <p:nvPr/>
        </p:nvCxnSpPr>
        <p:spPr>
          <a:xfrm>
            <a:off x="4355976" y="1844824"/>
            <a:ext cx="0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308B5D5-A259-4566-8433-EB41C945FC43}"/>
              </a:ext>
            </a:extLst>
          </p:cNvPr>
          <p:cNvCxnSpPr/>
          <p:nvPr/>
        </p:nvCxnSpPr>
        <p:spPr>
          <a:xfrm>
            <a:off x="4549048" y="1839802"/>
            <a:ext cx="0" cy="2708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o 15">
            <a:extLst>
              <a:ext uri="{FF2B5EF4-FFF2-40B4-BE49-F238E27FC236}">
                <a16:creationId xmlns:a16="http://schemas.microsoft.com/office/drawing/2014/main" id="{13FE1B1C-0CAC-421B-B919-270440FAD63D}"/>
              </a:ext>
            </a:extLst>
          </p:cNvPr>
          <p:cNvGrpSpPr/>
          <p:nvPr/>
        </p:nvGrpSpPr>
        <p:grpSpPr>
          <a:xfrm>
            <a:off x="3798728" y="2793980"/>
            <a:ext cx="153411" cy="224408"/>
            <a:chOff x="3770517" y="2996952"/>
            <a:chExt cx="153411" cy="224408"/>
          </a:xfrm>
        </p:grpSpPr>
        <p:sp>
          <p:nvSpPr>
            <p:cNvPr id="276" name="Elipse 275">
              <a:extLst>
                <a:ext uri="{FF2B5EF4-FFF2-40B4-BE49-F238E27FC236}">
                  <a16:creationId xmlns:a16="http://schemas.microsoft.com/office/drawing/2014/main" id="{FCD0F4E8-EE37-4C7F-A504-75A03628BDF5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47B7CB0B-6BE5-490D-8C94-62AF857608CF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Arco 277">
              <a:extLst>
                <a:ext uri="{FF2B5EF4-FFF2-40B4-BE49-F238E27FC236}">
                  <a16:creationId xmlns:a16="http://schemas.microsoft.com/office/drawing/2014/main" id="{031F2BCC-7FF9-4B47-B21D-370D0B80AC4E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16">
            <a:extLst>
              <a:ext uri="{FF2B5EF4-FFF2-40B4-BE49-F238E27FC236}">
                <a16:creationId xmlns:a16="http://schemas.microsoft.com/office/drawing/2014/main" id="{BDDDB64D-9722-444E-B7A5-5626208E34DA}"/>
              </a:ext>
            </a:extLst>
          </p:cNvPr>
          <p:cNvGrpSpPr/>
          <p:nvPr/>
        </p:nvGrpSpPr>
        <p:grpSpPr>
          <a:xfrm>
            <a:off x="4014752" y="2790546"/>
            <a:ext cx="153411" cy="224408"/>
            <a:chOff x="3770517" y="2996952"/>
            <a:chExt cx="153411" cy="224408"/>
          </a:xfrm>
        </p:grpSpPr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F5AF91F1-1D6F-4421-959D-A3EE8566332F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73">
              <a:extLst>
                <a:ext uri="{FF2B5EF4-FFF2-40B4-BE49-F238E27FC236}">
                  <a16:creationId xmlns:a16="http://schemas.microsoft.com/office/drawing/2014/main" id="{63CBEC08-2662-485B-824D-DED10F8506B1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Arco 274">
              <a:extLst>
                <a:ext uri="{FF2B5EF4-FFF2-40B4-BE49-F238E27FC236}">
                  <a16:creationId xmlns:a16="http://schemas.microsoft.com/office/drawing/2014/main" id="{7901D1CB-FB7A-4F34-BD49-04E64078EB57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20">
            <a:extLst>
              <a:ext uri="{FF2B5EF4-FFF2-40B4-BE49-F238E27FC236}">
                <a16:creationId xmlns:a16="http://schemas.microsoft.com/office/drawing/2014/main" id="{BB21A1E9-2554-469D-8BB1-D9A3E03C3FBC}"/>
              </a:ext>
            </a:extLst>
          </p:cNvPr>
          <p:cNvGrpSpPr/>
          <p:nvPr/>
        </p:nvGrpSpPr>
        <p:grpSpPr>
          <a:xfrm>
            <a:off x="4230776" y="2790546"/>
            <a:ext cx="153411" cy="224408"/>
            <a:chOff x="3770517" y="2996952"/>
            <a:chExt cx="153411" cy="224408"/>
          </a:xfrm>
        </p:grpSpPr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38327AA7-2CF6-467F-8F09-AA6FA248C828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6738196C-01C0-4DCB-9E36-FB4CF7171885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Arco 271">
              <a:extLst>
                <a:ext uri="{FF2B5EF4-FFF2-40B4-BE49-F238E27FC236}">
                  <a16:creationId xmlns:a16="http://schemas.microsoft.com/office/drawing/2014/main" id="{8F248766-21F5-415A-9F4C-D4A7940DEF42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25">
            <a:extLst>
              <a:ext uri="{FF2B5EF4-FFF2-40B4-BE49-F238E27FC236}">
                <a16:creationId xmlns:a16="http://schemas.microsoft.com/office/drawing/2014/main" id="{8A95DFA0-7BEB-4026-A0E4-9BCD1D53C99B}"/>
              </a:ext>
            </a:extLst>
          </p:cNvPr>
          <p:cNvGrpSpPr/>
          <p:nvPr/>
        </p:nvGrpSpPr>
        <p:grpSpPr>
          <a:xfrm>
            <a:off x="4464188" y="2782162"/>
            <a:ext cx="153411" cy="224408"/>
            <a:chOff x="3770517" y="2996952"/>
            <a:chExt cx="153411" cy="224408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5665F7F3-9C4F-42B0-9F5C-35EDFD78E28A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953CD899-33C0-4D00-AE33-E69820A77728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Arco 268">
              <a:extLst>
                <a:ext uri="{FF2B5EF4-FFF2-40B4-BE49-F238E27FC236}">
                  <a16:creationId xmlns:a16="http://schemas.microsoft.com/office/drawing/2014/main" id="{999F2529-B0F6-408C-83EC-8CEC363C2F0A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EE880E-0CD7-46A7-B259-E7BADBE85038}"/>
              </a:ext>
            </a:extLst>
          </p:cNvPr>
          <p:cNvSpPr txBox="1"/>
          <p:nvPr/>
        </p:nvSpPr>
        <p:spPr>
          <a:xfrm>
            <a:off x="3861315" y="1660158"/>
            <a:ext cx="1009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844E14-C89D-4C84-B20C-2A52B8074316}"/>
              </a:ext>
            </a:extLst>
          </p:cNvPr>
          <p:cNvSpPr txBox="1"/>
          <p:nvPr/>
        </p:nvSpPr>
        <p:spPr>
          <a:xfrm>
            <a:off x="4103430" y="1660158"/>
            <a:ext cx="9297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135932-1D8E-4EC1-BA23-BCC21C36AD65}"/>
              </a:ext>
            </a:extLst>
          </p:cNvPr>
          <p:cNvSpPr txBox="1"/>
          <p:nvPr/>
        </p:nvSpPr>
        <p:spPr>
          <a:xfrm>
            <a:off x="4319908" y="1660158"/>
            <a:ext cx="865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B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B8213F-EC3C-4AC9-A2C3-3F655682D658}"/>
              </a:ext>
            </a:extLst>
          </p:cNvPr>
          <p:cNvSpPr txBox="1"/>
          <p:nvPr/>
        </p:nvSpPr>
        <p:spPr>
          <a:xfrm>
            <a:off x="4485438" y="1660158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PE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E59DD3E-720E-4C61-B5AE-6CE1C202207C}"/>
              </a:ext>
            </a:extLst>
          </p:cNvPr>
          <p:cNvCxnSpPr/>
          <p:nvPr/>
        </p:nvCxnSpPr>
        <p:spPr>
          <a:xfrm flipH="1">
            <a:off x="4549048" y="2110662"/>
            <a:ext cx="13190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upo 126">
            <a:extLst>
              <a:ext uri="{FF2B5EF4-FFF2-40B4-BE49-F238E27FC236}">
                <a16:creationId xmlns:a16="http://schemas.microsoft.com/office/drawing/2014/main" id="{35846BB3-5C4D-4DFB-A49E-C8F4DB3B345A}"/>
              </a:ext>
            </a:extLst>
          </p:cNvPr>
          <p:cNvGrpSpPr/>
          <p:nvPr/>
        </p:nvGrpSpPr>
        <p:grpSpPr>
          <a:xfrm>
            <a:off x="5796137" y="2026238"/>
            <a:ext cx="144016" cy="908324"/>
            <a:chOff x="5796137" y="2026238"/>
            <a:chExt cx="144016" cy="908324"/>
          </a:xfrm>
        </p:grpSpPr>
        <p:cxnSp>
          <p:nvCxnSpPr>
            <p:cNvPr id="257" name="Conector reto 256">
              <a:extLst>
                <a:ext uri="{FF2B5EF4-FFF2-40B4-BE49-F238E27FC236}">
                  <a16:creationId xmlns:a16="http://schemas.microsoft.com/office/drawing/2014/main" id="{585640B2-A7A9-41E8-BBEB-9BC180796A9F}"/>
                </a:ext>
              </a:extLst>
            </p:cNvPr>
            <p:cNvCxnSpPr>
              <a:stCxn id="258" idx="4"/>
              <a:endCxn id="265" idx="4"/>
            </p:cNvCxnSpPr>
            <p:nvPr/>
          </p:nvCxnSpPr>
          <p:spPr>
            <a:xfrm>
              <a:off x="5872062" y="2138798"/>
              <a:ext cx="5747" cy="750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2254CE7F-BA66-4E68-BB4F-CF8CA4824A4F}"/>
                </a:ext>
              </a:extLst>
            </p:cNvPr>
            <p:cNvSpPr/>
            <p:nvPr/>
          </p:nvSpPr>
          <p:spPr>
            <a:xfrm>
              <a:off x="5836058" y="2072666"/>
              <a:ext cx="72008" cy="6613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id="{931743A1-7CDA-4BAA-B4D7-AD77F181B5EE}"/>
                </a:ext>
              </a:extLst>
            </p:cNvPr>
            <p:cNvSpPr/>
            <p:nvPr/>
          </p:nvSpPr>
          <p:spPr>
            <a:xfrm>
              <a:off x="5836058" y="2180678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5F3524F4-06A8-4C08-8774-EBDEB7D44B3C}"/>
                </a:ext>
              </a:extLst>
            </p:cNvPr>
            <p:cNvSpPr/>
            <p:nvPr/>
          </p:nvSpPr>
          <p:spPr>
            <a:xfrm>
              <a:off x="5836058" y="2285789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F93D093B-2875-401F-ACF7-928793748581}"/>
                </a:ext>
              </a:extLst>
            </p:cNvPr>
            <p:cNvSpPr/>
            <p:nvPr/>
          </p:nvSpPr>
          <p:spPr>
            <a:xfrm>
              <a:off x="5836058" y="2393801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>
              <a:extLst>
                <a:ext uri="{FF2B5EF4-FFF2-40B4-BE49-F238E27FC236}">
                  <a16:creationId xmlns:a16="http://schemas.microsoft.com/office/drawing/2014/main" id="{20ABCB3C-7B2A-4826-9FA4-47234CFB3CF4}"/>
                </a:ext>
              </a:extLst>
            </p:cNvPr>
            <p:cNvSpPr/>
            <p:nvPr/>
          </p:nvSpPr>
          <p:spPr>
            <a:xfrm>
              <a:off x="5841805" y="2496330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867D6C8A-EFAC-4DB5-BF2C-3712F81F4354}"/>
                </a:ext>
              </a:extLst>
            </p:cNvPr>
            <p:cNvSpPr/>
            <p:nvPr/>
          </p:nvSpPr>
          <p:spPr>
            <a:xfrm>
              <a:off x="5841805" y="2604342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>
              <a:extLst>
                <a:ext uri="{FF2B5EF4-FFF2-40B4-BE49-F238E27FC236}">
                  <a16:creationId xmlns:a16="http://schemas.microsoft.com/office/drawing/2014/main" id="{58B03AC3-BCBF-4D41-8B4B-8A8ECD29ABB1}"/>
                </a:ext>
              </a:extLst>
            </p:cNvPr>
            <p:cNvSpPr/>
            <p:nvPr/>
          </p:nvSpPr>
          <p:spPr>
            <a:xfrm>
              <a:off x="5841805" y="2709453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64">
              <a:extLst>
                <a:ext uri="{FF2B5EF4-FFF2-40B4-BE49-F238E27FC236}">
                  <a16:creationId xmlns:a16="http://schemas.microsoft.com/office/drawing/2014/main" id="{678D3BDB-B06F-41B2-919D-CF9CAA795B2E}"/>
                </a:ext>
              </a:extLst>
            </p:cNvPr>
            <p:cNvSpPr/>
            <p:nvPr/>
          </p:nvSpPr>
          <p:spPr>
            <a:xfrm>
              <a:off x="5841805" y="2817465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Retângulo 265">
              <a:extLst>
                <a:ext uri="{FF2B5EF4-FFF2-40B4-BE49-F238E27FC236}">
                  <a16:creationId xmlns:a16="http://schemas.microsoft.com/office/drawing/2014/main" id="{BBEFA196-8572-4B85-AFEA-B18E138AA545}"/>
                </a:ext>
              </a:extLst>
            </p:cNvPr>
            <p:cNvSpPr/>
            <p:nvPr/>
          </p:nvSpPr>
          <p:spPr>
            <a:xfrm>
              <a:off x="5796137" y="2026238"/>
              <a:ext cx="144016" cy="9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C92E5EB-6231-441F-9227-7D996D97C393}"/>
              </a:ext>
            </a:extLst>
          </p:cNvPr>
          <p:cNvSpPr txBox="1"/>
          <p:nvPr/>
        </p:nvSpPr>
        <p:spPr>
          <a:xfrm>
            <a:off x="3995936" y="1550938"/>
            <a:ext cx="4696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4 x 25 mm</a:t>
            </a:r>
            <a:r>
              <a:rPr lang="pt-BR" sz="800" b="1" baseline="30000" dirty="0"/>
              <a:t>2</a:t>
            </a:r>
          </a:p>
        </p:txBody>
      </p:sp>
      <p:grpSp>
        <p:nvGrpSpPr>
          <p:cNvPr id="20" name="Grupo 76">
            <a:extLst>
              <a:ext uri="{FF2B5EF4-FFF2-40B4-BE49-F238E27FC236}">
                <a16:creationId xmlns:a16="http://schemas.microsoft.com/office/drawing/2014/main" id="{63943A7E-850D-470C-9155-DA653BADCA98}"/>
              </a:ext>
            </a:extLst>
          </p:cNvPr>
          <p:cNvGrpSpPr/>
          <p:nvPr/>
        </p:nvGrpSpPr>
        <p:grpSpPr>
          <a:xfrm>
            <a:off x="4730959" y="2793980"/>
            <a:ext cx="144016" cy="216024"/>
            <a:chOff x="4680012" y="2782162"/>
            <a:chExt cx="144016" cy="211668"/>
          </a:xfrm>
        </p:grpSpPr>
        <p:cxnSp>
          <p:nvCxnSpPr>
            <p:cNvPr id="253" name="Conector reto 252">
              <a:extLst>
                <a:ext uri="{FF2B5EF4-FFF2-40B4-BE49-F238E27FC236}">
                  <a16:creationId xmlns:a16="http://schemas.microsoft.com/office/drawing/2014/main" id="{19D7B51A-BEEA-4667-8EDD-D99FAEDB438A}"/>
                </a:ext>
              </a:extLst>
            </p:cNvPr>
            <p:cNvCxnSpPr/>
            <p:nvPr/>
          </p:nvCxnSpPr>
          <p:spPr>
            <a:xfrm flipV="1">
              <a:off x="4680012" y="2820306"/>
              <a:ext cx="144016" cy="14902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>
              <a:extLst>
                <a:ext uri="{FF2B5EF4-FFF2-40B4-BE49-F238E27FC236}">
                  <a16:creationId xmlns:a16="http://schemas.microsoft.com/office/drawing/2014/main" id="{7B05DC70-B6F3-4AE1-A082-959B68A68F8F}"/>
                </a:ext>
              </a:extLst>
            </p:cNvPr>
            <p:cNvCxnSpPr/>
            <p:nvPr/>
          </p:nvCxnSpPr>
          <p:spPr>
            <a:xfrm flipV="1">
              <a:off x="4824028" y="2790546"/>
              <a:ext cx="0" cy="297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to 254">
              <a:extLst>
                <a:ext uri="{FF2B5EF4-FFF2-40B4-BE49-F238E27FC236}">
                  <a16:creationId xmlns:a16="http://schemas.microsoft.com/office/drawing/2014/main" id="{A5241E58-98C7-4AAF-A5E3-17F501191971}"/>
                </a:ext>
              </a:extLst>
            </p:cNvPr>
            <p:cNvCxnSpPr/>
            <p:nvPr/>
          </p:nvCxnSpPr>
          <p:spPr>
            <a:xfrm flipV="1">
              <a:off x="4680043" y="2964070"/>
              <a:ext cx="0" cy="297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636B15B9-85FC-4C63-BBB0-A4624C100BB6}"/>
                </a:ext>
              </a:extLst>
            </p:cNvPr>
            <p:cNvSpPr/>
            <p:nvPr/>
          </p:nvSpPr>
          <p:spPr>
            <a:xfrm>
              <a:off x="4716016" y="2782162"/>
              <a:ext cx="72008" cy="2116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77">
            <a:extLst>
              <a:ext uri="{FF2B5EF4-FFF2-40B4-BE49-F238E27FC236}">
                <a16:creationId xmlns:a16="http://schemas.microsoft.com/office/drawing/2014/main" id="{6CBB80C0-E9D7-4ED9-8ECB-714FE5F8E444}"/>
              </a:ext>
            </a:extLst>
          </p:cNvPr>
          <p:cNvGrpSpPr/>
          <p:nvPr/>
        </p:nvGrpSpPr>
        <p:grpSpPr>
          <a:xfrm>
            <a:off x="4919363" y="2798930"/>
            <a:ext cx="144016" cy="216024"/>
            <a:chOff x="4680012" y="2782162"/>
            <a:chExt cx="144016" cy="211668"/>
          </a:xfrm>
        </p:grpSpPr>
        <p:cxnSp>
          <p:nvCxnSpPr>
            <p:cNvPr id="249" name="Conector reto 248">
              <a:extLst>
                <a:ext uri="{FF2B5EF4-FFF2-40B4-BE49-F238E27FC236}">
                  <a16:creationId xmlns:a16="http://schemas.microsoft.com/office/drawing/2014/main" id="{7BAECFD8-9E8D-4497-A43D-9B962C4C0865}"/>
                </a:ext>
              </a:extLst>
            </p:cNvPr>
            <p:cNvCxnSpPr/>
            <p:nvPr/>
          </p:nvCxnSpPr>
          <p:spPr>
            <a:xfrm flipV="1">
              <a:off x="4680012" y="2820306"/>
              <a:ext cx="144016" cy="14902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to 249">
              <a:extLst>
                <a:ext uri="{FF2B5EF4-FFF2-40B4-BE49-F238E27FC236}">
                  <a16:creationId xmlns:a16="http://schemas.microsoft.com/office/drawing/2014/main" id="{EEF8737D-198C-44C7-9108-7A316418E45F}"/>
                </a:ext>
              </a:extLst>
            </p:cNvPr>
            <p:cNvCxnSpPr/>
            <p:nvPr/>
          </p:nvCxnSpPr>
          <p:spPr>
            <a:xfrm flipV="1">
              <a:off x="4824028" y="2790546"/>
              <a:ext cx="0" cy="297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to 250">
              <a:extLst>
                <a:ext uri="{FF2B5EF4-FFF2-40B4-BE49-F238E27FC236}">
                  <a16:creationId xmlns:a16="http://schemas.microsoft.com/office/drawing/2014/main" id="{F654FCCD-2702-409D-B712-FE6D5E1C0A9A}"/>
                </a:ext>
              </a:extLst>
            </p:cNvPr>
            <p:cNvCxnSpPr/>
            <p:nvPr/>
          </p:nvCxnSpPr>
          <p:spPr>
            <a:xfrm flipV="1">
              <a:off x="4680043" y="2964070"/>
              <a:ext cx="0" cy="297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846A8503-4513-4062-A2D7-3609F8C3FCA7}"/>
                </a:ext>
              </a:extLst>
            </p:cNvPr>
            <p:cNvSpPr/>
            <p:nvPr/>
          </p:nvSpPr>
          <p:spPr>
            <a:xfrm>
              <a:off x="4716016" y="2782162"/>
              <a:ext cx="72008" cy="2116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82">
            <a:extLst>
              <a:ext uri="{FF2B5EF4-FFF2-40B4-BE49-F238E27FC236}">
                <a16:creationId xmlns:a16="http://schemas.microsoft.com/office/drawing/2014/main" id="{D029C98C-290D-41CC-B506-D95FB1866CC1}"/>
              </a:ext>
            </a:extLst>
          </p:cNvPr>
          <p:cNvGrpSpPr/>
          <p:nvPr/>
        </p:nvGrpSpPr>
        <p:grpSpPr>
          <a:xfrm>
            <a:off x="5096349" y="2793980"/>
            <a:ext cx="144016" cy="216024"/>
            <a:chOff x="4680012" y="2782162"/>
            <a:chExt cx="144016" cy="211668"/>
          </a:xfrm>
        </p:grpSpPr>
        <p:cxnSp>
          <p:nvCxnSpPr>
            <p:cNvPr id="245" name="Conector reto 244">
              <a:extLst>
                <a:ext uri="{FF2B5EF4-FFF2-40B4-BE49-F238E27FC236}">
                  <a16:creationId xmlns:a16="http://schemas.microsoft.com/office/drawing/2014/main" id="{5E60CF20-2F6A-4265-81B7-4B5F0D575D87}"/>
                </a:ext>
              </a:extLst>
            </p:cNvPr>
            <p:cNvCxnSpPr/>
            <p:nvPr/>
          </p:nvCxnSpPr>
          <p:spPr>
            <a:xfrm flipV="1">
              <a:off x="4680012" y="2820306"/>
              <a:ext cx="144016" cy="14902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to 245">
              <a:extLst>
                <a:ext uri="{FF2B5EF4-FFF2-40B4-BE49-F238E27FC236}">
                  <a16:creationId xmlns:a16="http://schemas.microsoft.com/office/drawing/2014/main" id="{5F1208F5-929A-4B4D-B213-CAD815AB2865}"/>
                </a:ext>
              </a:extLst>
            </p:cNvPr>
            <p:cNvCxnSpPr/>
            <p:nvPr/>
          </p:nvCxnSpPr>
          <p:spPr>
            <a:xfrm flipV="1">
              <a:off x="4824028" y="2790546"/>
              <a:ext cx="0" cy="297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to 246">
              <a:extLst>
                <a:ext uri="{FF2B5EF4-FFF2-40B4-BE49-F238E27FC236}">
                  <a16:creationId xmlns:a16="http://schemas.microsoft.com/office/drawing/2014/main" id="{49A476D0-98DF-4EA0-90B7-8500CC618DC0}"/>
                </a:ext>
              </a:extLst>
            </p:cNvPr>
            <p:cNvCxnSpPr/>
            <p:nvPr/>
          </p:nvCxnSpPr>
          <p:spPr>
            <a:xfrm flipV="1">
              <a:off x="4680043" y="2964070"/>
              <a:ext cx="0" cy="297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D0A5A50A-6F4E-427A-A81B-58554F92A566}"/>
                </a:ext>
              </a:extLst>
            </p:cNvPr>
            <p:cNvSpPr/>
            <p:nvPr/>
          </p:nvSpPr>
          <p:spPr>
            <a:xfrm>
              <a:off x="4716016" y="2782162"/>
              <a:ext cx="72008" cy="2116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EFC0FAF-6451-4F7F-A459-F928B43FC8FF}"/>
              </a:ext>
            </a:extLst>
          </p:cNvPr>
          <p:cNvCxnSpPr/>
          <p:nvPr/>
        </p:nvCxnSpPr>
        <p:spPr>
          <a:xfrm>
            <a:off x="4802967" y="2496330"/>
            <a:ext cx="0" cy="28583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1D8D39A-9BDD-4529-87F2-C08A2ED25AFC}"/>
              </a:ext>
            </a:extLst>
          </p:cNvPr>
          <p:cNvCxnSpPr/>
          <p:nvPr/>
        </p:nvCxnSpPr>
        <p:spPr>
          <a:xfrm flipH="1">
            <a:off x="3925288" y="2499502"/>
            <a:ext cx="264704" cy="29104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8EDDF48-DA35-4D62-96BC-FA37321D6C85}"/>
              </a:ext>
            </a:extLst>
          </p:cNvPr>
          <p:cNvCxnSpPr/>
          <p:nvPr/>
        </p:nvCxnSpPr>
        <p:spPr>
          <a:xfrm flipV="1">
            <a:off x="4189992" y="2496330"/>
            <a:ext cx="621384" cy="317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5AFF614-471B-44A8-B991-FFF3C7F7E10B}"/>
              </a:ext>
            </a:extLst>
          </p:cNvPr>
          <p:cNvCxnSpPr/>
          <p:nvPr/>
        </p:nvCxnSpPr>
        <p:spPr>
          <a:xfrm flipH="1">
            <a:off x="4155510" y="2532334"/>
            <a:ext cx="236534" cy="258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9B3F9A1-248B-4823-A9AA-FEB24827C661}"/>
              </a:ext>
            </a:extLst>
          </p:cNvPr>
          <p:cNvCxnSpPr/>
          <p:nvPr/>
        </p:nvCxnSpPr>
        <p:spPr>
          <a:xfrm>
            <a:off x="4994163" y="2532334"/>
            <a:ext cx="0" cy="249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ED29A86-1547-41DD-91CF-714A515A8C74}"/>
              </a:ext>
            </a:extLst>
          </p:cNvPr>
          <p:cNvCxnSpPr/>
          <p:nvPr/>
        </p:nvCxnSpPr>
        <p:spPr>
          <a:xfrm>
            <a:off x="4392044" y="2532334"/>
            <a:ext cx="602119" cy="32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F738572-F1AA-4DAC-9705-FB839A644C03}"/>
              </a:ext>
            </a:extLst>
          </p:cNvPr>
          <p:cNvCxnSpPr/>
          <p:nvPr/>
        </p:nvCxnSpPr>
        <p:spPr>
          <a:xfrm flipH="1">
            <a:off x="4359076" y="2568338"/>
            <a:ext cx="204909" cy="211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88A51-0378-4347-849D-92AE13081833}"/>
              </a:ext>
            </a:extLst>
          </p:cNvPr>
          <p:cNvCxnSpPr/>
          <p:nvPr/>
        </p:nvCxnSpPr>
        <p:spPr>
          <a:xfrm>
            <a:off x="5168357" y="2568338"/>
            <a:ext cx="0" cy="225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BF6B950-1181-4321-9BCC-C580A920F5F4}"/>
              </a:ext>
            </a:extLst>
          </p:cNvPr>
          <p:cNvCxnSpPr/>
          <p:nvPr/>
        </p:nvCxnSpPr>
        <p:spPr>
          <a:xfrm>
            <a:off x="4572000" y="2568338"/>
            <a:ext cx="5963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26DFD17-71A4-4239-8513-250CABCBD513}"/>
              </a:ext>
            </a:extLst>
          </p:cNvPr>
          <p:cNvCxnSpPr/>
          <p:nvPr/>
        </p:nvCxnSpPr>
        <p:spPr>
          <a:xfrm>
            <a:off x="4811376" y="3014954"/>
            <a:ext cx="0" cy="1354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362771E-20B0-46CC-8A44-76C8678CEAC1}"/>
              </a:ext>
            </a:extLst>
          </p:cNvPr>
          <p:cNvCxnSpPr/>
          <p:nvPr/>
        </p:nvCxnSpPr>
        <p:spPr>
          <a:xfrm>
            <a:off x="4994163" y="3018388"/>
            <a:ext cx="0" cy="1354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E9A6149-D4BD-4942-832C-69F9E023703B}"/>
              </a:ext>
            </a:extLst>
          </p:cNvPr>
          <p:cNvCxnSpPr/>
          <p:nvPr/>
        </p:nvCxnSpPr>
        <p:spPr>
          <a:xfrm>
            <a:off x="5168357" y="3006570"/>
            <a:ext cx="0" cy="1354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D9F168C-7622-4A99-8106-061E4FCAAB13}"/>
              </a:ext>
            </a:extLst>
          </p:cNvPr>
          <p:cNvCxnSpPr/>
          <p:nvPr/>
        </p:nvCxnSpPr>
        <p:spPr>
          <a:xfrm flipH="1">
            <a:off x="4811376" y="3142000"/>
            <a:ext cx="840744" cy="47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8E95F0F-CA85-4AC5-AE9C-5AB2A27B7ED8}"/>
              </a:ext>
            </a:extLst>
          </p:cNvPr>
          <p:cNvCxnSpPr/>
          <p:nvPr/>
        </p:nvCxnSpPr>
        <p:spPr>
          <a:xfrm>
            <a:off x="5652120" y="2852786"/>
            <a:ext cx="0" cy="2939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EE81175-8DD0-4BB5-B33D-93772175FD08}"/>
              </a:ext>
            </a:extLst>
          </p:cNvPr>
          <p:cNvCxnSpPr>
            <a:stCxn id="265" idx="2"/>
          </p:cNvCxnSpPr>
          <p:nvPr/>
        </p:nvCxnSpPr>
        <p:spPr>
          <a:xfrm flipH="1" flipV="1">
            <a:off x="5652120" y="2852786"/>
            <a:ext cx="189685" cy="6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2D3143-70F8-4E4F-9696-FF7ED7FF7739}"/>
              </a:ext>
            </a:extLst>
          </p:cNvPr>
          <p:cNvSpPr txBox="1"/>
          <p:nvPr/>
        </p:nvSpPr>
        <p:spPr>
          <a:xfrm>
            <a:off x="4730959" y="2285789"/>
            <a:ext cx="6460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DPS 20 kA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D2926A4-342B-4AB3-B2F4-4D4FFA317716}"/>
              </a:ext>
            </a:extLst>
          </p:cNvPr>
          <p:cNvSpPr/>
          <p:nvPr/>
        </p:nvSpPr>
        <p:spPr>
          <a:xfrm>
            <a:off x="3275856" y="2802537"/>
            <a:ext cx="360040" cy="2158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36BF713-CD88-4786-B1E6-52D201399C03}"/>
              </a:ext>
            </a:extLst>
          </p:cNvPr>
          <p:cNvCxnSpPr>
            <a:stCxn id="39" idx="3"/>
          </p:cNvCxnSpPr>
          <p:nvPr/>
        </p:nvCxnSpPr>
        <p:spPr>
          <a:xfrm flipV="1">
            <a:off x="3635896" y="2906919"/>
            <a:ext cx="840592" cy="35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BC8B1D-CC21-49BC-BE5F-2CBF6026C67E}"/>
              </a:ext>
            </a:extLst>
          </p:cNvPr>
          <p:cNvSpPr txBox="1"/>
          <p:nvPr/>
        </p:nvSpPr>
        <p:spPr>
          <a:xfrm>
            <a:off x="3377329" y="2811483"/>
            <a:ext cx="1843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DR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0ABAA28-7417-4C5F-BC57-A48583A9AC2B}"/>
              </a:ext>
            </a:extLst>
          </p:cNvPr>
          <p:cNvSpPr txBox="1"/>
          <p:nvPr/>
        </p:nvSpPr>
        <p:spPr>
          <a:xfrm>
            <a:off x="3183365" y="2631970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80 A (30 </a:t>
            </a:r>
            <a:r>
              <a:rPr lang="pt-BR" sz="800" b="1" dirty="0" err="1"/>
              <a:t>mA</a:t>
            </a:r>
            <a:r>
              <a:rPr lang="pt-BR" sz="800" b="1" dirty="0"/>
              <a:t>)</a:t>
            </a:r>
            <a:endParaRPr lang="pt-BR" sz="800" b="1" baseline="300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17C787D-7211-4A5D-8344-38709FAE2DDB}"/>
              </a:ext>
            </a:extLst>
          </p:cNvPr>
          <p:cNvSpPr txBox="1"/>
          <p:nvPr/>
        </p:nvSpPr>
        <p:spPr>
          <a:xfrm>
            <a:off x="3286772" y="1386505"/>
            <a:ext cx="21528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Vem do Quadro de Entrada</a:t>
            </a:r>
          </a:p>
        </p:txBody>
      </p:sp>
      <p:grpSp>
        <p:nvGrpSpPr>
          <p:cNvPr id="44" name="Grupo 135">
            <a:extLst>
              <a:ext uri="{FF2B5EF4-FFF2-40B4-BE49-F238E27FC236}">
                <a16:creationId xmlns:a16="http://schemas.microsoft.com/office/drawing/2014/main" id="{F3AADA6F-B447-4380-81E7-B05F4945D16E}"/>
              </a:ext>
            </a:extLst>
          </p:cNvPr>
          <p:cNvGrpSpPr/>
          <p:nvPr/>
        </p:nvGrpSpPr>
        <p:grpSpPr>
          <a:xfrm>
            <a:off x="2555776" y="2071866"/>
            <a:ext cx="144016" cy="908324"/>
            <a:chOff x="5796137" y="2026238"/>
            <a:chExt cx="144016" cy="908324"/>
          </a:xfrm>
        </p:grpSpPr>
        <p:cxnSp>
          <p:nvCxnSpPr>
            <p:cNvPr id="235" name="Conector reto 234">
              <a:extLst>
                <a:ext uri="{FF2B5EF4-FFF2-40B4-BE49-F238E27FC236}">
                  <a16:creationId xmlns:a16="http://schemas.microsoft.com/office/drawing/2014/main" id="{CC6C0777-DF6F-4F89-9130-DC366709AFCF}"/>
                </a:ext>
              </a:extLst>
            </p:cNvPr>
            <p:cNvCxnSpPr>
              <a:stCxn id="236" idx="4"/>
              <a:endCxn id="243" idx="4"/>
            </p:cNvCxnSpPr>
            <p:nvPr/>
          </p:nvCxnSpPr>
          <p:spPr>
            <a:xfrm>
              <a:off x="5872062" y="2138798"/>
              <a:ext cx="5747" cy="750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FAFC14C2-1A19-4302-984B-F6230CAA3AE0}"/>
                </a:ext>
              </a:extLst>
            </p:cNvPr>
            <p:cNvSpPr/>
            <p:nvPr/>
          </p:nvSpPr>
          <p:spPr>
            <a:xfrm>
              <a:off x="5836058" y="2072666"/>
              <a:ext cx="72008" cy="6613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B03BAC02-1C35-446C-8115-733D24D77AE3}"/>
                </a:ext>
              </a:extLst>
            </p:cNvPr>
            <p:cNvSpPr/>
            <p:nvPr/>
          </p:nvSpPr>
          <p:spPr>
            <a:xfrm>
              <a:off x="5836058" y="2180678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4893C610-3977-4EF3-B463-F458BF6384F9}"/>
                </a:ext>
              </a:extLst>
            </p:cNvPr>
            <p:cNvSpPr/>
            <p:nvPr/>
          </p:nvSpPr>
          <p:spPr>
            <a:xfrm>
              <a:off x="5836058" y="2285789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06F7AD2F-E97E-49A4-9F3B-6B1A3406EB05}"/>
                </a:ext>
              </a:extLst>
            </p:cNvPr>
            <p:cNvSpPr/>
            <p:nvPr/>
          </p:nvSpPr>
          <p:spPr>
            <a:xfrm>
              <a:off x="5836058" y="2393801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E7C0D808-248D-48F3-90BB-46E7C620F2F0}"/>
                </a:ext>
              </a:extLst>
            </p:cNvPr>
            <p:cNvSpPr/>
            <p:nvPr/>
          </p:nvSpPr>
          <p:spPr>
            <a:xfrm>
              <a:off x="5841805" y="2496330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24A0DCD3-BF4D-4AB7-B371-26019F4FE533}"/>
                </a:ext>
              </a:extLst>
            </p:cNvPr>
            <p:cNvSpPr/>
            <p:nvPr/>
          </p:nvSpPr>
          <p:spPr>
            <a:xfrm>
              <a:off x="5841805" y="2604342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39EC1BC-0B37-4140-9714-F552C45328D2}"/>
                </a:ext>
              </a:extLst>
            </p:cNvPr>
            <p:cNvSpPr/>
            <p:nvPr/>
          </p:nvSpPr>
          <p:spPr>
            <a:xfrm>
              <a:off x="5841805" y="2709453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0E3B48B8-AB5A-4908-9432-31A9BD87056E}"/>
                </a:ext>
              </a:extLst>
            </p:cNvPr>
            <p:cNvSpPr/>
            <p:nvPr/>
          </p:nvSpPr>
          <p:spPr>
            <a:xfrm>
              <a:off x="5841805" y="2817465"/>
              <a:ext cx="72008" cy="7200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D34EBB01-5CB8-4E28-B338-1B125918BAEC}"/>
                </a:ext>
              </a:extLst>
            </p:cNvPr>
            <p:cNvSpPr/>
            <p:nvPr/>
          </p:nvSpPr>
          <p:spPr>
            <a:xfrm>
              <a:off x="5796137" y="2026238"/>
              <a:ext cx="144016" cy="9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08398D1-34A9-4CEA-8C40-62E37A649683}"/>
              </a:ext>
            </a:extLst>
          </p:cNvPr>
          <p:cNvCxnSpPr/>
          <p:nvPr/>
        </p:nvCxnSpPr>
        <p:spPr>
          <a:xfrm>
            <a:off x="3925288" y="3018388"/>
            <a:ext cx="0" cy="13543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534B529-EF35-4F59-B828-2DBC040E2B58}"/>
              </a:ext>
            </a:extLst>
          </p:cNvPr>
          <p:cNvCxnSpPr/>
          <p:nvPr/>
        </p:nvCxnSpPr>
        <p:spPr>
          <a:xfrm flipH="1">
            <a:off x="2889477" y="3152767"/>
            <a:ext cx="1035811" cy="105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BB155DC-F1A9-490E-826A-F291606EE728}"/>
              </a:ext>
            </a:extLst>
          </p:cNvPr>
          <p:cNvCxnSpPr/>
          <p:nvPr/>
        </p:nvCxnSpPr>
        <p:spPr>
          <a:xfrm flipH="1" flipV="1">
            <a:off x="2699792" y="2903984"/>
            <a:ext cx="189685" cy="68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D3D659C-0886-4A84-A2B2-7B1F3595EFBB}"/>
              </a:ext>
            </a:extLst>
          </p:cNvPr>
          <p:cNvCxnSpPr/>
          <p:nvPr/>
        </p:nvCxnSpPr>
        <p:spPr>
          <a:xfrm>
            <a:off x="2889477" y="2907287"/>
            <a:ext cx="0" cy="23471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4DDE256-264E-4BB1-8D0D-FF8C88C1C9C6}"/>
              </a:ext>
            </a:extLst>
          </p:cNvPr>
          <p:cNvSpPr txBox="1"/>
          <p:nvPr/>
        </p:nvSpPr>
        <p:spPr>
          <a:xfrm>
            <a:off x="2572462" y="1839932"/>
            <a:ext cx="1009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N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CAF6AEB-85FB-4A6F-99BF-AEB559FEF527}"/>
              </a:ext>
            </a:extLst>
          </p:cNvPr>
          <p:cNvSpPr txBox="1"/>
          <p:nvPr/>
        </p:nvSpPr>
        <p:spPr>
          <a:xfrm>
            <a:off x="5781223" y="1807536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/>
              <a:t>PE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488012A-5FB7-4EBF-A98D-4A1A10FFF38A}"/>
              </a:ext>
            </a:extLst>
          </p:cNvPr>
          <p:cNvCxnSpPr/>
          <p:nvPr/>
        </p:nvCxnSpPr>
        <p:spPr>
          <a:xfrm flipH="1">
            <a:off x="4127142" y="3014954"/>
            <a:ext cx="5018" cy="31861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166A91D-1155-4FFD-AD94-6378D57E5099}"/>
              </a:ext>
            </a:extLst>
          </p:cNvPr>
          <p:cNvCxnSpPr/>
          <p:nvPr/>
        </p:nvCxnSpPr>
        <p:spPr>
          <a:xfrm flipH="1">
            <a:off x="4348183" y="3018388"/>
            <a:ext cx="5877" cy="34216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o 170">
            <a:extLst>
              <a:ext uri="{FF2B5EF4-FFF2-40B4-BE49-F238E27FC236}">
                <a16:creationId xmlns:a16="http://schemas.microsoft.com/office/drawing/2014/main" id="{F9D21D19-A92D-485C-8996-9DD94FC682DB}"/>
              </a:ext>
            </a:extLst>
          </p:cNvPr>
          <p:cNvGrpSpPr/>
          <p:nvPr/>
        </p:nvGrpSpPr>
        <p:grpSpPr>
          <a:xfrm>
            <a:off x="4354060" y="3348772"/>
            <a:ext cx="2276458" cy="294416"/>
            <a:chOff x="4354060" y="3354142"/>
            <a:chExt cx="2276458" cy="294416"/>
          </a:xfrm>
        </p:grpSpPr>
        <p:grpSp>
          <p:nvGrpSpPr>
            <p:cNvPr id="226" name="Grupo 157">
              <a:extLst>
                <a:ext uri="{FF2B5EF4-FFF2-40B4-BE49-F238E27FC236}">
                  <a16:creationId xmlns:a16="http://schemas.microsoft.com/office/drawing/2014/main" id="{02F87030-6564-4258-B30D-EA9A2F0FC366}"/>
                </a:ext>
              </a:extLst>
            </p:cNvPr>
            <p:cNvGrpSpPr/>
            <p:nvPr/>
          </p:nvGrpSpPr>
          <p:grpSpPr>
            <a:xfrm rot="5400000">
              <a:off x="4594846" y="3339498"/>
              <a:ext cx="153411" cy="224408"/>
              <a:chOff x="3770517" y="2996952"/>
              <a:chExt cx="153411" cy="224408"/>
            </a:xfrm>
          </p:grpSpPr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33928D8-8A62-4001-BC73-8FDA5BAA7322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Elipse 232">
                <a:extLst>
                  <a:ext uri="{FF2B5EF4-FFF2-40B4-BE49-F238E27FC236}">
                    <a16:creationId xmlns:a16="http://schemas.microsoft.com/office/drawing/2014/main" id="{7D13FE74-C1C8-402F-9D68-8C8F344ABD88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Arco 233">
                <a:extLst>
                  <a:ext uri="{FF2B5EF4-FFF2-40B4-BE49-F238E27FC236}">
                    <a16:creationId xmlns:a16="http://schemas.microsoft.com/office/drawing/2014/main" id="{7D189F4D-F9E2-44E5-A9CD-DBCFB4D8B9C3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27" name="Conector reto 226">
              <a:extLst>
                <a:ext uri="{FF2B5EF4-FFF2-40B4-BE49-F238E27FC236}">
                  <a16:creationId xmlns:a16="http://schemas.microsoft.com/office/drawing/2014/main" id="{40FE3E9F-EF91-4B54-AD9D-93B412DE4EB9}"/>
                </a:ext>
              </a:extLst>
            </p:cNvPr>
            <p:cNvCxnSpPr>
              <a:endCxn id="233" idx="4"/>
            </p:cNvCxnSpPr>
            <p:nvPr/>
          </p:nvCxnSpPr>
          <p:spPr>
            <a:xfrm>
              <a:off x="4354060" y="3492404"/>
              <a:ext cx="20528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4897D2BE-92F1-48A6-9FDF-A23922D5866D}"/>
                </a:ext>
              </a:extLst>
            </p:cNvPr>
            <p:cNvCxnSpPr/>
            <p:nvPr/>
          </p:nvCxnSpPr>
          <p:spPr>
            <a:xfrm>
              <a:off x="4788875" y="3486440"/>
              <a:ext cx="523591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E90703B9-B931-4983-9B42-9B7D5CD10041}"/>
                </a:ext>
              </a:extLst>
            </p:cNvPr>
            <p:cNvSpPr txBox="1"/>
            <p:nvPr/>
          </p:nvSpPr>
          <p:spPr>
            <a:xfrm>
              <a:off x="4860032" y="3354142"/>
              <a:ext cx="33182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1,5mm</a:t>
              </a:r>
              <a:r>
                <a:rPr lang="pt-BR" sz="800" b="1" baseline="30000" dirty="0"/>
                <a:t>2</a:t>
              </a:r>
            </a:p>
          </p:txBody>
        </p:sp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57A3076C-5A9E-4547-93F7-3473FDAB6B2F}"/>
                </a:ext>
              </a:extLst>
            </p:cNvPr>
            <p:cNvSpPr txBox="1"/>
            <p:nvPr/>
          </p:nvSpPr>
          <p:spPr>
            <a:xfrm>
              <a:off x="5376970" y="3390673"/>
              <a:ext cx="125354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CIRC. 1 (ILUMINAÇÃO GERAL)</a:t>
              </a:r>
            </a:p>
          </p:txBody>
        </p:sp>
        <p:sp>
          <p:nvSpPr>
            <p:cNvPr id="231" name="CaixaDeTexto 230">
              <a:extLst>
                <a:ext uri="{FF2B5EF4-FFF2-40B4-BE49-F238E27FC236}">
                  <a16:creationId xmlns:a16="http://schemas.microsoft.com/office/drawing/2014/main" id="{B17D15BD-CE99-4A15-AEDE-7F7983ABF6AF}"/>
                </a:ext>
              </a:extLst>
            </p:cNvPr>
            <p:cNvSpPr txBox="1"/>
            <p:nvPr/>
          </p:nvSpPr>
          <p:spPr>
            <a:xfrm>
              <a:off x="4595352" y="3525447"/>
              <a:ext cx="18755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10 A</a:t>
              </a:r>
              <a:endParaRPr lang="pt-BR" sz="800" b="1" baseline="30000" dirty="0"/>
            </a:p>
          </p:txBody>
        </p:sp>
      </p:grpSp>
      <p:grpSp>
        <p:nvGrpSpPr>
          <p:cNvPr id="54" name="Grupo 171">
            <a:extLst>
              <a:ext uri="{FF2B5EF4-FFF2-40B4-BE49-F238E27FC236}">
                <a16:creationId xmlns:a16="http://schemas.microsoft.com/office/drawing/2014/main" id="{A62F05CA-E593-40D9-9D99-E9DB7D4A352D}"/>
              </a:ext>
            </a:extLst>
          </p:cNvPr>
          <p:cNvGrpSpPr/>
          <p:nvPr/>
        </p:nvGrpSpPr>
        <p:grpSpPr>
          <a:xfrm>
            <a:off x="4354060" y="3739402"/>
            <a:ext cx="2454392" cy="294416"/>
            <a:chOff x="4354060" y="3354142"/>
            <a:chExt cx="2454392" cy="294416"/>
          </a:xfrm>
        </p:grpSpPr>
        <p:grpSp>
          <p:nvGrpSpPr>
            <p:cNvPr id="217" name="Grupo 172">
              <a:extLst>
                <a:ext uri="{FF2B5EF4-FFF2-40B4-BE49-F238E27FC236}">
                  <a16:creationId xmlns:a16="http://schemas.microsoft.com/office/drawing/2014/main" id="{7D486A62-45B9-4873-B535-D11F658A389E}"/>
                </a:ext>
              </a:extLst>
            </p:cNvPr>
            <p:cNvGrpSpPr/>
            <p:nvPr/>
          </p:nvGrpSpPr>
          <p:grpSpPr>
            <a:xfrm rot="5400000">
              <a:off x="4594846" y="3339498"/>
              <a:ext cx="153411" cy="224408"/>
              <a:chOff x="3770517" y="2996952"/>
              <a:chExt cx="153411" cy="224408"/>
            </a:xfrm>
          </p:grpSpPr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9CB95F32-5FD3-4658-A37C-5F53C32E7D59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Elipse 223">
                <a:extLst>
                  <a:ext uri="{FF2B5EF4-FFF2-40B4-BE49-F238E27FC236}">
                    <a16:creationId xmlns:a16="http://schemas.microsoft.com/office/drawing/2014/main" id="{1EDEB4F0-024D-48AF-A290-77D2FD01FF95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Arco 224">
                <a:extLst>
                  <a:ext uri="{FF2B5EF4-FFF2-40B4-BE49-F238E27FC236}">
                    <a16:creationId xmlns:a16="http://schemas.microsoft.com/office/drawing/2014/main" id="{9DDA54A9-D33F-4452-8AAC-F96085DFB379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18" name="Conector reto 217">
              <a:extLst>
                <a:ext uri="{FF2B5EF4-FFF2-40B4-BE49-F238E27FC236}">
                  <a16:creationId xmlns:a16="http://schemas.microsoft.com/office/drawing/2014/main" id="{410512F3-5A26-4A7B-9984-971EAE1A7325}"/>
                </a:ext>
              </a:extLst>
            </p:cNvPr>
            <p:cNvCxnSpPr>
              <a:endCxn id="224" idx="4"/>
            </p:cNvCxnSpPr>
            <p:nvPr/>
          </p:nvCxnSpPr>
          <p:spPr>
            <a:xfrm>
              <a:off x="4354060" y="3492404"/>
              <a:ext cx="20528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Conector reto 218">
              <a:extLst>
                <a:ext uri="{FF2B5EF4-FFF2-40B4-BE49-F238E27FC236}">
                  <a16:creationId xmlns:a16="http://schemas.microsoft.com/office/drawing/2014/main" id="{942D782B-A09E-49E5-B320-58FC82E55C8C}"/>
                </a:ext>
              </a:extLst>
            </p:cNvPr>
            <p:cNvCxnSpPr/>
            <p:nvPr/>
          </p:nvCxnSpPr>
          <p:spPr>
            <a:xfrm>
              <a:off x="4788875" y="3486440"/>
              <a:ext cx="523591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CaixaDeTexto 219">
              <a:extLst>
                <a:ext uri="{FF2B5EF4-FFF2-40B4-BE49-F238E27FC236}">
                  <a16:creationId xmlns:a16="http://schemas.microsoft.com/office/drawing/2014/main" id="{CD4FC2D5-4CBE-4EF6-A201-ACE6042DC89D}"/>
                </a:ext>
              </a:extLst>
            </p:cNvPr>
            <p:cNvSpPr txBox="1"/>
            <p:nvPr/>
          </p:nvSpPr>
          <p:spPr>
            <a:xfrm>
              <a:off x="4860032" y="3354142"/>
              <a:ext cx="33182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2,5mm</a:t>
              </a:r>
              <a:r>
                <a:rPr lang="pt-BR" sz="800" b="1" baseline="30000" dirty="0"/>
                <a:t>2</a:t>
              </a:r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207958FA-29ED-4971-889F-0753F56F6E7E}"/>
                </a:ext>
              </a:extLst>
            </p:cNvPr>
            <p:cNvSpPr txBox="1"/>
            <p:nvPr/>
          </p:nvSpPr>
          <p:spPr>
            <a:xfrm>
              <a:off x="5376970" y="3390673"/>
              <a:ext cx="143148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CIRC. 3 (TOMADAS ÁREA ÍNTIMA)</a:t>
              </a:r>
            </a:p>
          </p:txBody>
        </p:sp>
        <p:sp>
          <p:nvSpPr>
            <p:cNvPr id="222" name="CaixaDeTexto 221">
              <a:extLst>
                <a:ext uri="{FF2B5EF4-FFF2-40B4-BE49-F238E27FC236}">
                  <a16:creationId xmlns:a16="http://schemas.microsoft.com/office/drawing/2014/main" id="{6CA1EDC0-927E-444F-B4FF-1B932A6379D3}"/>
                </a:ext>
              </a:extLst>
            </p:cNvPr>
            <p:cNvSpPr txBox="1"/>
            <p:nvPr/>
          </p:nvSpPr>
          <p:spPr>
            <a:xfrm>
              <a:off x="4595352" y="3525447"/>
              <a:ext cx="18755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16 A</a:t>
              </a:r>
              <a:endParaRPr lang="pt-BR" sz="800" b="1" baseline="30000" dirty="0"/>
            </a:p>
          </p:txBody>
        </p:sp>
      </p:grpSp>
      <p:grpSp>
        <p:nvGrpSpPr>
          <p:cNvPr id="55" name="Grupo 182">
            <a:extLst>
              <a:ext uri="{FF2B5EF4-FFF2-40B4-BE49-F238E27FC236}">
                <a16:creationId xmlns:a16="http://schemas.microsoft.com/office/drawing/2014/main" id="{B806A686-BD45-4BA1-A9DD-15AF35D5CD26}"/>
              </a:ext>
            </a:extLst>
          </p:cNvPr>
          <p:cNvGrpSpPr/>
          <p:nvPr/>
        </p:nvGrpSpPr>
        <p:grpSpPr>
          <a:xfrm rot="16200000" flipH="1">
            <a:off x="3737962" y="3330552"/>
            <a:ext cx="153411" cy="224408"/>
            <a:chOff x="3770517" y="2996952"/>
            <a:chExt cx="153411" cy="224408"/>
          </a:xfrm>
        </p:grpSpPr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B8C2212E-96D1-4F77-A7EF-8B66F0146D07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EAB753F8-1FD8-461A-A45E-C228C24DFECA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Arco 215">
              <a:extLst>
                <a:ext uri="{FF2B5EF4-FFF2-40B4-BE49-F238E27FC236}">
                  <a16:creationId xmlns:a16="http://schemas.microsoft.com/office/drawing/2014/main" id="{F21D94F5-2F3D-4049-80CB-C10A96431959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D15CDD3-CFC4-4131-9172-4C579961F478}"/>
              </a:ext>
            </a:extLst>
          </p:cNvPr>
          <p:cNvCxnSpPr>
            <a:endCxn id="215" idx="4"/>
          </p:cNvCxnSpPr>
          <p:nvPr/>
        </p:nvCxnSpPr>
        <p:spPr>
          <a:xfrm flipH="1">
            <a:off x="3926871" y="3483458"/>
            <a:ext cx="205288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2034DE0-3C80-4C57-A9EE-6E04D3E5E171}"/>
              </a:ext>
            </a:extLst>
          </p:cNvPr>
          <p:cNvCxnSpPr/>
          <p:nvPr/>
        </p:nvCxnSpPr>
        <p:spPr>
          <a:xfrm flipH="1">
            <a:off x="3173753" y="3477494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507BD9B-571C-466F-B5EF-AADEE4C6A376}"/>
              </a:ext>
            </a:extLst>
          </p:cNvPr>
          <p:cNvSpPr txBox="1"/>
          <p:nvPr/>
        </p:nvSpPr>
        <p:spPr>
          <a:xfrm flipH="1">
            <a:off x="3294365" y="3345196"/>
            <a:ext cx="3318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2,5mm</a:t>
            </a:r>
            <a:r>
              <a:rPr lang="pt-BR" sz="800" b="1" baseline="30000" dirty="0"/>
              <a:t>2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1E6B9B-6AFF-4A02-8EC4-94AC35A91383}"/>
              </a:ext>
            </a:extLst>
          </p:cNvPr>
          <p:cNvSpPr txBox="1"/>
          <p:nvPr/>
        </p:nvSpPr>
        <p:spPr>
          <a:xfrm flipH="1">
            <a:off x="1327283" y="3377327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CIRC. 2 (TOMADAS ÁREA SOCIAL)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6238556-BBA5-4F7F-AA67-2CA4E7896F35}"/>
              </a:ext>
            </a:extLst>
          </p:cNvPr>
          <p:cNvSpPr txBox="1"/>
          <p:nvPr/>
        </p:nvSpPr>
        <p:spPr>
          <a:xfrm flipH="1">
            <a:off x="3731249" y="3516501"/>
            <a:ext cx="1875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16 A</a:t>
            </a:r>
            <a:endParaRPr lang="pt-BR" sz="800" b="1" baseline="30000" dirty="0"/>
          </a:p>
        </p:txBody>
      </p:sp>
      <p:grpSp>
        <p:nvGrpSpPr>
          <p:cNvPr id="61" name="Grupo 191">
            <a:extLst>
              <a:ext uri="{FF2B5EF4-FFF2-40B4-BE49-F238E27FC236}">
                <a16:creationId xmlns:a16="http://schemas.microsoft.com/office/drawing/2014/main" id="{2D7A1CDF-376D-47FE-8B3D-DA681EF13CED}"/>
              </a:ext>
            </a:extLst>
          </p:cNvPr>
          <p:cNvGrpSpPr/>
          <p:nvPr/>
        </p:nvGrpSpPr>
        <p:grpSpPr>
          <a:xfrm rot="16200000" flipH="1">
            <a:off x="3737961" y="3717990"/>
            <a:ext cx="153411" cy="224408"/>
            <a:chOff x="3770517" y="2996952"/>
            <a:chExt cx="153411" cy="224408"/>
          </a:xfrm>
        </p:grpSpPr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D8E2F07F-E7AD-4936-AB9A-4C2562471270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37067635-0381-437B-9FF9-C37A70BF3D0A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Arco 212">
              <a:extLst>
                <a:ext uri="{FF2B5EF4-FFF2-40B4-BE49-F238E27FC236}">
                  <a16:creationId xmlns:a16="http://schemas.microsoft.com/office/drawing/2014/main" id="{84DDFDC1-F268-432F-BFC8-C046DEB36238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EA44F035-5E7D-4B1A-8891-8315B3367670}"/>
              </a:ext>
            </a:extLst>
          </p:cNvPr>
          <p:cNvCxnSpPr>
            <a:endCxn id="212" idx="4"/>
          </p:cNvCxnSpPr>
          <p:nvPr/>
        </p:nvCxnSpPr>
        <p:spPr>
          <a:xfrm flipH="1">
            <a:off x="3926870" y="3870896"/>
            <a:ext cx="205288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4C08565-9766-49CE-BA57-33F8E45609AE}"/>
              </a:ext>
            </a:extLst>
          </p:cNvPr>
          <p:cNvCxnSpPr/>
          <p:nvPr/>
        </p:nvCxnSpPr>
        <p:spPr>
          <a:xfrm flipH="1">
            <a:off x="3173752" y="3864932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8D3F17E-614E-436F-B62A-36274A476A8E}"/>
              </a:ext>
            </a:extLst>
          </p:cNvPr>
          <p:cNvSpPr txBox="1"/>
          <p:nvPr/>
        </p:nvSpPr>
        <p:spPr>
          <a:xfrm flipH="1">
            <a:off x="3294364" y="3732634"/>
            <a:ext cx="3318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2,5mm</a:t>
            </a:r>
            <a:r>
              <a:rPr lang="pt-BR" sz="800" b="1" baseline="30000" dirty="0"/>
              <a:t>2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257EA49-06E9-4A0A-B1F6-9A251B5356B5}"/>
              </a:ext>
            </a:extLst>
          </p:cNvPr>
          <p:cNvSpPr txBox="1"/>
          <p:nvPr/>
        </p:nvSpPr>
        <p:spPr>
          <a:xfrm flipH="1">
            <a:off x="1501624" y="3775933"/>
            <a:ext cx="12455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CIRC. 4 (TOMADAS COZINHA)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965F63E-ACAE-40D3-9DA1-420F336AD417}"/>
              </a:ext>
            </a:extLst>
          </p:cNvPr>
          <p:cNvSpPr txBox="1"/>
          <p:nvPr/>
        </p:nvSpPr>
        <p:spPr>
          <a:xfrm flipH="1">
            <a:off x="3731248" y="3903939"/>
            <a:ext cx="1875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20 A</a:t>
            </a:r>
            <a:endParaRPr lang="pt-BR" sz="800" b="1" baseline="30000" dirty="0"/>
          </a:p>
        </p:txBody>
      </p:sp>
      <p:grpSp>
        <p:nvGrpSpPr>
          <p:cNvPr id="67" name="Grupo 202">
            <a:extLst>
              <a:ext uri="{FF2B5EF4-FFF2-40B4-BE49-F238E27FC236}">
                <a16:creationId xmlns:a16="http://schemas.microsoft.com/office/drawing/2014/main" id="{5623C0EA-EC63-4694-90E3-EF3FFB769402}"/>
              </a:ext>
            </a:extLst>
          </p:cNvPr>
          <p:cNvGrpSpPr/>
          <p:nvPr/>
        </p:nvGrpSpPr>
        <p:grpSpPr>
          <a:xfrm>
            <a:off x="4359076" y="4124662"/>
            <a:ext cx="2496070" cy="294416"/>
            <a:chOff x="4354060" y="3354142"/>
            <a:chExt cx="2496070" cy="294416"/>
          </a:xfrm>
        </p:grpSpPr>
        <p:grpSp>
          <p:nvGrpSpPr>
            <p:cNvPr id="202" name="Grupo 203">
              <a:extLst>
                <a:ext uri="{FF2B5EF4-FFF2-40B4-BE49-F238E27FC236}">
                  <a16:creationId xmlns:a16="http://schemas.microsoft.com/office/drawing/2014/main" id="{23B5AD00-FD1F-42E7-B17E-79C7F7D4EF34}"/>
                </a:ext>
              </a:extLst>
            </p:cNvPr>
            <p:cNvGrpSpPr/>
            <p:nvPr/>
          </p:nvGrpSpPr>
          <p:grpSpPr>
            <a:xfrm rot="5400000">
              <a:off x="4594846" y="3339498"/>
              <a:ext cx="153411" cy="224408"/>
              <a:chOff x="3770517" y="2996952"/>
              <a:chExt cx="153411" cy="224408"/>
            </a:xfrm>
          </p:grpSpPr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1883E875-ACFD-44AB-B94F-E53B814FC526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40A48C35-A950-45D6-BA68-4E610A36C41F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Arco 209">
                <a:extLst>
                  <a:ext uri="{FF2B5EF4-FFF2-40B4-BE49-F238E27FC236}">
                    <a16:creationId xmlns:a16="http://schemas.microsoft.com/office/drawing/2014/main" id="{5883F2B3-E3A9-4027-BAE8-3B14A5369FA7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03" name="Conector reto 202">
              <a:extLst>
                <a:ext uri="{FF2B5EF4-FFF2-40B4-BE49-F238E27FC236}">
                  <a16:creationId xmlns:a16="http://schemas.microsoft.com/office/drawing/2014/main" id="{EAA72998-E93B-42AD-A3CE-BFB443E090B3}"/>
                </a:ext>
              </a:extLst>
            </p:cNvPr>
            <p:cNvCxnSpPr>
              <a:endCxn id="209" idx="4"/>
            </p:cNvCxnSpPr>
            <p:nvPr/>
          </p:nvCxnSpPr>
          <p:spPr>
            <a:xfrm>
              <a:off x="4354060" y="3492404"/>
              <a:ext cx="20528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to 203">
              <a:extLst>
                <a:ext uri="{FF2B5EF4-FFF2-40B4-BE49-F238E27FC236}">
                  <a16:creationId xmlns:a16="http://schemas.microsoft.com/office/drawing/2014/main" id="{09EBB654-F7CD-494C-A7B7-B2E29996788B}"/>
                </a:ext>
              </a:extLst>
            </p:cNvPr>
            <p:cNvCxnSpPr/>
            <p:nvPr/>
          </p:nvCxnSpPr>
          <p:spPr>
            <a:xfrm>
              <a:off x="4788875" y="3486440"/>
              <a:ext cx="523591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CaixaDeTexto 204">
              <a:extLst>
                <a:ext uri="{FF2B5EF4-FFF2-40B4-BE49-F238E27FC236}">
                  <a16:creationId xmlns:a16="http://schemas.microsoft.com/office/drawing/2014/main" id="{E5E29167-6772-47C8-B70E-64FA1FDA9B0A}"/>
                </a:ext>
              </a:extLst>
            </p:cNvPr>
            <p:cNvSpPr txBox="1"/>
            <p:nvPr/>
          </p:nvSpPr>
          <p:spPr>
            <a:xfrm>
              <a:off x="4860032" y="3354142"/>
              <a:ext cx="33182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2,5mm</a:t>
              </a:r>
              <a:r>
                <a:rPr lang="pt-BR" sz="800" b="1" baseline="30000" dirty="0"/>
                <a:t>2</a:t>
              </a:r>
            </a:p>
          </p:txBody>
        </p:sp>
        <p:sp>
          <p:nvSpPr>
            <p:cNvPr id="206" name="CaixaDeTexto 205">
              <a:extLst>
                <a:ext uri="{FF2B5EF4-FFF2-40B4-BE49-F238E27FC236}">
                  <a16:creationId xmlns:a16="http://schemas.microsoft.com/office/drawing/2014/main" id="{01BC05B7-48CE-45D3-AD82-D1C2D9D51D8A}"/>
                </a:ext>
              </a:extLst>
            </p:cNvPr>
            <p:cNvSpPr txBox="1"/>
            <p:nvPr/>
          </p:nvSpPr>
          <p:spPr>
            <a:xfrm>
              <a:off x="5376970" y="3390673"/>
              <a:ext cx="147316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CIRC. 5 (TOMADAS ÁREA SERVIÇO)</a:t>
              </a:r>
            </a:p>
          </p:txBody>
        </p:sp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72F02066-6FAA-4460-8027-7D7CB0EE19CD}"/>
                </a:ext>
              </a:extLst>
            </p:cNvPr>
            <p:cNvSpPr txBox="1"/>
            <p:nvPr/>
          </p:nvSpPr>
          <p:spPr>
            <a:xfrm>
              <a:off x="4595352" y="3525447"/>
              <a:ext cx="18755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20 A</a:t>
              </a:r>
              <a:endParaRPr lang="pt-BR" sz="800" b="1" baseline="30000" dirty="0"/>
            </a:p>
          </p:txBody>
        </p:sp>
      </p:grpSp>
      <p:grpSp>
        <p:nvGrpSpPr>
          <p:cNvPr id="68" name="Grupo 212">
            <a:extLst>
              <a:ext uri="{FF2B5EF4-FFF2-40B4-BE49-F238E27FC236}">
                <a16:creationId xmlns:a16="http://schemas.microsoft.com/office/drawing/2014/main" id="{CD14E028-DB0F-45B9-B515-C1BECC190479}"/>
              </a:ext>
            </a:extLst>
          </p:cNvPr>
          <p:cNvGrpSpPr/>
          <p:nvPr/>
        </p:nvGrpSpPr>
        <p:grpSpPr>
          <a:xfrm rot="16200000" flipH="1">
            <a:off x="3737961" y="4114913"/>
            <a:ext cx="153411" cy="224408"/>
            <a:chOff x="3770517" y="2996952"/>
            <a:chExt cx="153411" cy="224408"/>
          </a:xfrm>
        </p:grpSpPr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927E145B-BACF-4817-92D1-3117EA0C702A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8467DBE3-7FC5-4793-AB46-9C2519D20FD0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Arco 200">
              <a:extLst>
                <a:ext uri="{FF2B5EF4-FFF2-40B4-BE49-F238E27FC236}">
                  <a16:creationId xmlns:a16="http://schemas.microsoft.com/office/drawing/2014/main" id="{57F5D97C-0446-45A5-82F2-AFD49D0B4655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B41ECFB-8E71-4F86-857C-5C4AF1070EA8}"/>
              </a:ext>
            </a:extLst>
          </p:cNvPr>
          <p:cNvCxnSpPr>
            <a:endCxn id="200" idx="4"/>
          </p:cNvCxnSpPr>
          <p:nvPr/>
        </p:nvCxnSpPr>
        <p:spPr>
          <a:xfrm flipH="1">
            <a:off x="3926870" y="4267819"/>
            <a:ext cx="205288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840B85B-54AE-46BA-A8FD-E5A4443D337D}"/>
              </a:ext>
            </a:extLst>
          </p:cNvPr>
          <p:cNvCxnSpPr/>
          <p:nvPr/>
        </p:nvCxnSpPr>
        <p:spPr>
          <a:xfrm flipH="1">
            <a:off x="3173752" y="4261855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1421B5B-BF8A-433E-A8E3-9EE706B89352}"/>
              </a:ext>
            </a:extLst>
          </p:cNvPr>
          <p:cNvSpPr txBox="1"/>
          <p:nvPr/>
        </p:nvSpPr>
        <p:spPr>
          <a:xfrm flipH="1">
            <a:off x="3294364" y="4129557"/>
            <a:ext cx="3318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2,5mm</a:t>
            </a:r>
            <a:r>
              <a:rPr lang="pt-BR" sz="800" b="1" baseline="30000" dirty="0"/>
              <a:t>2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4DE20D4-BCDD-4001-A335-66227F4FCC16}"/>
              </a:ext>
            </a:extLst>
          </p:cNvPr>
          <p:cNvSpPr txBox="1"/>
          <p:nvPr/>
        </p:nvSpPr>
        <p:spPr>
          <a:xfrm flipH="1">
            <a:off x="1485246" y="4154425"/>
            <a:ext cx="131606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CIRC. 10 (FORNO MICOONDAS)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89370D1-EC10-4421-8504-BB31770BD614}"/>
              </a:ext>
            </a:extLst>
          </p:cNvPr>
          <p:cNvSpPr txBox="1"/>
          <p:nvPr/>
        </p:nvSpPr>
        <p:spPr>
          <a:xfrm flipH="1">
            <a:off x="3731249" y="4303823"/>
            <a:ext cx="1875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16 A</a:t>
            </a:r>
            <a:endParaRPr lang="pt-BR" sz="800" b="1" baseline="30000" dirty="0"/>
          </a:p>
        </p:txBody>
      </p:sp>
      <p:grpSp>
        <p:nvGrpSpPr>
          <p:cNvPr id="74" name="Grupo 221">
            <a:extLst>
              <a:ext uri="{FF2B5EF4-FFF2-40B4-BE49-F238E27FC236}">
                <a16:creationId xmlns:a16="http://schemas.microsoft.com/office/drawing/2014/main" id="{745AE447-6E7E-4320-A75B-1DCA61669D57}"/>
              </a:ext>
            </a:extLst>
          </p:cNvPr>
          <p:cNvGrpSpPr/>
          <p:nvPr/>
        </p:nvGrpSpPr>
        <p:grpSpPr>
          <a:xfrm>
            <a:off x="4354060" y="4509922"/>
            <a:ext cx="2212338" cy="294416"/>
            <a:chOff x="4354060" y="3354142"/>
            <a:chExt cx="2212338" cy="294416"/>
          </a:xfrm>
        </p:grpSpPr>
        <p:grpSp>
          <p:nvGrpSpPr>
            <p:cNvPr id="190" name="Grupo 222">
              <a:extLst>
                <a:ext uri="{FF2B5EF4-FFF2-40B4-BE49-F238E27FC236}">
                  <a16:creationId xmlns:a16="http://schemas.microsoft.com/office/drawing/2014/main" id="{093F4FC2-27D4-4702-827F-D5AE2A29DEA2}"/>
                </a:ext>
              </a:extLst>
            </p:cNvPr>
            <p:cNvGrpSpPr/>
            <p:nvPr/>
          </p:nvGrpSpPr>
          <p:grpSpPr>
            <a:xfrm rot="5400000">
              <a:off x="4594846" y="3339498"/>
              <a:ext cx="153411" cy="224408"/>
              <a:chOff x="3770517" y="2996952"/>
              <a:chExt cx="153411" cy="224408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C8910EE3-09ED-470E-B957-FFFB0183CFF7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D0A86230-BAAB-4075-8F1D-700C0BE232C8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id="{8E1EA02E-AB79-43EC-BFC3-1FCFF34FE8B1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D0CD7525-D731-4555-A71A-A5CE3A0F6BF8}"/>
                </a:ext>
              </a:extLst>
            </p:cNvPr>
            <p:cNvCxnSpPr>
              <a:endCxn id="197" idx="4"/>
            </p:cNvCxnSpPr>
            <p:nvPr/>
          </p:nvCxnSpPr>
          <p:spPr>
            <a:xfrm>
              <a:off x="4354060" y="3492404"/>
              <a:ext cx="20528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85ED73CD-CD23-4C25-8D92-03C415B11EAF}"/>
                </a:ext>
              </a:extLst>
            </p:cNvPr>
            <p:cNvCxnSpPr/>
            <p:nvPr/>
          </p:nvCxnSpPr>
          <p:spPr>
            <a:xfrm>
              <a:off x="4788875" y="3486440"/>
              <a:ext cx="523591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D11B6D67-D2A1-476F-B37F-7EC365E34E20}"/>
                </a:ext>
              </a:extLst>
            </p:cNvPr>
            <p:cNvSpPr txBox="1"/>
            <p:nvPr/>
          </p:nvSpPr>
          <p:spPr>
            <a:xfrm>
              <a:off x="4860032" y="3354142"/>
              <a:ext cx="33182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2,5mm</a:t>
              </a:r>
              <a:r>
                <a:rPr lang="pt-BR" sz="800" b="1" baseline="30000" dirty="0"/>
                <a:t>2</a:t>
              </a:r>
            </a:p>
          </p:txBody>
        </p: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B822F7F0-DC10-4140-8553-51BFBA33EC30}"/>
                </a:ext>
              </a:extLst>
            </p:cNvPr>
            <p:cNvSpPr txBox="1"/>
            <p:nvPr/>
          </p:nvSpPr>
          <p:spPr>
            <a:xfrm>
              <a:off x="5376970" y="3390673"/>
              <a:ext cx="118942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CIRC. 11 (MÁQUINA LAVAR)</a:t>
              </a: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252257E8-6496-4ADC-8DF8-993D04F54013}"/>
                </a:ext>
              </a:extLst>
            </p:cNvPr>
            <p:cNvSpPr txBox="1"/>
            <p:nvPr/>
          </p:nvSpPr>
          <p:spPr>
            <a:xfrm>
              <a:off x="4595352" y="3525447"/>
              <a:ext cx="18755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800" b="1" dirty="0"/>
                <a:t>16 A</a:t>
              </a:r>
              <a:endParaRPr lang="pt-BR" sz="800" b="1" baseline="30000" dirty="0"/>
            </a:p>
          </p:txBody>
        </p:sp>
      </p:grpSp>
      <p:grpSp>
        <p:nvGrpSpPr>
          <p:cNvPr id="75" name="Grupo 231">
            <a:extLst>
              <a:ext uri="{FF2B5EF4-FFF2-40B4-BE49-F238E27FC236}">
                <a16:creationId xmlns:a16="http://schemas.microsoft.com/office/drawing/2014/main" id="{A94168CC-1068-4C82-8A97-135E12F79BA9}"/>
              </a:ext>
            </a:extLst>
          </p:cNvPr>
          <p:cNvGrpSpPr/>
          <p:nvPr/>
        </p:nvGrpSpPr>
        <p:grpSpPr>
          <a:xfrm rot="16200000" flipH="1">
            <a:off x="3732945" y="4500173"/>
            <a:ext cx="153411" cy="224408"/>
            <a:chOff x="3770517" y="2996952"/>
            <a:chExt cx="153411" cy="224408"/>
          </a:xfrm>
        </p:grpSpPr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2935103-02A0-439F-AD8D-994B0C470322}"/>
                </a:ext>
              </a:extLst>
            </p:cNvPr>
            <p:cNvSpPr/>
            <p:nvPr/>
          </p:nvSpPr>
          <p:spPr>
            <a:xfrm>
              <a:off x="3851920" y="29969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77B22722-5467-43D8-80A2-2CE2128A5C94}"/>
                </a:ext>
              </a:extLst>
            </p:cNvPr>
            <p:cNvSpPr/>
            <p:nvPr/>
          </p:nvSpPr>
          <p:spPr>
            <a:xfrm>
              <a:off x="3851920" y="3149352"/>
              <a:ext cx="72008" cy="72008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Arco 188">
              <a:extLst>
                <a:ext uri="{FF2B5EF4-FFF2-40B4-BE49-F238E27FC236}">
                  <a16:creationId xmlns:a16="http://schemas.microsoft.com/office/drawing/2014/main" id="{580B9CE6-97A5-4666-A77E-DD0061465659}"/>
                </a:ext>
              </a:extLst>
            </p:cNvPr>
            <p:cNvSpPr/>
            <p:nvPr/>
          </p:nvSpPr>
          <p:spPr>
            <a:xfrm flipH="1">
              <a:off x="3770517" y="3024572"/>
              <a:ext cx="81403" cy="188404"/>
            </a:xfrm>
            <a:prstGeom prst="arc">
              <a:avLst>
                <a:gd name="adj1" fmla="val 16200000"/>
                <a:gd name="adj2" fmla="val 534201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C986503D-C071-423B-8065-080EB3FA2AA8}"/>
              </a:ext>
            </a:extLst>
          </p:cNvPr>
          <p:cNvCxnSpPr>
            <a:endCxn id="188" idx="4"/>
          </p:cNvCxnSpPr>
          <p:nvPr/>
        </p:nvCxnSpPr>
        <p:spPr>
          <a:xfrm flipH="1">
            <a:off x="3921854" y="4653079"/>
            <a:ext cx="205288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88188B2A-6C70-4C87-B733-6283534A51A5}"/>
              </a:ext>
            </a:extLst>
          </p:cNvPr>
          <p:cNvCxnSpPr/>
          <p:nvPr/>
        </p:nvCxnSpPr>
        <p:spPr>
          <a:xfrm flipH="1">
            <a:off x="3168736" y="4647115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93CC6C3-BB04-49FC-8840-DFF418A66E86}"/>
              </a:ext>
            </a:extLst>
          </p:cNvPr>
          <p:cNvSpPr txBox="1"/>
          <p:nvPr/>
        </p:nvSpPr>
        <p:spPr>
          <a:xfrm flipH="1">
            <a:off x="2538401" y="4561077"/>
            <a:ext cx="450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(RESERVA)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3FC80F8-5392-4028-AB82-E86AC14C2A23}"/>
              </a:ext>
            </a:extLst>
          </p:cNvPr>
          <p:cNvCxnSpPr/>
          <p:nvPr/>
        </p:nvCxnSpPr>
        <p:spPr>
          <a:xfrm flipH="1">
            <a:off x="3931991" y="5007422"/>
            <a:ext cx="205288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1ACE7BE-721C-44FF-A2D3-D2DC06DDA93E}"/>
              </a:ext>
            </a:extLst>
          </p:cNvPr>
          <p:cNvCxnSpPr/>
          <p:nvPr/>
        </p:nvCxnSpPr>
        <p:spPr>
          <a:xfrm flipH="1">
            <a:off x="3178873" y="5001458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35C3F44-1B36-4C16-A064-584B3DBE99F9}"/>
              </a:ext>
            </a:extLst>
          </p:cNvPr>
          <p:cNvCxnSpPr/>
          <p:nvPr/>
        </p:nvCxnSpPr>
        <p:spPr>
          <a:xfrm flipH="1">
            <a:off x="3934664" y="5234897"/>
            <a:ext cx="419396" cy="0"/>
          </a:xfrm>
          <a:prstGeom prst="line">
            <a:avLst/>
          </a:prstGeom>
          <a:ln w="19050">
            <a:solidFill>
              <a:srgbClr val="FF0000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3DF107D-9380-4172-904B-C69739F8EA50}"/>
              </a:ext>
            </a:extLst>
          </p:cNvPr>
          <p:cNvCxnSpPr/>
          <p:nvPr/>
        </p:nvCxnSpPr>
        <p:spPr>
          <a:xfrm flipH="1">
            <a:off x="3178872" y="5237045"/>
            <a:ext cx="523591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5220F47E-0210-4079-83F2-84E8EC75A7C2}"/>
              </a:ext>
            </a:extLst>
          </p:cNvPr>
          <p:cNvSpPr txBox="1"/>
          <p:nvPr/>
        </p:nvSpPr>
        <p:spPr>
          <a:xfrm flipH="1">
            <a:off x="3727150" y="5291234"/>
            <a:ext cx="1875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50 A</a:t>
            </a:r>
            <a:endParaRPr lang="pt-BR" sz="800" b="1" baseline="300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2661A9D-6C19-4706-BE12-D5DA4DCF0967}"/>
              </a:ext>
            </a:extLst>
          </p:cNvPr>
          <p:cNvSpPr txBox="1"/>
          <p:nvPr/>
        </p:nvSpPr>
        <p:spPr>
          <a:xfrm flipH="1">
            <a:off x="3280853" y="4869160"/>
            <a:ext cx="32701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10 mm</a:t>
            </a:r>
            <a:r>
              <a:rPr lang="pt-BR" sz="800" b="1" baseline="30000" dirty="0"/>
              <a:t>2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50CF105-5CCE-4AAE-9B29-7E4B4D17E8FA}"/>
              </a:ext>
            </a:extLst>
          </p:cNvPr>
          <p:cNvSpPr txBox="1"/>
          <p:nvPr/>
        </p:nvSpPr>
        <p:spPr>
          <a:xfrm flipH="1">
            <a:off x="3280853" y="5118587"/>
            <a:ext cx="32701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10 mm</a:t>
            </a:r>
            <a:r>
              <a:rPr lang="pt-BR" sz="800" b="1" baseline="30000" dirty="0"/>
              <a:t>2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97AC756F-8A13-4293-8A53-D2DF956A35A5}"/>
              </a:ext>
            </a:extLst>
          </p:cNvPr>
          <p:cNvSpPr txBox="1"/>
          <p:nvPr/>
        </p:nvSpPr>
        <p:spPr>
          <a:xfrm flipH="1">
            <a:off x="1600056" y="5052723"/>
            <a:ext cx="11589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CIRC. 6 (CHUVEIRO SOCIAL)</a:t>
            </a: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A6F0EED-5EB3-405C-B957-B534F2785E1C}"/>
              </a:ext>
            </a:extLst>
          </p:cNvPr>
          <p:cNvCxnSpPr/>
          <p:nvPr/>
        </p:nvCxnSpPr>
        <p:spPr>
          <a:xfrm>
            <a:off x="4354060" y="5237082"/>
            <a:ext cx="205288" cy="0"/>
          </a:xfrm>
          <a:prstGeom prst="line">
            <a:avLst/>
          </a:prstGeom>
          <a:ln w="19050">
            <a:solidFill>
              <a:srgbClr val="FF0000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45F3BB57-5BF9-4B15-9338-40095B2A8C85}"/>
              </a:ext>
            </a:extLst>
          </p:cNvPr>
          <p:cNvCxnSpPr/>
          <p:nvPr/>
        </p:nvCxnSpPr>
        <p:spPr>
          <a:xfrm flipH="1">
            <a:off x="4781140" y="5006111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06888A8B-0CAB-4CB1-93CD-E65D7313AEAB}"/>
              </a:ext>
            </a:extLst>
          </p:cNvPr>
          <p:cNvCxnSpPr/>
          <p:nvPr/>
        </p:nvCxnSpPr>
        <p:spPr>
          <a:xfrm>
            <a:off x="4132159" y="5009758"/>
            <a:ext cx="419396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41C50C52-B853-43C4-9A43-761547F32117}"/>
              </a:ext>
            </a:extLst>
          </p:cNvPr>
          <p:cNvCxnSpPr/>
          <p:nvPr/>
        </p:nvCxnSpPr>
        <p:spPr>
          <a:xfrm flipH="1">
            <a:off x="4781139" y="5241698"/>
            <a:ext cx="523591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01BC0A7-FDDC-4943-A044-1F6AB92BB89C}"/>
              </a:ext>
            </a:extLst>
          </p:cNvPr>
          <p:cNvSpPr txBox="1"/>
          <p:nvPr/>
        </p:nvSpPr>
        <p:spPr>
          <a:xfrm flipH="1">
            <a:off x="4883120" y="4873813"/>
            <a:ext cx="32701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10 mm</a:t>
            </a:r>
            <a:r>
              <a:rPr lang="pt-BR" sz="800" b="1" baseline="30000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BB28666-63C3-4F3B-986B-2108E5B91F95}"/>
              </a:ext>
            </a:extLst>
          </p:cNvPr>
          <p:cNvSpPr txBox="1"/>
          <p:nvPr/>
        </p:nvSpPr>
        <p:spPr>
          <a:xfrm flipH="1">
            <a:off x="4883120" y="5123240"/>
            <a:ext cx="32701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10 mm</a:t>
            </a:r>
            <a:r>
              <a:rPr lang="pt-BR" sz="800" b="1" baseline="30000" dirty="0"/>
              <a:t>2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F69CDF1-1D92-42C8-B590-F3E5F8E9FA8D}"/>
              </a:ext>
            </a:extLst>
          </p:cNvPr>
          <p:cNvSpPr txBox="1"/>
          <p:nvPr/>
        </p:nvSpPr>
        <p:spPr>
          <a:xfrm flipH="1">
            <a:off x="5358831" y="5053089"/>
            <a:ext cx="1098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CIRC. 7 (CHUVEIRO SUÍTE)</a:t>
            </a:r>
          </a:p>
        </p:txBody>
      </p:sp>
      <p:grpSp>
        <p:nvGrpSpPr>
          <p:cNvPr id="94" name="Grupo 292">
            <a:extLst>
              <a:ext uri="{FF2B5EF4-FFF2-40B4-BE49-F238E27FC236}">
                <a16:creationId xmlns:a16="http://schemas.microsoft.com/office/drawing/2014/main" id="{6A4618C3-EE4D-433D-8087-F1DB5055229E}"/>
              </a:ext>
            </a:extLst>
          </p:cNvPr>
          <p:cNvGrpSpPr/>
          <p:nvPr/>
        </p:nvGrpSpPr>
        <p:grpSpPr>
          <a:xfrm>
            <a:off x="4556731" y="4888637"/>
            <a:ext cx="227025" cy="383896"/>
            <a:chOff x="4564474" y="4914533"/>
            <a:chExt cx="227025" cy="383896"/>
          </a:xfrm>
        </p:grpSpPr>
        <p:grpSp>
          <p:nvGrpSpPr>
            <p:cNvPr id="177" name="Grupo 282">
              <a:extLst>
                <a:ext uri="{FF2B5EF4-FFF2-40B4-BE49-F238E27FC236}">
                  <a16:creationId xmlns:a16="http://schemas.microsoft.com/office/drawing/2014/main" id="{95900CCB-E983-4E22-A78E-CEE847BCE373}"/>
                </a:ext>
              </a:extLst>
            </p:cNvPr>
            <p:cNvGrpSpPr/>
            <p:nvPr/>
          </p:nvGrpSpPr>
          <p:grpSpPr>
            <a:xfrm rot="16200000" flipH="1">
              <a:off x="4602589" y="4880412"/>
              <a:ext cx="153411" cy="224408"/>
              <a:chOff x="3770517" y="2996952"/>
              <a:chExt cx="153411" cy="224408"/>
            </a:xfrm>
          </p:grpSpPr>
          <p:sp>
            <p:nvSpPr>
              <p:cNvPr id="184" name="Elipse 183">
                <a:extLst>
                  <a:ext uri="{FF2B5EF4-FFF2-40B4-BE49-F238E27FC236}">
                    <a16:creationId xmlns:a16="http://schemas.microsoft.com/office/drawing/2014/main" id="{D80C45F0-D015-4803-8322-8F19AE320F6E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>
                <a:extLst>
                  <a:ext uri="{FF2B5EF4-FFF2-40B4-BE49-F238E27FC236}">
                    <a16:creationId xmlns:a16="http://schemas.microsoft.com/office/drawing/2014/main" id="{63EB47F6-9AC1-4221-A702-BECC628848E6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Arco 185">
                <a:extLst>
                  <a:ext uri="{FF2B5EF4-FFF2-40B4-BE49-F238E27FC236}">
                    <a16:creationId xmlns:a16="http://schemas.microsoft.com/office/drawing/2014/main" id="{FF031621-7219-4F71-9603-6639C1701906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8" name="Grupo 286">
              <a:extLst>
                <a:ext uri="{FF2B5EF4-FFF2-40B4-BE49-F238E27FC236}">
                  <a16:creationId xmlns:a16="http://schemas.microsoft.com/office/drawing/2014/main" id="{CE0CE3A3-CCD5-40E3-8B17-BBF559E6AA93}"/>
                </a:ext>
              </a:extLst>
            </p:cNvPr>
            <p:cNvGrpSpPr/>
            <p:nvPr/>
          </p:nvGrpSpPr>
          <p:grpSpPr>
            <a:xfrm rot="16200000" flipH="1">
              <a:off x="4599972" y="5109520"/>
              <a:ext cx="153411" cy="224408"/>
              <a:chOff x="3770517" y="2996952"/>
              <a:chExt cx="153411" cy="224408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72871CD9-2A39-4A47-AED3-A0DB230908E9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5BA003A0-0025-449B-ACA2-4542F16F2EDC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Arco 182">
                <a:extLst>
                  <a:ext uri="{FF2B5EF4-FFF2-40B4-BE49-F238E27FC236}">
                    <a16:creationId xmlns:a16="http://schemas.microsoft.com/office/drawing/2014/main" id="{E5E34EF0-3825-403F-BA87-962B15F9B716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79" name="Conector reto 178">
              <a:extLst>
                <a:ext uri="{FF2B5EF4-FFF2-40B4-BE49-F238E27FC236}">
                  <a16:creationId xmlns:a16="http://schemas.microsoft.com/office/drawing/2014/main" id="{1AFD914C-0014-4BE1-ABE3-213F14FE688F}"/>
                </a:ext>
              </a:extLst>
            </p:cNvPr>
            <p:cNvCxnSpPr/>
            <p:nvPr/>
          </p:nvCxnSpPr>
          <p:spPr>
            <a:xfrm>
              <a:off x="4696703" y="4914533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1F8D19C4-BF57-4D7F-8EAE-C9695AB3C3EA}"/>
                </a:ext>
              </a:extLst>
            </p:cNvPr>
            <p:cNvCxnSpPr/>
            <p:nvPr/>
          </p:nvCxnSpPr>
          <p:spPr>
            <a:xfrm>
              <a:off x="4677103" y="4915910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upo 293">
            <a:extLst>
              <a:ext uri="{FF2B5EF4-FFF2-40B4-BE49-F238E27FC236}">
                <a16:creationId xmlns:a16="http://schemas.microsoft.com/office/drawing/2014/main" id="{7FCFC500-0268-45B3-AB23-E4099368C0EA}"/>
              </a:ext>
            </a:extLst>
          </p:cNvPr>
          <p:cNvGrpSpPr/>
          <p:nvPr/>
        </p:nvGrpSpPr>
        <p:grpSpPr>
          <a:xfrm>
            <a:off x="3699531" y="4887626"/>
            <a:ext cx="227025" cy="383896"/>
            <a:chOff x="4564474" y="4914533"/>
            <a:chExt cx="227025" cy="383896"/>
          </a:xfrm>
        </p:grpSpPr>
        <p:grpSp>
          <p:nvGrpSpPr>
            <p:cNvPr id="167" name="Grupo 294">
              <a:extLst>
                <a:ext uri="{FF2B5EF4-FFF2-40B4-BE49-F238E27FC236}">
                  <a16:creationId xmlns:a16="http://schemas.microsoft.com/office/drawing/2014/main" id="{31EC135F-B975-4F1F-A357-995B2CB7E9BC}"/>
                </a:ext>
              </a:extLst>
            </p:cNvPr>
            <p:cNvGrpSpPr/>
            <p:nvPr/>
          </p:nvGrpSpPr>
          <p:grpSpPr>
            <a:xfrm rot="16200000" flipH="1">
              <a:off x="4602589" y="4880412"/>
              <a:ext cx="153411" cy="224408"/>
              <a:chOff x="3770517" y="2996952"/>
              <a:chExt cx="153411" cy="224408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F90DE1C0-E0AA-4414-976E-BE69288EC0FE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E3201DA9-05D9-451B-BADA-499303DB5B78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6FADBD50-2029-4D80-B0EF-2602A3EFA844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8" name="Grupo 295">
              <a:extLst>
                <a:ext uri="{FF2B5EF4-FFF2-40B4-BE49-F238E27FC236}">
                  <a16:creationId xmlns:a16="http://schemas.microsoft.com/office/drawing/2014/main" id="{6435F6D2-07DB-4609-81E1-30F3BF7FADF9}"/>
                </a:ext>
              </a:extLst>
            </p:cNvPr>
            <p:cNvGrpSpPr/>
            <p:nvPr/>
          </p:nvGrpSpPr>
          <p:grpSpPr>
            <a:xfrm rot="16200000" flipH="1">
              <a:off x="4599972" y="5109520"/>
              <a:ext cx="153411" cy="224408"/>
              <a:chOff x="3770517" y="2996952"/>
              <a:chExt cx="153411" cy="224408"/>
            </a:xfrm>
          </p:grpSpPr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258173A8-F247-4CC6-B7F3-0E911C55F517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AD0A05BC-5A31-47B7-BE2E-5603053E2072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1F23E057-FA04-4FCA-9B14-05244E8CDCF7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BCE96891-DE73-40DE-94A4-F29BACBFB28D}"/>
                </a:ext>
              </a:extLst>
            </p:cNvPr>
            <p:cNvCxnSpPr/>
            <p:nvPr/>
          </p:nvCxnSpPr>
          <p:spPr>
            <a:xfrm>
              <a:off x="4696703" y="4914533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251273FD-2E0F-423B-82AB-EBAD4E21E516}"/>
                </a:ext>
              </a:extLst>
            </p:cNvPr>
            <p:cNvCxnSpPr/>
            <p:nvPr/>
          </p:nvCxnSpPr>
          <p:spPr>
            <a:xfrm>
              <a:off x="4677103" y="4915910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429CB9A-6EED-43CA-9F20-1CCCB2159CA5}"/>
              </a:ext>
            </a:extLst>
          </p:cNvPr>
          <p:cNvSpPr txBox="1"/>
          <p:nvPr/>
        </p:nvSpPr>
        <p:spPr>
          <a:xfrm flipH="1">
            <a:off x="4576958" y="5285517"/>
            <a:ext cx="1875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50 A</a:t>
            </a:r>
            <a:endParaRPr lang="pt-BR" sz="800" b="1" baseline="30000" dirty="0"/>
          </a:p>
        </p:txBody>
      </p: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F5E9E279-CEDB-423B-8B81-3757B25D541E}"/>
              </a:ext>
            </a:extLst>
          </p:cNvPr>
          <p:cNvCxnSpPr/>
          <p:nvPr/>
        </p:nvCxnSpPr>
        <p:spPr>
          <a:xfrm flipH="1">
            <a:off x="3931900" y="5614365"/>
            <a:ext cx="205288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FEC10FC-A8BF-4F57-8E0F-D8A54570449A}"/>
              </a:ext>
            </a:extLst>
          </p:cNvPr>
          <p:cNvCxnSpPr/>
          <p:nvPr/>
        </p:nvCxnSpPr>
        <p:spPr>
          <a:xfrm flipH="1">
            <a:off x="3178782" y="5608401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5F7A84CE-8FC0-4359-B653-E6C4C0A8030C}"/>
              </a:ext>
            </a:extLst>
          </p:cNvPr>
          <p:cNvCxnSpPr/>
          <p:nvPr/>
        </p:nvCxnSpPr>
        <p:spPr>
          <a:xfrm flipH="1">
            <a:off x="3934573" y="5841840"/>
            <a:ext cx="419396" cy="0"/>
          </a:xfrm>
          <a:prstGeom prst="line">
            <a:avLst/>
          </a:prstGeom>
          <a:ln w="19050">
            <a:solidFill>
              <a:srgbClr val="FF0000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9158AE8C-4F78-48A2-A359-55D6F01C7822}"/>
              </a:ext>
            </a:extLst>
          </p:cNvPr>
          <p:cNvCxnSpPr/>
          <p:nvPr/>
        </p:nvCxnSpPr>
        <p:spPr>
          <a:xfrm flipH="1">
            <a:off x="3178781" y="5843988"/>
            <a:ext cx="523591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9E805CD-3793-463E-9DE3-6E027A494635}"/>
              </a:ext>
            </a:extLst>
          </p:cNvPr>
          <p:cNvSpPr txBox="1"/>
          <p:nvPr/>
        </p:nvSpPr>
        <p:spPr>
          <a:xfrm flipH="1">
            <a:off x="3727059" y="5898177"/>
            <a:ext cx="1875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16 A</a:t>
            </a:r>
            <a:endParaRPr lang="pt-BR" sz="800" b="1" baseline="30000" dirty="0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7F187C95-AD1F-45D4-B887-73EA28E46EC9}"/>
              </a:ext>
            </a:extLst>
          </p:cNvPr>
          <p:cNvSpPr txBox="1"/>
          <p:nvPr/>
        </p:nvSpPr>
        <p:spPr>
          <a:xfrm flipH="1">
            <a:off x="3280762" y="5476103"/>
            <a:ext cx="3318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2,5mm</a:t>
            </a:r>
            <a:r>
              <a:rPr lang="pt-BR" sz="800" b="1" baseline="30000" dirty="0"/>
              <a:t>2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7A6129EE-5D07-4D4C-A9C6-8A3A55BE5E39}"/>
              </a:ext>
            </a:extLst>
          </p:cNvPr>
          <p:cNvSpPr txBox="1"/>
          <p:nvPr/>
        </p:nvSpPr>
        <p:spPr>
          <a:xfrm flipH="1">
            <a:off x="3280762" y="5725530"/>
            <a:ext cx="3318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2,5mm</a:t>
            </a:r>
            <a:r>
              <a:rPr lang="pt-BR" sz="800" b="1" baseline="30000" dirty="0"/>
              <a:t>2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071797C-9A2D-4581-B097-D2F31A575C8E}"/>
              </a:ext>
            </a:extLst>
          </p:cNvPr>
          <p:cNvSpPr txBox="1"/>
          <p:nvPr/>
        </p:nvSpPr>
        <p:spPr>
          <a:xfrm flipH="1">
            <a:off x="1548382" y="5658655"/>
            <a:ext cx="12198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CIRC. 8 (AR CONDICIONADO)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059240C4-B562-4C6D-AFEF-5241768B2B60}"/>
              </a:ext>
            </a:extLst>
          </p:cNvPr>
          <p:cNvCxnSpPr/>
          <p:nvPr/>
        </p:nvCxnSpPr>
        <p:spPr>
          <a:xfrm>
            <a:off x="4353969" y="5844025"/>
            <a:ext cx="205288" cy="0"/>
          </a:xfrm>
          <a:prstGeom prst="line">
            <a:avLst/>
          </a:prstGeom>
          <a:ln w="19050">
            <a:solidFill>
              <a:srgbClr val="FF0000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5B3FB7A-7E38-4919-93B2-D3B93D569627}"/>
              </a:ext>
            </a:extLst>
          </p:cNvPr>
          <p:cNvCxnSpPr/>
          <p:nvPr/>
        </p:nvCxnSpPr>
        <p:spPr>
          <a:xfrm flipH="1">
            <a:off x="4781049" y="5613054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3A3AC76F-BCA1-4D10-A82B-6810844EAE5D}"/>
              </a:ext>
            </a:extLst>
          </p:cNvPr>
          <p:cNvCxnSpPr/>
          <p:nvPr/>
        </p:nvCxnSpPr>
        <p:spPr>
          <a:xfrm>
            <a:off x="4132068" y="5616701"/>
            <a:ext cx="419396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8426B346-4383-4EE0-9127-BF5536FD0D41}"/>
              </a:ext>
            </a:extLst>
          </p:cNvPr>
          <p:cNvCxnSpPr/>
          <p:nvPr/>
        </p:nvCxnSpPr>
        <p:spPr>
          <a:xfrm flipH="1">
            <a:off x="4781048" y="5848641"/>
            <a:ext cx="523591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17F8BE90-F18D-4228-BB10-48A3A2611F9B}"/>
              </a:ext>
            </a:extLst>
          </p:cNvPr>
          <p:cNvSpPr txBox="1"/>
          <p:nvPr/>
        </p:nvSpPr>
        <p:spPr>
          <a:xfrm flipH="1">
            <a:off x="4883029" y="5480756"/>
            <a:ext cx="2757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4 mm</a:t>
            </a:r>
            <a:r>
              <a:rPr lang="pt-BR" sz="800" b="1" baseline="30000" dirty="0"/>
              <a:t>2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2CD28B2-719F-4388-B851-D7156F211C05}"/>
              </a:ext>
            </a:extLst>
          </p:cNvPr>
          <p:cNvSpPr txBox="1"/>
          <p:nvPr/>
        </p:nvSpPr>
        <p:spPr>
          <a:xfrm flipH="1">
            <a:off x="4883029" y="5730183"/>
            <a:ext cx="2757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4 mm</a:t>
            </a:r>
            <a:r>
              <a:rPr lang="pt-BR" sz="800" b="1" baseline="30000" dirty="0"/>
              <a:t>2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5C2F35D-2693-46A0-A2AA-1CE0C76E2F50}"/>
              </a:ext>
            </a:extLst>
          </p:cNvPr>
          <p:cNvSpPr txBox="1"/>
          <p:nvPr/>
        </p:nvSpPr>
        <p:spPr>
          <a:xfrm flipH="1">
            <a:off x="5358740" y="5660032"/>
            <a:ext cx="12423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CIRC. 9 (TORNEIRA ELÉTRICA)</a:t>
            </a:r>
          </a:p>
        </p:txBody>
      </p:sp>
      <p:grpSp>
        <p:nvGrpSpPr>
          <p:cNvPr id="112" name="Grupo 320">
            <a:extLst>
              <a:ext uri="{FF2B5EF4-FFF2-40B4-BE49-F238E27FC236}">
                <a16:creationId xmlns:a16="http://schemas.microsoft.com/office/drawing/2014/main" id="{F8A12BB9-53F9-4409-99ED-20876974E9C4}"/>
              </a:ext>
            </a:extLst>
          </p:cNvPr>
          <p:cNvGrpSpPr/>
          <p:nvPr/>
        </p:nvGrpSpPr>
        <p:grpSpPr>
          <a:xfrm>
            <a:off x="4556640" y="5495580"/>
            <a:ext cx="227025" cy="383896"/>
            <a:chOff x="4564474" y="4914533"/>
            <a:chExt cx="227025" cy="383896"/>
          </a:xfrm>
        </p:grpSpPr>
        <p:grpSp>
          <p:nvGrpSpPr>
            <p:cNvPr id="157" name="Grupo 321">
              <a:extLst>
                <a:ext uri="{FF2B5EF4-FFF2-40B4-BE49-F238E27FC236}">
                  <a16:creationId xmlns:a16="http://schemas.microsoft.com/office/drawing/2014/main" id="{D56D65C3-6CFD-455E-809F-174E63133750}"/>
                </a:ext>
              </a:extLst>
            </p:cNvPr>
            <p:cNvGrpSpPr/>
            <p:nvPr/>
          </p:nvGrpSpPr>
          <p:grpSpPr>
            <a:xfrm rot="16200000" flipH="1">
              <a:off x="4602589" y="4880412"/>
              <a:ext cx="153411" cy="224408"/>
              <a:chOff x="3770517" y="2996952"/>
              <a:chExt cx="153411" cy="224408"/>
            </a:xfrm>
          </p:grpSpPr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9B7CEB5-FE1E-430C-986E-113A83485375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B672B336-7502-418E-A686-283503AC38B5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id="{5F4BE1BB-F7A3-475E-94F0-F4BBFCA478E2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8" name="Grupo 322">
              <a:extLst>
                <a:ext uri="{FF2B5EF4-FFF2-40B4-BE49-F238E27FC236}">
                  <a16:creationId xmlns:a16="http://schemas.microsoft.com/office/drawing/2014/main" id="{96D19FB7-85FA-40BA-8065-03A1B7793713}"/>
                </a:ext>
              </a:extLst>
            </p:cNvPr>
            <p:cNvGrpSpPr/>
            <p:nvPr/>
          </p:nvGrpSpPr>
          <p:grpSpPr>
            <a:xfrm rot="16200000" flipH="1">
              <a:off x="4599972" y="5109520"/>
              <a:ext cx="153411" cy="224408"/>
              <a:chOff x="3770517" y="2996952"/>
              <a:chExt cx="153411" cy="224408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26D54E84-6827-436E-A4FD-FD5A9D44B9C1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3B924063-93E5-4073-88BE-4423F5A35EF2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id="{DDF69C1D-16B7-4040-BB99-12DA2BD28715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6510543F-0174-4D44-B5A5-E995925F689D}"/>
                </a:ext>
              </a:extLst>
            </p:cNvPr>
            <p:cNvCxnSpPr/>
            <p:nvPr/>
          </p:nvCxnSpPr>
          <p:spPr>
            <a:xfrm>
              <a:off x="4696703" y="4914533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D4010989-F2A0-4981-8719-DCCB7E6FAD52}"/>
                </a:ext>
              </a:extLst>
            </p:cNvPr>
            <p:cNvCxnSpPr/>
            <p:nvPr/>
          </p:nvCxnSpPr>
          <p:spPr>
            <a:xfrm>
              <a:off x="4677103" y="4915910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upo 331">
            <a:extLst>
              <a:ext uri="{FF2B5EF4-FFF2-40B4-BE49-F238E27FC236}">
                <a16:creationId xmlns:a16="http://schemas.microsoft.com/office/drawing/2014/main" id="{0CCF314B-1CB1-475B-B83A-D604B21A68E2}"/>
              </a:ext>
            </a:extLst>
          </p:cNvPr>
          <p:cNvGrpSpPr/>
          <p:nvPr/>
        </p:nvGrpSpPr>
        <p:grpSpPr>
          <a:xfrm>
            <a:off x="3699440" y="5494569"/>
            <a:ext cx="227025" cy="383896"/>
            <a:chOff x="4564474" y="4914533"/>
            <a:chExt cx="227025" cy="383896"/>
          </a:xfrm>
        </p:grpSpPr>
        <p:grpSp>
          <p:nvGrpSpPr>
            <p:cNvPr id="147" name="Grupo 332">
              <a:extLst>
                <a:ext uri="{FF2B5EF4-FFF2-40B4-BE49-F238E27FC236}">
                  <a16:creationId xmlns:a16="http://schemas.microsoft.com/office/drawing/2014/main" id="{544D9477-D91B-4393-BB65-2B85D518947C}"/>
                </a:ext>
              </a:extLst>
            </p:cNvPr>
            <p:cNvGrpSpPr/>
            <p:nvPr/>
          </p:nvGrpSpPr>
          <p:grpSpPr>
            <a:xfrm rot="16200000" flipH="1">
              <a:off x="4602589" y="4880412"/>
              <a:ext cx="153411" cy="224408"/>
              <a:chOff x="3770517" y="2996952"/>
              <a:chExt cx="153411" cy="224408"/>
            </a:xfrm>
          </p:grpSpPr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4C1CF8E9-D9FC-413B-BEDA-C0A4A8D6E400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9E2DCDDC-7FEA-4CFB-B0A0-E8EF0E6AAEB5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E2F64091-13A1-461D-8A32-6CC23C0D81EC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333">
              <a:extLst>
                <a:ext uri="{FF2B5EF4-FFF2-40B4-BE49-F238E27FC236}">
                  <a16:creationId xmlns:a16="http://schemas.microsoft.com/office/drawing/2014/main" id="{18853833-95C4-4682-969E-28EF49E6FF5C}"/>
                </a:ext>
              </a:extLst>
            </p:cNvPr>
            <p:cNvGrpSpPr/>
            <p:nvPr/>
          </p:nvGrpSpPr>
          <p:grpSpPr>
            <a:xfrm rot="16200000" flipH="1">
              <a:off x="4599972" y="5109520"/>
              <a:ext cx="153411" cy="224408"/>
              <a:chOff x="3770517" y="2996952"/>
              <a:chExt cx="153411" cy="224408"/>
            </a:xfrm>
          </p:grpSpPr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B7A058A6-81E1-4AF2-A21A-E7FF81A4CEC0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2BFF0B58-5355-45C4-ADD9-79C3388CC808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Arco 152">
                <a:extLst>
                  <a:ext uri="{FF2B5EF4-FFF2-40B4-BE49-F238E27FC236}">
                    <a16:creationId xmlns:a16="http://schemas.microsoft.com/office/drawing/2014/main" id="{AC7F76B2-3413-40EA-81F1-20526BF4F67C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741B6109-2843-47DB-8FB7-7283871D5547}"/>
                </a:ext>
              </a:extLst>
            </p:cNvPr>
            <p:cNvCxnSpPr/>
            <p:nvPr/>
          </p:nvCxnSpPr>
          <p:spPr>
            <a:xfrm>
              <a:off x="4696703" y="4914533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AD7437F0-F4F6-4F7D-9C38-D19732D12560}"/>
                </a:ext>
              </a:extLst>
            </p:cNvPr>
            <p:cNvCxnSpPr/>
            <p:nvPr/>
          </p:nvCxnSpPr>
          <p:spPr>
            <a:xfrm>
              <a:off x="4677103" y="4915910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181006D-C338-4950-8C0C-4241F0A7231A}"/>
              </a:ext>
            </a:extLst>
          </p:cNvPr>
          <p:cNvSpPr txBox="1"/>
          <p:nvPr/>
        </p:nvSpPr>
        <p:spPr>
          <a:xfrm flipH="1">
            <a:off x="4576867" y="5892460"/>
            <a:ext cx="1875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25 A</a:t>
            </a:r>
            <a:endParaRPr lang="pt-BR" sz="800" b="1" baseline="30000" dirty="0"/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3B2E1452-5C1C-41CD-9106-2FE12525527F}"/>
              </a:ext>
            </a:extLst>
          </p:cNvPr>
          <p:cNvCxnSpPr/>
          <p:nvPr/>
        </p:nvCxnSpPr>
        <p:spPr>
          <a:xfrm flipH="1">
            <a:off x="3919056" y="6201137"/>
            <a:ext cx="205288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DAAD8F40-0DE4-4CD3-8D70-6805E363D134}"/>
              </a:ext>
            </a:extLst>
          </p:cNvPr>
          <p:cNvCxnSpPr/>
          <p:nvPr/>
        </p:nvCxnSpPr>
        <p:spPr>
          <a:xfrm flipH="1">
            <a:off x="3165938" y="6195173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5829384B-BC42-4F00-AD63-1FFEF2ECC8E2}"/>
              </a:ext>
            </a:extLst>
          </p:cNvPr>
          <p:cNvCxnSpPr/>
          <p:nvPr/>
        </p:nvCxnSpPr>
        <p:spPr>
          <a:xfrm flipH="1">
            <a:off x="3921729" y="6428612"/>
            <a:ext cx="419396" cy="0"/>
          </a:xfrm>
          <a:prstGeom prst="line">
            <a:avLst/>
          </a:prstGeom>
          <a:ln w="19050">
            <a:solidFill>
              <a:srgbClr val="FF0000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F7951BDC-7A6E-4E61-ACF8-D556F4006A06}"/>
              </a:ext>
            </a:extLst>
          </p:cNvPr>
          <p:cNvCxnSpPr/>
          <p:nvPr/>
        </p:nvCxnSpPr>
        <p:spPr>
          <a:xfrm flipH="1">
            <a:off x="3165937" y="6430760"/>
            <a:ext cx="523591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BF16C9C4-358E-4085-9230-E6C86352E02E}"/>
              </a:ext>
            </a:extLst>
          </p:cNvPr>
          <p:cNvSpPr txBox="1"/>
          <p:nvPr/>
        </p:nvSpPr>
        <p:spPr>
          <a:xfrm flipH="1">
            <a:off x="2518126" y="6250270"/>
            <a:ext cx="450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(RESERVA)</a:t>
            </a:r>
          </a:p>
        </p:txBody>
      </p: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EC24762-582C-442B-8874-43E333CEEABD}"/>
              </a:ext>
            </a:extLst>
          </p:cNvPr>
          <p:cNvCxnSpPr/>
          <p:nvPr/>
        </p:nvCxnSpPr>
        <p:spPr>
          <a:xfrm>
            <a:off x="4341125" y="6430797"/>
            <a:ext cx="205288" cy="0"/>
          </a:xfrm>
          <a:prstGeom prst="line">
            <a:avLst/>
          </a:prstGeom>
          <a:ln w="19050">
            <a:solidFill>
              <a:srgbClr val="FF0000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BD7928E9-566B-425D-A10B-4D97274CE8FB}"/>
              </a:ext>
            </a:extLst>
          </p:cNvPr>
          <p:cNvCxnSpPr/>
          <p:nvPr/>
        </p:nvCxnSpPr>
        <p:spPr>
          <a:xfrm flipH="1">
            <a:off x="4768205" y="6199826"/>
            <a:ext cx="523591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B4670EFC-334F-42DF-A6F1-5CB04EC9A68C}"/>
              </a:ext>
            </a:extLst>
          </p:cNvPr>
          <p:cNvCxnSpPr/>
          <p:nvPr/>
        </p:nvCxnSpPr>
        <p:spPr>
          <a:xfrm>
            <a:off x="4119224" y="6203473"/>
            <a:ext cx="419396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4FE86CA8-4653-42F9-A75F-674FBB074074}"/>
              </a:ext>
            </a:extLst>
          </p:cNvPr>
          <p:cNvCxnSpPr/>
          <p:nvPr/>
        </p:nvCxnSpPr>
        <p:spPr>
          <a:xfrm flipH="1">
            <a:off x="4768204" y="6435413"/>
            <a:ext cx="523591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4211A411-E38A-4694-8213-68273797CD83}"/>
              </a:ext>
            </a:extLst>
          </p:cNvPr>
          <p:cNvSpPr txBox="1"/>
          <p:nvPr/>
        </p:nvSpPr>
        <p:spPr>
          <a:xfrm flipH="1">
            <a:off x="5345896" y="6246804"/>
            <a:ext cx="450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b="1" dirty="0"/>
              <a:t>(RESERVA)</a:t>
            </a:r>
          </a:p>
        </p:txBody>
      </p:sp>
      <p:grpSp>
        <p:nvGrpSpPr>
          <p:cNvPr id="125" name="Grupo 358">
            <a:extLst>
              <a:ext uri="{FF2B5EF4-FFF2-40B4-BE49-F238E27FC236}">
                <a16:creationId xmlns:a16="http://schemas.microsoft.com/office/drawing/2014/main" id="{8FF34EDE-AEBC-4DA7-9648-BA43A56A1FCD}"/>
              </a:ext>
            </a:extLst>
          </p:cNvPr>
          <p:cNvGrpSpPr/>
          <p:nvPr/>
        </p:nvGrpSpPr>
        <p:grpSpPr>
          <a:xfrm>
            <a:off x="4543796" y="6082352"/>
            <a:ext cx="227025" cy="383896"/>
            <a:chOff x="4564474" y="4914533"/>
            <a:chExt cx="227025" cy="383896"/>
          </a:xfrm>
        </p:grpSpPr>
        <p:grpSp>
          <p:nvGrpSpPr>
            <p:cNvPr id="137" name="Grupo 359">
              <a:extLst>
                <a:ext uri="{FF2B5EF4-FFF2-40B4-BE49-F238E27FC236}">
                  <a16:creationId xmlns:a16="http://schemas.microsoft.com/office/drawing/2014/main" id="{DEBF1714-4D5B-406B-89B6-CCB871E8FB16}"/>
                </a:ext>
              </a:extLst>
            </p:cNvPr>
            <p:cNvGrpSpPr/>
            <p:nvPr/>
          </p:nvGrpSpPr>
          <p:grpSpPr>
            <a:xfrm rot="16200000" flipH="1">
              <a:off x="4602589" y="4880412"/>
              <a:ext cx="153411" cy="224408"/>
              <a:chOff x="3770517" y="2996952"/>
              <a:chExt cx="153411" cy="224408"/>
            </a:xfrm>
          </p:grpSpPr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2BF5FAA0-369B-4454-A2C7-BEA4221BDE61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1D2DF4AC-2406-41C4-A75E-8144273D1C1B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995821D3-E0A4-4D6C-A911-CF9E27785F84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8" name="Grupo 360">
              <a:extLst>
                <a:ext uri="{FF2B5EF4-FFF2-40B4-BE49-F238E27FC236}">
                  <a16:creationId xmlns:a16="http://schemas.microsoft.com/office/drawing/2014/main" id="{441612D4-CDD8-4218-B86A-8E6251236485}"/>
                </a:ext>
              </a:extLst>
            </p:cNvPr>
            <p:cNvGrpSpPr/>
            <p:nvPr/>
          </p:nvGrpSpPr>
          <p:grpSpPr>
            <a:xfrm rot="16200000" flipH="1">
              <a:off x="4599972" y="5109520"/>
              <a:ext cx="153411" cy="224408"/>
              <a:chOff x="3770517" y="2996952"/>
              <a:chExt cx="153411" cy="224408"/>
            </a:xfrm>
          </p:grpSpPr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F2F40572-6B9E-49DB-93DC-F648FCD77812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0081BB51-E410-45D8-B551-9E3DD24C0402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Arco 142">
                <a:extLst>
                  <a:ext uri="{FF2B5EF4-FFF2-40B4-BE49-F238E27FC236}">
                    <a16:creationId xmlns:a16="http://schemas.microsoft.com/office/drawing/2014/main" id="{3089E556-997F-41CD-A450-A493F18BD61D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0D97BA3-41C5-44FC-8C03-04A3E3CE2257}"/>
                </a:ext>
              </a:extLst>
            </p:cNvPr>
            <p:cNvCxnSpPr/>
            <p:nvPr/>
          </p:nvCxnSpPr>
          <p:spPr>
            <a:xfrm>
              <a:off x="4696703" y="4914533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A8E0D21C-D096-4461-AB6C-40C6A988E9A9}"/>
                </a:ext>
              </a:extLst>
            </p:cNvPr>
            <p:cNvCxnSpPr/>
            <p:nvPr/>
          </p:nvCxnSpPr>
          <p:spPr>
            <a:xfrm>
              <a:off x="4677103" y="4915910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upo 369">
            <a:extLst>
              <a:ext uri="{FF2B5EF4-FFF2-40B4-BE49-F238E27FC236}">
                <a16:creationId xmlns:a16="http://schemas.microsoft.com/office/drawing/2014/main" id="{43F0B627-BE99-49E8-B90B-4EB16773F03E}"/>
              </a:ext>
            </a:extLst>
          </p:cNvPr>
          <p:cNvGrpSpPr/>
          <p:nvPr/>
        </p:nvGrpSpPr>
        <p:grpSpPr>
          <a:xfrm>
            <a:off x="3686596" y="6081341"/>
            <a:ext cx="227025" cy="383896"/>
            <a:chOff x="4564474" y="4914533"/>
            <a:chExt cx="227025" cy="383896"/>
          </a:xfrm>
        </p:grpSpPr>
        <p:grpSp>
          <p:nvGrpSpPr>
            <p:cNvPr id="127" name="Grupo 370">
              <a:extLst>
                <a:ext uri="{FF2B5EF4-FFF2-40B4-BE49-F238E27FC236}">
                  <a16:creationId xmlns:a16="http://schemas.microsoft.com/office/drawing/2014/main" id="{7533FCF5-F554-4626-BE3D-0C230DE48327}"/>
                </a:ext>
              </a:extLst>
            </p:cNvPr>
            <p:cNvGrpSpPr/>
            <p:nvPr/>
          </p:nvGrpSpPr>
          <p:grpSpPr>
            <a:xfrm rot="16200000" flipH="1">
              <a:off x="4602589" y="4880412"/>
              <a:ext cx="153411" cy="224408"/>
              <a:chOff x="3770517" y="2996952"/>
              <a:chExt cx="153411" cy="224408"/>
            </a:xfrm>
          </p:grpSpPr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B3F29B57-4C59-4D7B-AF35-37123A24FBA6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4A863C9A-56D7-42FC-8B4F-49719274B546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Arco 135">
                <a:extLst>
                  <a:ext uri="{FF2B5EF4-FFF2-40B4-BE49-F238E27FC236}">
                    <a16:creationId xmlns:a16="http://schemas.microsoft.com/office/drawing/2014/main" id="{696AB8EC-2905-444A-9236-4814F14E520E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8" name="Grupo 371">
              <a:extLst>
                <a:ext uri="{FF2B5EF4-FFF2-40B4-BE49-F238E27FC236}">
                  <a16:creationId xmlns:a16="http://schemas.microsoft.com/office/drawing/2014/main" id="{D3374BBB-23EA-4435-8F39-60E28B4D546D}"/>
                </a:ext>
              </a:extLst>
            </p:cNvPr>
            <p:cNvGrpSpPr/>
            <p:nvPr/>
          </p:nvGrpSpPr>
          <p:grpSpPr>
            <a:xfrm rot="16200000" flipH="1">
              <a:off x="4599972" y="5109520"/>
              <a:ext cx="153411" cy="224408"/>
              <a:chOff x="3770517" y="2996952"/>
              <a:chExt cx="153411" cy="224408"/>
            </a:xfrm>
          </p:grpSpPr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F00527AA-9961-4007-A70E-D95B90E6294C}"/>
                  </a:ext>
                </a:extLst>
              </p:cNvPr>
              <p:cNvSpPr/>
              <p:nvPr/>
            </p:nvSpPr>
            <p:spPr>
              <a:xfrm>
                <a:off x="3851920" y="29969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3732F28D-F47B-4793-8C6D-9140387A9F2B}"/>
                  </a:ext>
                </a:extLst>
              </p:cNvPr>
              <p:cNvSpPr/>
              <p:nvPr/>
            </p:nvSpPr>
            <p:spPr>
              <a:xfrm>
                <a:off x="3851920" y="3149352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Arco 132">
                <a:extLst>
                  <a:ext uri="{FF2B5EF4-FFF2-40B4-BE49-F238E27FC236}">
                    <a16:creationId xmlns:a16="http://schemas.microsoft.com/office/drawing/2014/main" id="{70FD6DC2-F0E5-4FDB-9A2B-22D88FF8503F}"/>
                  </a:ext>
                </a:extLst>
              </p:cNvPr>
              <p:cNvSpPr/>
              <p:nvPr/>
            </p:nvSpPr>
            <p:spPr>
              <a:xfrm flipH="1">
                <a:off x="3770517" y="3024572"/>
                <a:ext cx="81403" cy="188404"/>
              </a:xfrm>
              <a:prstGeom prst="arc">
                <a:avLst>
                  <a:gd name="adj1" fmla="val 16200000"/>
                  <a:gd name="adj2" fmla="val 5342017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E881C173-B1D8-4166-97AF-14E34A3AEB2C}"/>
                </a:ext>
              </a:extLst>
            </p:cNvPr>
            <p:cNvCxnSpPr/>
            <p:nvPr/>
          </p:nvCxnSpPr>
          <p:spPr>
            <a:xfrm>
              <a:off x="4696703" y="4914533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E56FC5A6-FD21-476A-A270-2FDEEBE86917}"/>
                </a:ext>
              </a:extLst>
            </p:cNvPr>
            <p:cNvCxnSpPr/>
            <p:nvPr/>
          </p:nvCxnSpPr>
          <p:spPr>
            <a:xfrm>
              <a:off x="4677103" y="4915910"/>
              <a:ext cx="0" cy="22564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19523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AFD53-A80D-4B7A-A566-5202FEF3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273"/>
            <a:ext cx="8229600" cy="1066800"/>
          </a:xfrm>
        </p:spPr>
        <p:txBody>
          <a:bodyPr/>
          <a:lstStyle/>
          <a:p>
            <a:r>
              <a:rPr lang="pt-BR" dirty="0"/>
              <a:t>Tarefa Aula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32F52-7099-433C-AD9D-53793D84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1205"/>
            <a:ext cx="9144000" cy="4325112"/>
          </a:xfrm>
        </p:spPr>
        <p:txBody>
          <a:bodyPr/>
          <a:lstStyle/>
          <a:p>
            <a:pPr marL="109728" indent="0">
              <a:buNone/>
            </a:pPr>
            <a:r>
              <a:rPr lang="pt-BR" dirty="0"/>
              <a:t>Para o imóvel representado na planta a seguir: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6D8D4-D56C-4395-A9D1-EEB223A9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9B15758-B6FF-49A0-84EF-3C7228616665}"/>
              </a:ext>
            </a:extLst>
          </p:cNvPr>
          <p:cNvGrpSpPr/>
          <p:nvPr/>
        </p:nvGrpSpPr>
        <p:grpSpPr>
          <a:xfrm>
            <a:off x="1393259" y="2035193"/>
            <a:ext cx="6357481" cy="4491219"/>
            <a:chOff x="1393259" y="2035193"/>
            <a:chExt cx="6357481" cy="4491219"/>
          </a:xfrm>
        </p:grpSpPr>
        <p:pic>
          <p:nvPicPr>
            <p:cNvPr id="1026" name="Picture 2" descr="Lar Doce Lar: Plantas de casa e apartamentos do plano habitacional minha  casa minha vida do governo federal.">
              <a:extLst>
                <a:ext uri="{FF2B5EF4-FFF2-40B4-BE49-F238E27FC236}">
                  <a16:creationId xmlns:a16="http://schemas.microsoft.com/office/drawing/2014/main" id="{611F657F-EB51-4256-93EB-A02C0C69AF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4"/>
            <a:stretch/>
          </p:blipFill>
          <p:spPr bwMode="auto">
            <a:xfrm>
              <a:off x="1393259" y="2035193"/>
              <a:ext cx="6357481" cy="449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C1A0756-F84C-4849-9F8C-D42642248E44}"/>
                </a:ext>
              </a:extLst>
            </p:cNvPr>
            <p:cNvSpPr txBox="1"/>
            <p:nvPr/>
          </p:nvSpPr>
          <p:spPr>
            <a:xfrm rot="16200000">
              <a:off x="1525486" y="2618243"/>
              <a:ext cx="5036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1,70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34852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AFD53-A80D-4B7A-A566-5202FEF3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273"/>
            <a:ext cx="8229600" cy="1066800"/>
          </a:xfrm>
        </p:spPr>
        <p:txBody>
          <a:bodyPr/>
          <a:lstStyle/>
          <a:p>
            <a:r>
              <a:rPr lang="pt-BR" dirty="0"/>
              <a:t>Aula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32F52-7099-433C-AD9D-53793D84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1204"/>
            <a:ext cx="9144000" cy="5342869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t-BR" dirty="0"/>
              <a:t>Para o imóvel representado na planta anterior, pede-se: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Utilizando as recomendações da NBR5410, prever e identificar no desenho os pontos de iluminação e tomadas de uso geral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Considerando que em cada dormitório e na sala de estar serão instalados aparelhos de ar condicionado, identificar no desenho as tomadas de uso específico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Posicionar um quadro geral de distribuição no desenho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Dividir os circuitos da instalação em uma tabela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Traçar o encaminhamento dos eletrodutos indicando os circuitos que passam por eles e os respectivos cabos</a:t>
            </a:r>
          </a:p>
          <a:p>
            <a:pPr marL="109728" indent="0">
              <a:buNone/>
            </a:pPr>
            <a:r>
              <a:rPr lang="pt-BR" dirty="0"/>
              <a:t>Obs.: Não é necessário dimensionar condutores, eletrodutos e proteção</a:t>
            </a:r>
          </a:p>
          <a:p>
            <a:pPr marL="624078" indent="-514350">
              <a:buFont typeface="+mj-lt"/>
              <a:buAutoNum type="arabicPeriod"/>
            </a:pPr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6D8D4-D56C-4395-A9D1-EEB223A9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A9154F2-26A0-3F41-9632-7322E1589E28}"/>
                  </a:ext>
                </a:extLst>
              </p14:cNvPr>
              <p14:cNvContentPartPr/>
              <p14:nvPr/>
            </p14:nvContentPartPr>
            <p14:xfrm>
              <a:off x="5559120" y="2826000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A9154F2-26A0-3F41-9632-7322E1589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760" y="2816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30449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B679102-A5BC-4ED8-B89B-8B3BC9E4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E25F81-AF30-4240-A6D0-8B12240A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0" y="618499"/>
            <a:ext cx="2278990" cy="16600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6B11FE-30B0-4648-A408-3EE7269DDE78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5C9E72-E1F6-45FD-AD1A-82663C51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877"/>
            <a:ext cx="3118018" cy="40754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FAA95A-AD45-42FB-A64F-B94D3AFC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481" y="1814260"/>
            <a:ext cx="5469882" cy="42477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AC963DB2-88C3-964C-8AF5-D0E19617E405}"/>
                  </a:ext>
                </a:extLst>
              </p14:cNvPr>
              <p14:cNvContentPartPr/>
              <p14:nvPr/>
            </p14:nvContentPartPr>
            <p14:xfrm>
              <a:off x="5079240" y="3682440"/>
              <a:ext cx="1334520" cy="2467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AC963DB2-88C3-964C-8AF5-D0E19617E4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3040" y="3666240"/>
                <a:ext cx="1366920" cy="24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1861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F9F999-E543-4969-A667-B75BEED8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DEA031-9BBD-4A7C-811D-5B03C22A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92" y="0"/>
            <a:ext cx="2312319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CF2169-CA80-453B-879C-185979CD8129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D3BE9F-41DF-4286-8181-386FC1240C99}"/>
              </a:ext>
            </a:extLst>
          </p:cNvPr>
          <p:cNvSpPr txBox="1"/>
          <p:nvPr/>
        </p:nvSpPr>
        <p:spPr>
          <a:xfrm>
            <a:off x="249381" y="1016000"/>
            <a:ext cx="31218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Neste exemplo, do quadro geral sai um eletroduto que vai até o ponto de luz da sala, que vai para as tomadas e interruptores. Outro eletroduto sai do QDG para o ponto de luz da copa e daí para os interruptores e do ponto de luz na copa sai um eletroduto até a cozinha e aí para os interruptores e da mesma forma. Um eletroduto subterrâneo vai para as tomadas da copa e da cozinha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232525E-5A62-F243-91E1-C51136901011}"/>
                  </a:ext>
                </a:extLst>
              </p14:cNvPr>
              <p14:cNvContentPartPr/>
              <p14:nvPr/>
            </p14:nvContentPartPr>
            <p14:xfrm>
              <a:off x="3569760" y="5238720"/>
              <a:ext cx="725400" cy="2862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232525E-5A62-F243-91E1-C51136901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560" y="5222520"/>
                <a:ext cx="757800" cy="3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11565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4312AF-F4BD-42C2-9140-48F2001D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21311" cy="687174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266CBAF-2A8F-084D-B7B2-E99B0C3B4CF0}"/>
                  </a:ext>
                </a:extLst>
              </p14:cNvPr>
              <p14:cNvContentPartPr/>
              <p14:nvPr/>
            </p14:nvContentPartPr>
            <p14:xfrm>
              <a:off x="-360" y="2957040"/>
              <a:ext cx="722880" cy="11325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266CBAF-2A8F-084D-B7B2-E99B0C3B4C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560" y="2940840"/>
                <a:ext cx="755280" cy="11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28334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7B03EA-6E14-4AEF-A90D-47221BB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CB959-B52D-4C1C-A957-316139C87CF3}"/>
              </a:ext>
            </a:extLst>
          </p:cNvPr>
          <p:cNvSpPr txBox="1"/>
          <p:nvPr/>
        </p:nvSpPr>
        <p:spPr>
          <a:xfrm>
            <a:off x="6430780" y="631441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(PROCOBRE, 2003)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BEAB40-09D9-42C3-AD8B-8340C3D8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51842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D8543B-152E-4EB3-9884-F3F5E90B414A}"/>
              </a:ext>
            </a:extLst>
          </p:cNvPr>
          <p:cNvSpPr txBox="1"/>
          <p:nvPr/>
        </p:nvSpPr>
        <p:spPr>
          <a:xfrm>
            <a:off x="4470449" y="2417895"/>
            <a:ext cx="446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os demais cômodos da residência,</a:t>
            </a:r>
          </a:p>
          <a:p>
            <a:r>
              <a:rPr lang="pt-BR" dirty="0"/>
              <a:t>parte-se com outro eletroduto do quadro</a:t>
            </a:r>
          </a:p>
          <a:p>
            <a:r>
              <a:rPr lang="pt-BR" dirty="0"/>
              <a:t>de distribuição, fazendo as outras ligações</a:t>
            </a:r>
          </a:p>
        </p:txBody>
      </p:sp>
    </p:spTree>
    <p:extLst>
      <p:ext uri="{BB962C8B-B14F-4D97-AF65-F5344CB8AC3E}">
        <p14:creationId xmlns:p14="http://schemas.microsoft.com/office/powerpoint/2010/main" val="418143167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39D25CFE2B074887DC698882FADCB3" ma:contentTypeVersion="7" ma:contentTypeDescription="Crie um novo documento." ma:contentTypeScope="" ma:versionID="431413bc2d61a75848d3e5ca32afb697">
  <xsd:schema xmlns:xsd="http://www.w3.org/2001/XMLSchema" xmlns:xs="http://www.w3.org/2001/XMLSchema" xmlns:p="http://schemas.microsoft.com/office/2006/metadata/properties" xmlns:ns2="35fa28bf-a2dc-46ee-9967-c51bedd9e9e7" targetNamespace="http://schemas.microsoft.com/office/2006/metadata/properties" ma:root="true" ma:fieldsID="21ed237c0f5a39e3c94405e4a26e5bec" ns2:_="">
    <xsd:import namespace="35fa28bf-a2dc-46ee-9967-c51bedd9e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a28bf-a2dc-46ee-9967-c51bedd9e9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DEA741-AB56-47F7-9670-52D97CA9C35B}"/>
</file>

<file path=customXml/itemProps2.xml><?xml version="1.0" encoding="utf-8"?>
<ds:datastoreItem xmlns:ds="http://schemas.openxmlformats.org/officeDocument/2006/customXml" ds:itemID="{32AECDC5-ED6D-447B-B5B4-31CC5C92B6D7}"/>
</file>

<file path=customXml/itemProps3.xml><?xml version="1.0" encoding="utf-8"?>
<ds:datastoreItem xmlns:ds="http://schemas.openxmlformats.org/officeDocument/2006/customXml" ds:itemID="{72058ADA-54F3-482A-9EB6-BA18EEE797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7434</TotalTime>
  <Words>2551</Words>
  <Application>Microsoft Office PowerPoint</Application>
  <PresentationFormat>Apresentação na tela (4:3)</PresentationFormat>
  <Paragraphs>752</Paragraphs>
  <Slides>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65" baseType="lpstr">
      <vt:lpstr>Arial</vt:lpstr>
      <vt:lpstr>Book Antiqua</vt:lpstr>
      <vt:lpstr>Calibri</vt:lpstr>
      <vt:lpstr>Calibri Light</vt:lpstr>
      <vt:lpstr>Cambria Math</vt:lpstr>
      <vt:lpstr>Georgia</vt:lpstr>
      <vt:lpstr>Trebuchet MS</vt:lpstr>
      <vt:lpstr>Wingdings 2</vt:lpstr>
      <vt:lpstr>Urbano</vt:lpstr>
      <vt:lpstr>HDOfficeLightV0</vt:lpstr>
      <vt:lpstr>TE163 Eletrotécnica</vt:lpstr>
      <vt:lpstr>Fator de Potência</vt:lpstr>
      <vt:lpstr>     Fator de Potência</vt:lpstr>
      <vt:lpstr>Exemplo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Aula 9</vt:lpstr>
      <vt:lpstr>Aula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TE-201 Laboratório Matemático para Engenharia Elétrica I</dc:title>
  <dc:creator>Alexandre Rasi Aoki</dc:creator>
  <cp:lastModifiedBy>Carlos Gabriel Bianchin</cp:lastModifiedBy>
  <cp:revision>30</cp:revision>
  <cp:lastPrinted>2020-03-15T14:37:06Z</cp:lastPrinted>
  <dcterms:created xsi:type="dcterms:W3CDTF">2009-03-03T20:24:00Z</dcterms:created>
  <dcterms:modified xsi:type="dcterms:W3CDTF">2023-10-22T13:55:16Z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0x0101009239D25CFE2B074887DC698882FADCB3</vt:lpwstr>
  </property>
</Properties>
</file>