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7" r:id="rId2"/>
    <p:sldId id="277" r:id="rId3"/>
    <p:sldId id="258" r:id="rId4"/>
    <p:sldId id="259" r:id="rId5"/>
    <p:sldId id="269" r:id="rId6"/>
    <p:sldId id="270" r:id="rId7"/>
    <p:sldId id="268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71" r:id="rId17"/>
    <p:sldId id="272" r:id="rId18"/>
    <p:sldId id="275" r:id="rId19"/>
    <p:sldId id="273" r:id="rId20"/>
    <p:sldId id="274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289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58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779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Classes e Objetos</a:t>
            </a: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teste.</a:t>
            </a:r>
            <a:r>
              <a:rPr lang="pt-BR" dirty="0" err="1"/>
              <a:t>py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1533525"/>
            <a:ext cx="73247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de teste.</a:t>
            </a:r>
            <a:r>
              <a:rPr lang="pt-BR" dirty="0" err="1"/>
              <a:t>py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6896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Extrato de operações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Altere o método resumo da classe Conta para extrato, imprimindo agora uma lista de operações de saques e depósitos feitas</a:t>
            </a:r>
          </a:p>
          <a:p>
            <a:pPr algn="just"/>
            <a:r>
              <a:rPr lang="pt-BR" dirty="0"/>
              <a:t>Altere o método __</a:t>
            </a:r>
            <a:r>
              <a:rPr lang="pt-BR" dirty="0" err="1"/>
              <a:t>init__</a:t>
            </a:r>
            <a:r>
              <a:rPr lang="pt-BR" dirty="0"/>
              <a:t> para que utilize o método depósito para inicializar o saldo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tatu2.</a:t>
            </a:r>
            <a:r>
              <a:rPr lang="pt-BR" dirty="0" err="1"/>
              <a:t>py</a:t>
            </a:r>
            <a:r>
              <a:rPr lang="pt-BR" dirty="0"/>
              <a:t> (apenas Conta)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7086021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teste2.</a:t>
            </a:r>
            <a:r>
              <a:rPr lang="pt-BR" dirty="0" err="1"/>
              <a:t>py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1781969"/>
            <a:ext cx="74104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de teste2.</a:t>
            </a:r>
            <a:r>
              <a:rPr lang="pt-BR" dirty="0" err="1"/>
              <a:t>py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1762919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orientação a objetos permite modificar nossas classes, adicionando ou modificando atributos e métodos, tendo como base a classe anterior</a:t>
            </a:r>
          </a:p>
          <a:p>
            <a:r>
              <a:rPr lang="pt-BR" dirty="0"/>
              <a:t>Vamos criar contas especiais, onde podemos sacar mais dinheiro que o saldo, até um determinado limite</a:t>
            </a:r>
          </a:p>
          <a:p>
            <a:r>
              <a:rPr lang="pt-BR" dirty="0"/>
              <a:t>As operações depósito, extrato e resumo continuam como uma conta normal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</a:t>
            </a:r>
            <a:r>
              <a:rPr lang="pt-BR" dirty="0" err="1"/>
              <a:t>ContaEspecial</a:t>
            </a:r>
            <a:r>
              <a:rPr lang="pt-BR" dirty="0"/>
              <a:t> tatu3.</a:t>
            </a:r>
            <a:r>
              <a:rPr lang="pt-BR" dirty="0" err="1"/>
              <a:t>py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229600" cy="215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ContaEspecial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Observe que escrevemos Conta entre parênteses</a:t>
            </a:r>
          </a:p>
          <a:p>
            <a:r>
              <a:rPr lang="pt-BR" dirty="0" err="1"/>
              <a:t>ContaEspecial</a:t>
            </a:r>
            <a:r>
              <a:rPr lang="pt-BR" dirty="0"/>
              <a:t> herda os métodos e atributos de Conta</a:t>
            </a:r>
          </a:p>
          <a:p>
            <a:r>
              <a:rPr lang="pt-BR" dirty="0" err="1"/>
              <a:t>self</a:t>
            </a:r>
            <a:r>
              <a:rPr lang="pt-BR" dirty="0"/>
              <a:t>.limite será criado apenas para classes do tipo </a:t>
            </a:r>
            <a:r>
              <a:rPr lang="pt-BR" dirty="0" err="1"/>
              <a:t>ContaEspecial</a:t>
            </a:r>
            <a:endParaRPr lang="pt-BR" dirty="0"/>
          </a:p>
          <a:p>
            <a:r>
              <a:rPr lang="pt-BR" dirty="0"/>
              <a:t>Observe que estamos substituindo completamente o método saque em </a:t>
            </a:r>
            <a:r>
              <a:rPr lang="pt-BR" dirty="0" err="1"/>
              <a:t>ContaEspecial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teste3.</a:t>
            </a:r>
            <a:r>
              <a:rPr lang="pt-BR" dirty="0" err="1"/>
              <a:t>py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82187"/>
            <a:ext cx="8229600" cy="41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Baixar os códigos abaixo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tv*.py</a:t>
            </a:r>
          </a:p>
          <a:p>
            <a:r>
              <a:rPr lang="pt-BR" dirty="0"/>
              <a:t>tatu*.py</a:t>
            </a:r>
          </a:p>
          <a:p>
            <a:r>
              <a:rPr lang="pt-BR"/>
              <a:t>teste</a:t>
            </a:r>
            <a:r>
              <a:rPr lang="pt-BR" dirty="0"/>
              <a:t>*.py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teste3.</a:t>
            </a:r>
            <a:r>
              <a:rPr lang="pt-BR" dirty="0" err="1"/>
              <a:t>py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0825" y="1791494"/>
            <a:ext cx="35623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da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Modificamos muito pouco o nosso programa, mantendo a funcionalidade anterior e adicionando novos recursos</a:t>
            </a:r>
          </a:p>
          <a:p>
            <a:r>
              <a:rPr lang="pt-BR" dirty="0"/>
              <a:t>Foi possível fazer o reuso dos métodos de Conta</a:t>
            </a:r>
          </a:p>
          <a:p>
            <a:r>
              <a:rPr lang="pt-BR" dirty="0"/>
              <a:t>Assim a definição da classe </a:t>
            </a:r>
            <a:r>
              <a:rPr lang="pt-BR" dirty="0" err="1"/>
              <a:t>ContaEspecial</a:t>
            </a:r>
            <a:r>
              <a:rPr lang="pt-BR" dirty="0"/>
              <a:t> foi bem menor, incluindo apenas o </a:t>
            </a:r>
            <a:r>
              <a:rPr lang="pt-BR"/>
              <a:t>comportamento diferente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Outro exemplo OOP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D6D2B2-FB60-48B8-A3B1-A6A14B31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3504"/>
            <a:ext cx="8768570" cy="36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59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94DFCAD-125D-4C92-869E-B21B13F7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2" y="0"/>
            <a:ext cx="8526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Classes associam dados (atributos) e operações (métodos) em uma só estrutura</a:t>
            </a:r>
          </a:p>
          <a:p>
            <a:r>
              <a:rPr lang="pt-BR" dirty="0"/>
              <a:t>Um objeto é uma variável cujo tipo é uma classe, ou seja, um objeto é uma instância de uma classe</a:t>
            </a:r>
          </a:p>
          <a:p>
            <a:r>
              <a:rPr lang="pt-BR" dirty="0"/>
              <a:t>Veremos apenas o básico da orientação à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45148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013176"/>
            <a:ext cx="41529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484784"/>
            <a:ext cx="44862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declaramos uma classe, estamos criando um novo tipo de dados</a:t>
            </a:r>
          </a:p>
          <a:p>
            <a:r>
              <a:rPr lang="pt-BR" dirty="0"/>
              <a:t>Da mesma forma que quando criamos uma lista ou uma string, estamos instanciando ou criando uma instância dessas classes</a:t>
            </a:r>
          </a:p>
          <a:p>
            <a:r>
              <a:rPr lang="pt-BR" dirty="0"/>
              <a:t>É a mesma coisa fazer lista = [] ou lista = </a:t>
            </a:r>
            <a:r>
              <a:rPr lang="pt-BR" dirty="0" err="1"/>
              <a:t>list</a:t>
            </a:r>
            <a:r>
              <a:rPr lang="pt-BR" dirty="0"/>
              <a:t>()</a:t>
            </a:r>
          </a:p>
          <a:p>
            <a:r>
              <a:rPr lang="pt-BR" dirty="0"/>
              <a:t>O método __</a:t>
            </a:r>
            <a:r>
              <a:rPr lang="pt-BR" dirty="0" err="1"/>
              <a:t>init__</a:t>
            </a:r>
            <a:r>
              <a:rPr lang="pt-BR" dirty="0"/>
              <a:t> é chamado construtor e é chamado na criação do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parâmetro </a:t>
            </a:r>
            <a:r>
              <a:rPr lang="pt-BR" dirty="0" err="1"/>
              <a:t>self</a:t>
            </a:r>
            <a:r>
              <a:rPr lang="pt-BR" dirty="0"/>
              <a:t> significa o objeto televisão em si</a:t>
            </a:r>
          </a:p>
          <a:p>
            <a:r>
              <a:rPr lang="pt-BR" dirty="0" err="1"/>
              <a:t>self</a:t>
            </a:r>
            <a:r>
              <a:rPr lang="pt-BR" dirty="0"/>
              <a:t>.ligada é um valor de </a:t>
            </a:r>
            <a:r>
              <a:rPr lang="pt-BR" dirty="0" err="1"/>
              <a:t>self</a:t>
            </a:r>
            <a:r>
              <a:rPr lang="pt-BR" dirty="0"/>
              <a:t>, ou seja, do objeto televisão</a:t>
            </a:r>
          </a:p>
          <a:p>
            <a:r>
              <a:rPr lang="pt-BR" dirty="0"/>
              <a:t>Sempre que criamos atributos do objeto, devemos associá-los a </a:t>
            </a:r>
            <a:r>
              <a:rPr lang="pt-BR" dirty="0" err="1"/>
              <a:t>self</a:t>
            </a:r>
            <a:r>
              <a:rPr lang="pt-BR" dirty="0"/>
              <a:t>. </a:t>
            </a:r>
          </a:p>
          <a:p>
            <a:r>
              <a:rPr lang="pt-BR" dirty="0"/>
              <a:t>Caso contrário, se escrevêssemos apenas ligada = </a:t>
            </a:r>
            <a:r>
              <a:rPr lang="pt-BR" dirty="0" err="1"/>
              <a:t>False</a:t>
            </a:r>
            <a:r>
              <a:rPr lang="pt-BR" dirty="0"/>
              <a:t>, ligada seria apenas uma variável local do método e não um atributo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933056"/>
            <a:ext cx="456470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1412777"/>
            <a:ext cx="5472608" cy="233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Você irá informatizar o banco </a:t>
            </a:r>
            <a:r>
              <a:rPr lang="pt-BR" dirty="0" err="1"/>
              <a:t>Tatú</a:t>
            </a:r>
            <a:r>
              <a:rPr lang="pt-BR" dirty="0"/>
              <a:t>, controlando o saldo das contas correntes</a:t>
            </a:r>
          </a:p>
          <a:p>
            <a:r>
              <a:rPr lang="pt-BR" dirty="0"/>
              <a:t>Cada conta corrente pode ter um ou mais clientes como titular</a:t>
            </a:r>
          </a:p>
          <a:p>
            <a:r>
              <a:rPr lang="pt-BR" dirty="0"/>
              <a:t>O banco controla apenas o nome e telefone</a:t>
            </a:r>
          </a:p>
          <a:p>
            <a:r>
              <a:rPr lang="pt-BR" dirty="0"/>
              <a:t>A conta corrente apresenta um saldo e um extrato de operações de saques e depósitos</a:t>
            </a:r>
          </a:p>
          <a:p>
            <a:r>
              <a:rPr lang="pt-BR" dirty="0"/>
              <a:t>Não há contas especiais, logo o cliente não pode sacar mais do que têm no saldo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tatu.</a:t>
            </a:r>
            <a:r>
              <a:rPr lang="pt-BR" dirty="0" err="1"/>
              <a:t>py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474942" cy="497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4632</TotalTime>
  <Words>484</Words>
  <Application>Microsoft Office PowerPoint</Application>
  <PresentationFormat>Apresentação na tela (4:3)</PresentationFormat>
  <Paragraphs>55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do Office</vt:lpstr>
      <vt:lpstr>Apresentação do PowerPoint</vt:lpstr>
      <vt:lpstr>Baixar os códigos abaixo</vt:lpstr>
      <vt:lpstr>Classes e objetos</vt:lpstr>
      <vt:lpstr>Classes e objetos</vt:lpstr>
      <vt:lpstr>Classes e objetos</vt:lpstr>
      <vt:lpstr>Classes e objetos</vt:lpstr>
      <vt:lpstr>Classes e objetos</vt:lpstr>
      <vt:lpstr>Classes e objetos</vt:lpstr>
      <vt:lpstr>Arquivo tatu.py</vt:lpstr>
      <vt:lpstr>Arquivo teste.py</vt:lpstr>
      <vt:lpstr>Saída de teste.py</vt:lpstr>
      <vt:lpstr>Extrato de operações</vt:lpstr>
      <vt:lpstr>Arquivo tatu2.py (apenas Conta)</vt:lpstr>
      <vt:lpstr>Arquivo teste2.py</vt:lpstr>
      <vt:lpstr>Saída de teste2.py</vt:lpstr>
      <vt:lpstr>Herança</vt:lpstr>
      <vt:lpstr>Adicionar ContaEspecial tatu3.py</vt:lpstr>
      <vt:lpstr>ContaEspecial</vt:lpstr>
      <vt:lpstr>Arquivo teste3.py</vt:lpstr>
      <vt:lpstr>Saída teste3.py</vt:lpstr>
      <vt:lpstr>Vantagens da herança</vt:lpstr>
      <vt:lpstr>Outro exemplo OOP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293</cp:revision>
  <dcterms:created xsi:type="dcterms:W3CDTF">2009-08-17T13:20:03Z</dcterms:created>
  <dcterms:modified xsi:type="dcterms:W3CDTF">2020-05-30T17:10:55Z</dcterms:modified>
</cp:coreProperties>
</file>