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9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st.github.com/47450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Revisão Funções</a:t>
            </a:r>
          </a:p>
          <a:p>
            <a:r>
              <a:rPr lang="pt-B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existem perguntas idiotas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comando </a:t>
            </a:r>
            <a:r>
              <a:rPr lang="pt-BR" dirty="0" err="1" smtClean="0"/>
              <a:t>return</a:t>
            </a:r>
            <a:r>
              <a:rPr lang="pt-BR" dirty="0" smtClean="0"/>
              <a:t> é igual ao </a:t>
            </a:r>
            <a:r>
              <a:rPr lang="pt-BR" dirty="0" err="1" smtClean="0"/>
              <a:t>print</a:t>
            </a:r>
            <a:r>
              <a:rPr lang="pt-BR" dirty="0" smtClean="0"/>
              <a:t>? Não, </a:t>
            </a:r>
            <a:r>
              <a:rPr lang="pt-BR" dirty="0" err="1" smtClean="0"/>
              <a:t>print</a:t>
            </a:r>
            <a:r>
              <a:rPr lang="pt-BR" dirty="0" smtClean="0"/>
              <a:t> exibe algo na tela, enquanto </a:t>
            </a:r>
            <a:r>
              <a:rPr lang="pt-BR" dirty="0" err="1" smtClean="0"/>
              <a:t>return</a:t>
            </a:r>
            <a:r>
              <a:rPr lang="pt-BR" dirty="0" smtClean="0"/>
              <a:t> devolve um valor para quem chamou a função.</a:t>
            </a:r>
          </a:p>
          <a:p>
            <a:r>
              <a:rPr lang="pt-BR" dirty="0" smtClean="0"/>
              <a:t>Se eu não der </a:t>
            </a:r>
            <a:r>
              <a:rPr lang="pt-BR" dirty="0" err="1" smtClean="0"/>
              <a:t>return</a:t>
            </a:r>
            <a:r>
              <a:rPr lang="pt-BR" dirty="0" smtClean="0"/>
              <a:t> dentro da função, o que ela retorna? </a:t>
            </a:r>
            <a:r>
              <a:rPr lang="pt-BR" dirty="0" err="1" smtClean="0"/>
              <a:t>None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sempre deve vir no final da função? Nem sempre, depende da lógica da função</a:t>
            </a:r>
          </a:p>
          <a:p>
            <a:r>
              <a:rPr lang="pt-BR" dirty="0" smtClean="0"/>
              <a:t>Uma função pode devolver mais de um valor? Sim, inclusive listas ou dicionários.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9" y="953054"/>
            <a:ext cx="9159599" cy="5904946"/>
          </a:xfr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JSON </a:t>
            </a:r>
            <a:r>
              <a:rPr lang="pt-BR" sz="4000" dirty="0" err="1" smtClean="0">
                <a:solidFill>
                  <a:schemeClr val="bg1"/>
                </a:solidFill>
                <a:latin typeface="Sketch Rockwell" pitchFamily="2" charset="0"/>
              </a:rPr>
              <a:t>killer</a:t>
            </a:r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 module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ketch Rockwell" pitchFamily="2" charset="0"/>
                <a:hlinkClick r:id="rId2"/>
              </a:rPr>
              <a:t>http://json.org</a:t>
            </a:r>
            <a:r>
              <a:rPr lang="pt-BR" dirty="0" smtClean="0">
                <a:latin typeface="Sketch Rockwell" pitchFamily="2" charset="0"/>
                <a:hlinkClick r:id="rId2"/>
              </a:rPr>
              <a:t>/</a:t>
            </a:r>
            <a:endParaRPr lang="pt-BR" dirty="0" smtClean="0">
              <a:latin typeface="Sketch Rockwell" pitchFamily="2" charset="0"/>
            </a:endParaRPr>
          </a:p>
          <a:p>
            <a:r>
              <a:rPr lang="pt-BR" dirty="0" smtClean="0">
                <a:latin typeface="Sketch Rockwell" pitchFamily="2" charset="0"/>
              </a:rPr>
              <a:t>Independente de linguagem</a:t>
            </a:r>
          </a:p>
          <a:p>
            <a:r>
              <a:rPr lang="pt-BR" dirty="0">
                <a:latin typeface="Sketch Rockwell" pitchFamily="2" charset="0"/>
              </a:rPr>
              <a:t>P</a:t>
            </a:r>
            <a:r>
              <a:rPr lang="pt-BR" dirty="0" smtClean="0">
                <a:latin typeface="Sketch Rockwell" pitchFamily="2" charset="0"/>
              </a:rPr>
              <a:t>ares nome</a:t>
            </a:r>
            <a:r>
              <a:rPr lang="en-US" dirty="0" smtClean="0">
                <a:latin typeface="Sketch Rockwell" pitchFamily="2" charset="0"/>
              </a:rPr>
              <a:t>/valor</a:t>
            </a:r>
          </a:p>
          <a:p>
            <a:r>
              <a:rPr lang="en-US" dirty="0" err="1" smtClean="0">
                <a:latin typeface="Sketch Rockwell" pitchFamily="2" charset="0"/>
              </a:rPr>
              <a:t>Lista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ordenada</a:t>
            </a:r>
            <a:endParaRPr lang="en-US" dirty="0" smtClean="0">
              <a:latin typeface="Sketch Rockwell" pitchFamily="2" charset="0"/>
            </a:endParaRPr>
          </a:p>
          <a:p>
            <a:r>
              <a:rPr lang="en-US" dirty="0" err="1" smtClean="0">
                <a:latin typeface="Sketch Rockwell" pitchFamily="2" charset="0"/>
              </a:rPr>
              <a:t>Muito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adotado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atualmente</a:t>
            </a:r>
            <a:endParaRPr lang="en-US" dirty="0" smtClean="0">
              <a:latin typeface="Sketch Rockwell" pitchFamily="2" charset="0"/>
            </a:endParaRPr>
          </a:p>
          <a:p>
            <a:r>
              <a:rPr lang="en-US" dirty="0" err="1" smtClean="0">
                <a:latin typeface="Sketch Rockwell" pitchFamily="2" charset="0"/>
              </a:rPr>
              <a:t>Alternativa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para</a:t>
            </a:r>
            <a:r>
              <a:rPr lang="en-US" dirty="0" smtClean="0">
                <a:latin typeface="Sketch Rockwell" pitchFamily="2" charset="0"/>
              </a:rPr>
              <a:t> o XML</a:t>
            </a:r>
          </a:p>
          <a:p>
            <a:pPr lvl="1"/>
            <a:r>
              <a:rPr lang="en-US" dirty="0" smtClean="0">
                <a:latin typeface="Sketch Rockwell" pitchFamily="2" charset="0"/>
              </a:rPr>
              <a:t>XML </a:t>
            </a:r>
            <a:r>
              <a:rPr lang="en-US" dirty="0" err="1" smtClean="0">
                <a:latin typeface="Sketch Rockwell" pitchFamily="2" charset="0"/>
              </a:rPr>
              <a:t>mais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verbosa</a:t>
            </a:r>
            <a:endParaRPr lang="en-US" dirty="0" smtClean="0">
              <a:latin typeface="Sketch Rockwell" pitchFamily="2" charset="0"/>
            </a:endParaRPr>
          </a:p>
          <a:p>
            <a:pPr lvl="1"/>
            <a:r>
              <a:rPr lang="en-US" dirty="0" smtClean="0">
                <a:latin typeface="Sketch Rockwell" pitchFamily="2" charset="0"/>
              </a:rPr>
              <a:t>XML </a:t>
            </a:r>
            <a:r>
              <a:rPr lang="en-US" dirty="0" err="1" smtClean="0">
                <a:latin typeface="Sketch Rockwell" pitchFamily="2" charset="0"/>
              </a:rPr>
              <a:t>menor</a:t>
            </a:r>
            <a:r>
              <a:rPr lang="en-US" dirty="0" smtClean="0">
                <a:latin typeface="Sketch Rockwell" pitchFamily="2" charset="0"/>
              </a:rPr>
              <a:t> </a:t>
            </a:r>
            <a:r>
              <a:rPr lang="en-US" dirty="0" err="1" smtClean="0">
                <a:latin typeface="Sketch Rockwell" pitchFamily="2" charset="0"/>
              </a:rPr>
              <a:t>legibilidade</a:t>
            </a:r>
            <a:endParaRPr lang="en-US" dirty="0" smtClean="0">
              <a:latin typeface="Sketch Rockwell" pitchFamily="2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Java Script </a:t>
            </a:r>
            <a:r>
              <a:rPr lang="pt-BR" sz="4000" dirty="0" err="1" smtClean="0">
                <a:solidFill>
                  <a:schemeClr val="bg1"/>
                </a:solidFill>
                <a:latin typeface="Sketch Rockwell" pitchFamily="2" charset="0"/>
              </a:rPr>
              <a:t>Object</a:t>
            </a:r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latin typeface="Sketch Rockwell" pitchFamily="2" charset="0"/>
              </a:rPr>
              <a:t>Notation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51945" y="5877272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ourier New" pitchFamily="49" charset="0"/>
                <a:cs typeface="Courier New" pitchFamily="49" charset="0"/>
                <a:hlinkClick r:id="rId2"/>
              </a:rPr>
              <a:t>https://gist.github.com/4745061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6" y="1926307"/>
            <a:ext cx="8689722" cy="27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Chuck Norris </a:t>
            </a:r>
            <a:r>
              <a:rPr lang="pt-BR" sz="4000" dirty="0" err="1" smtClean="0">
                <a:solidFill>
                  <a:schemeClr val="bg1"/>
                </a:solidFill>
                <a:latin typeface="Sketch Rockwell" pitchFamily="2" charset="0"/>
              </a:rPr>
              <a:t>Nerdy</a:t>
            </a:r>
            <a:r>
              <a:rPr lang="pt-BR" sz="4000" dirty="0" smtClean="0">
                <a:solidFill>
                  <a:schemeClr val="bg1"/>
                </a:solidFill>
                <a:latin typeface="Sketch Rockwell" pitchFamily="2" charset="0"/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latin typeface="Sketch Rockwell" pitchFamily="2" charset="0"/>
              </a:rPr>
              <a:t>Jokes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Sejamos mais organizados</a:t>
            </a:r>
            <a:endParaRPr lang="pt-BR" dirty="0"/>
          </a:p>
        </p:txBody>
      </p:sp>
      <p:pic>
        <p:nvPicPr>
          <p:cNvPr id="6" name="Espaço Reservado para Conteúdo 5" descr="Quarto bagunç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86918"/>
            <a:ext cx="6408711" cy="4806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Sejamos mais organizados</a:t>
            </a:r>
            <a:endParaRPr lang="pt-BR" dirty="0"/>
          </a:p>
        </p:txBody>
      </p:sp>
      <p:pic>
        <p:nvPicPr>
          <p:cNvPr id="4" name="Espaço Reservado para Conteúdo 3" descr="Quarto orden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300895"/>
            <a:ext cx="5976664" cy="5063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Sejamos organizados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os programas crescem, geralmente o código fica mais complexo</a:t>
            </a:r>
          </a:p>
          <a:p>
            <a:r>
              <a:rPr lang="pt-BR" dirty="0" smtClean="0"/>
              <a:t>Uma forma de gerenciar essa complexidade é usar funções</a:t>
            </a:r>
          </a:p>
          <a:p>
            <a:r>
              <a:rPr lang="pt-BR" dirty="0" smtClean="0"/>
              <a:t>Elas permitem separar ações comuns, assim seu código fica mais fácil de ler e mais fácil de manter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Starbuzz</a:t>
            </a:r>
            <a:r>
              <a:rPr lang="pt-BR" dirty="0" smtClean="0"/>
              <a:t> está sem grãos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diretor da </a:t>
            </a:r>
            <a:r>
              <a:rPr lang="pt-BR" dirty="0" err="1" smtClean="0"/>
              <a:t>Starbuzz</a:t>
            </a:r>
            <a:r>
              <a:rPr lang="pt-BR" dirty="0" smtClean="0"/>
              <a:t> quer uma opção para compra rápida, sem esperar abaixar o preço</a:t>
            </a:r>
          </a:p>
          <a:p>
            <a:r>
              <a:rPr lang="pt-BR" dirty="0" smtClean="0"/>
              <a:t>Ao rodar o programa irei perguntar se quer comprar já ou não</a:t>
            </a:r>
          </a:p>
          <a:p>
            <a:r>
              <a:rPr lang="pt-BR" dirty="0" smtClean="0"/>
              <a:t>Se o usuário responder sim, então irei pegar o preço atual e comprar</a:t>
            </a:r>
          </a:p>
          <a:p>
            <a:r>
              <a:rPr lang="pt-BR" dirty="0" smtClean="0"/>
              <a:t>Caso negativo, irei esperar abaixar para menos que 4.74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novo programa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72448"/>
            <a:ext cx="6264696" cy="53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feio...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</a:t>
            </a:r>
            <a:r>
              <a:rPr lang="pt-BR" u="sng" dirty="0" smtClean="0"/>
              <a:t>duplique</a:t>
            </a:r>
            <a:r>
              <a:rPr lang="pt-BR" dirty="0" smtClean="0"/>
              <a:t> seu código...</a:t>
            </a:r>
          </a:p>
          <a:p>
            <a:r>
              <a:rPr lang="pt-BR" dirty="0" smtClean="0"/>
              <a:t>Isso leva ao excesso de código, tornando a manutenção do seu código difícil </a:t>
            </a:r>
          </a:p>
          <a:p>
            <a:r>
              <a:rPr lang="pt-BR" dirty="0" smtClean="0"/>
              <a:t>Procure </a:t>
            </a:r>
            <a:r>
              <a:rPr lang="pt-BR" u="sng" dirty="0" smtClean="0"/>
              <a:t>reutilizar</a:t>
            </a:r>
            <a:r>
              <a:rPr lang="pt-BR" dirty="0" smtClean="0"/>
              <a:t> seu código</a:t>
            </a:r>
          </a:p>
          <a:p>
            <a:r>
              <a:rPr lang="pt-BR" dirty="0" smtClean="0"/>
              <a:t>Definindo funções faremos </a:t>
            </a:r>
            <a:r>
              <a:rPr lang="pt-BR" u="sng" dirty="0" smtClean="0"/>
              <a:t>reuso</a:t>
            </a:r>
            <a:r>
              <a:rPr lang="pt-BR" dirty="0" smtClean="0"/>
              <a:t> de código</a:t>
            </a:r>
          </a:p>
          <a:p>
            <a:r>
              <a:rPr lang="pt-BR" dirty="0" smtClean="0"/>
              <a:t>Qual é a diferença?</a:t>
            </a:r>
          </a:p>
          <a:p>
            <a:r>
              <a:rPr lang="pt-BR" dirty="0" smtClean="0"/>
              <a:t>Se eu tiver que mudar algo, irei alterar em </a:t>
            </a:r>
            <a:r>
              <a:rPr lang="pt-BR" b="1" dirty="0" smtClean="0"/>
              <a:t>apenas um lugar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são códigos compartilháveis</a:t>
            </a:r>
          </a:p>
          <a:p>
            <a:r>
              <a:rPr lang="pt-BR" b="1" dirty="0" smtClean="0"/>
              <a:t>Defino</a:t>
            </a:r>
            <a:r>
              <a:rPr lang="pt-BR" dirty="0" smtClean="0"/>
              <a:t> um nome e </a:t>
            </a:r>
            <a:r>
              <a:rPr lang="pt-BR" b="1" dirty="0" smtClean="0"/>
              <a:t>chamo</a:t>
            </a:r>
            <a:r>
              <a:rPr lang="pt-BR" dirty="0" smtClean="0"/>
              <a:t> a função ao longo do programa</a:t>
            </a:r>
          </a:p>
          <a:p>
            <a:r>
              <a:rPr lang="pt-BR" dirty="0" smtClean="0"/>
              <a:t>A função deve ser definida </a:t>
            </a:r>
            <a:r>
              <a:rPr lang="pt-BR" u="sng" dirty="0" smtClean="0"/>
              <a:t>antes</a:t>
            </a:r>
            <a:r>
              <a:rPr lang="pt-BR" dirty="0" smtClean="0"/>
              <a:t> de você chamá-la</a:t>
            </a:r>
          </a:p>
          <a:p>
            <a:r>
              <a:rPr lang="pt-BR" dirty="0" smtClean="0"/>
              <a:t>Se você quiser retornar um valor para quem chamou a função deverá utilizar o comando </a:t>
            </a:r>
            <a:r>
              <a:rPr lang="pt-BR" b="1" dirty="0" err="1" smtClean="0"/>
              <a:t>return</a:t>
            </a: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4491"/>
            <a:ext cx="8083996" cy="649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683568" y="2780928"/>
            <a:ext cx="73698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321</Words>
  <Application>Microsoft Office PowerPoint</Application>
  <PresentationFormat>Apresentação na tela (4:3)</PresentationFormat>
  <Paragraphs>44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Sejamos mais organizados</vt:lpstr>
      <vt:lpstr>Sejamos mais organizados</vt:lpstr>
      <vt:lpstr>Sejamos organizados</vt:lpstr>
      <vt:lpstr>O Starbuzz está sem grãos</vt:lpstr>
      <vt:lpstr>Sugestão de novo programa</vt:lpstr>
      <vt:lpstr>Programa feio...</vt:lpstr>
      <vt:lpstr>Funções</vt:lpstr>
      <vt:lpstr>Apresentação do PowerPoint</vt:lpstr>
      <vt:lpstr>Não existem perguntas idiotas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massa</cp:lastModifiedBy>
  <cp:revision>232</cp:revision>
  <dcterms:created xsi:type="dcterms:W3CDTF">2009-08-17T13:20:03Z</dcterms:created>
  <dcterms:modified xsi:type="dcterms:W3CDTF">2013-09-15T20:37:23Z</dcterms:modified>
</cp:coreProperties>
</file>