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90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9295A-3129-4563-A4D7-7DF674138D6F}" type="datetimeFigureOut">
              <a:rPr lang="en-US" smtClean="0"/>
              <a:pPr/>
              <a:t>9/16/2013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736CD-58A4-4328-B978-751BAAFA503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537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731ED7-C4E8-427E-988E-D0EBA99155CB}" type="slidenum">
              <a:rPr lang="pt-BR"/>
              <a:pPr/>
              <a:t>1</a:t>
            </a:fld>
            <a:endParaRPr lang="pt-BR"/>
          </a:p>
        </p:txBody>
      </p:sp>
      <p:sp>
        <p:nvSpPr>
          <p:cNvPr id="19458" name="Rectangle 1026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1945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9/16/2013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9/16/2013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9/16/2013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9/16/2013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9/16/2013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9/16/2013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9/16/2013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9/16/2013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9/16/2013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9/16/2013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9/16/2013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7B54E-2A6A-4267-B61C-6574ABDC9D27}" type="datetimeFigureOut">
              <a:rPr lang="en-US" smtClean="0"/>
              <a:pPr/>
              <a:t>9/16/2013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311" y="8331"/>
            <a:ext cx="3333073" cy="5373216"/>
          </a:xfrm>
          <a:prstGeom prst="rect">
            <a:avLst/>
          </a:prstGeom>
        </p:spPr>
      </p:pic>
      <p:sp>
        <p:nvSpPr>
          <p:cNvPr id="7" name="Rectangle 4"/>
          <p:cNvSpPr>
            <a:spLocks noGrp="1" noChangeArrowheads="1"/>
          </p:cNvSpPr>
          <p:nvPr/>
        </p:nvSpPr>
        <p:spPr>
          <a:xfrm>
            <a:off x="-6303" y="5122204"/>
            <a:ext cx="9150303" cy="173579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Revisão Arquivos e Listas</a:t>
            </a:r>
          </a:p>
          <a:p>
            <a:r>
              <a:rPr lang="pt-BR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fmasanori@gmail.com</a:t>
            </a:r>
            <a:endParaRPr lang="pt-BR" sz="54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 </a:t>
            </a:r>
            <a:r>
              <a:rPr lang="pt-BR" dirty="0" err="1" smtClean="0"/>
              <a:t>split</a:t>
            </a:r>
            <a:r>
              <a:rPr lang="pt-BR" dirty="0" smtClean="0"/>
              <a:t> corta a string</a:t>
            </a:r>
            <a:endParaRPr lang="pt-BR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824" y="1600200"/>
            <a:ext cx="786235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0" y="1916832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Lista de variáveis que irá receber a string fatiada</a:t>
            </a:r>
            <a:endParaRPr lang="pt-BR" sz="1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6732240" y="1628800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Método </a:t>
            </a:r>
            <a:r>
              <a:rPr lang="pt-BR" sz="1400" dirty="0" err="1" smtClean="0"/>
              <a:t>split</a:t>
            </a:r>
            <a:r>
              <a:rPr lang="pt-BR" sz="1400" dirty="0" smtClean="0"/>
              <a:t> cortando a variável </a:t>
            </a:r>
            <a:r>
              <a:rPr lang="pt-BR" sz="1400" dirty="0" err="1" smtClean="0"/>
              <a:t>rock_band</a:t>
            </a:r>
            <a:endParaRPr lang="pt-BR" sz="14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611560" y="5949280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Várias variáveis...</a:t>
            </a:r>
            <a:endParaRPr lang="pt-BR" sz="14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6228184" y="5877272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... cada uma com sua própria string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Encontrando o 1º lugar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628800"/>
            <a:ext cx="5267325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365104"/>
            <a:ext cx="11620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Sai o placar...</a:t>
            </a:r>
            <a:endParaRPr lang="pt-BR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0656" y="1916831"/>
            <a:ext cx="7567767" cy="3926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5940152" y="2348880"/>
            <a:ext cx="2304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E o segundo e terceiro lugares?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Controlar 3 pontuações é complicado</a:t>
            </a: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68760"/>
            <a:ext cx="4968552" cy="546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Ordenar a lista seria melhor</a:t>
            </a:r>
            <a:endParaRPr lang="pt-BR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6300" y="1686719"/>
            <a:ext cx="7391400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aixaDeTexto 5"/>
          <p:cNvSpPr txBox="1"/>
          <p:nvPr/>
        </p:nvSpPr>
        <p:spPr>
          <a:xfrm>
            <a:off x="755576" y="2276872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Os dados não ordenados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2555776" y="2204864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Dados classificados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6084168" y="1772816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As três primeiras posições são os primeiros. Fácil!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1475656" y="6021288"/>
            <a:ext cx="6120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Mas ordenar dados em disco não é trivial...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Ordenação é mais fácil na memória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Dados em disco são </a:t>
            </a:r>
            <a:r>
              <a:rPr lang="pt-BR" i="1" dirty="0" smtClean="0"/>
              <a:t>persistentes</a:t>
            </a:r>
            <a:r>
              <a:rPr lang="pt-BR" dirty="0" smtClean="0"/>
              <a:t>: se você puxar o fio da tomada, o computador não esquecerá as informações gravadas no disco</a:t>
            </a:r>
          </a:p>
          <a:p>
            <a:r>
              <a:rPr lang="pt-BR" dirty="0" smtClean="0"/>
              <a:t>Dados na memória são muito mais rápidos, porém não são persistentes: os dados na memória desaparecem quando seu programa sai ou quando o computador é desligado</a:t>
            </a:r>
          </a:p>
          <a:p>
            <a:r>
              <a:rPr lang="pt-BR" dirty="0" smtClean="0"/>
              <a:t>Design </a:t>
            </a:r>
            <a:r>
              <a:rPr lang="pt-BR" dirty="0" err="1" smtClean="0"/>
              <a:t>Tradeoff</a:t>
            </a:r>
            <a:r>
              <a:rPr lang="pt-BR" dirty="0" smtClean="0"/>
              <a:t>: persistência x rapidez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Primeiro: ler os dados para a memória</a:t>
            </a:r>
            <a:endParaRPr lang="pt-BR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132856"/>
            <a:ext cx="7724775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-180528" y="342900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surf.txt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6300192" y="1052736"/>
            <a:ext cx="2016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Tenho muitas linhas, logo preciso de muitas variáveis... Certo?!?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6804248" y="5445224"/>
            <a:ext cx="2016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Você tem algum </a:t>
            </a:r>
            <a:r>
              <a:rPr lang="pt-BR" dirty="0" err="1" smtClean="0"/>
              <a:t>ármario</a:t>
            </a:r>
            <a:r>
              <a:rPr lang="pt-BR" dirty="0" smtClean="0"/>
              <a:t> </a:t>
            </a:r>
            <a:r>
              <a:rPr lang="pt-BR" u="sng" dirty="0" smtClean="0"/>
              <a:t>grande</a:t>
            </a:r>
            <a:r>
              <a:rPr lang="pt-BR" dirty="0" smtClean="0"/>
              <a:t>?!? Porque são muitos potes...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611560" y="5445224"/>
            <a:ext cx="4896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Mas como vou dar nome para todas essas variáveis??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Uai, </a:t>
            </a:r>
            <a:r>
              <a:rPr lang="pt-BR" dirty="0" err="1" smtClean="0"/>
              <a:t>vamô</a:t>
            </a:r>
            <a:r>
              <a:rPr lang="pt-BR" dirty="0" smtClean="0"/>
              <a:t> usar um </a:t>
            </a:r>
            <a:r>
              <a:rPr lang="pt-BR" u="sng" dirty="0" smtClean="0"/>
              <a:t>trem</a:t>
            </a:r>
            <a:r>
              <a:rPr lang="pt-BR" dirty="0" smtClean="0"/>
              <a:t>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r>
              <a:rPr lang="pt-BR" dirty="0" err="1" smtClean="0"/>
              <a:t>Array</a:t>
            </a:r>
            <a:r>
              <a:rPr lang="pt-BR" dirty="0" smtClean="0"/>
              <a:t>, lista, vetor são nomes comuns para um </a:t>
            </a:r>
            <a:r>
              <a:rPr lang="pt-BR" i="1" dirty="0" smtClean="0"/>
              <a:t>lote inteiro</a:t>
            </a:r>
            <a:r>
              <a:rPr lang="pt-BR" dirty="0" smtClean="0"/>
              <a:t> de dados</a:t>
            </a:r>
          </a:p>
          <a:p>
            <a:r>
              <a:rPr lang="pt-BR" dirty="0" smtClean="0"/>
              <a:t>Preciso de apenas uma </a:t>
            </a:r>
            <a:r>
              <a:rPr lang="pt-BR" i="1" dirty="0" smtClean="0"/>
              <a:t>única variável</a:t>
            </a:r>
            <a:r>
              <a:rPr lang="pt-BR" dirty="0" smtClean="0"/>
              <a:t> para todo o trem de dados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3573016"/>
            <a:ext cx="3467814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971600" y="5445224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Mineirinho carregando seu trem de dados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4860032" y="5445224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Cada vagão tem uma parte dos dados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Voltando ao surf...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Podemos criar uma lista de notas</a:t>
            </a:r>
          </a:p>
          <a:p>
            <a:r>
              <a:rPr lang="pt-BR" dirty="0" smtClean="0"/>
              <a:t>Para inserir cada nova nota use </a:t>
            </a:r>
            <a:r>
              <a:rPr lang="pt-BR" dirty="0" err="1" smtClean="0"/>
              <a:t>append</a:t>
            </a:r>
            <a:endParaRPr lang="pt-BR" dirty="0" smtClean="0"/>
          </a:p>
          <a:p>
            <a:r>
              <a:rPr lang="pt-BR" dirty="0" smtClean="0"/>
              <a:t>Os melhores colocados serão notas[0], notas[1] e notas[2]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Nova classificação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628800"/>
            <a:ext cx="5267325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509120"/>
            <a:ext cx="81915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3255440"/>
            <a:ext cx="4572000" cy="3602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aixaDeTexto 8"/>
          <p:cNvSpPr txBox="1"/>
          <p:nvPr/>
        </p:nvSpPr>
        <p:spPr>
          <a:xfrm>
            <a:off x="6228184" y="4221088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Legal, cara! Mal posso acreditar que venci.</a:t>
            </a:r>
            <a:endParaRPr lang="pt-BR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Campeonato de Surf em </a:t>
            </a:r>
            <a:r>
              <a:rPr lang="pt-BR" dirty="0" err="1" smtClean="0"/>
              <a:t>Codeville</a:t>
            </a:r>
            <a:endParaRPr lang="pt-BR" dirty="0"/>
          </a:p>
        </p:txBody>
      </p:sp>
      <p:pic>
        <p:nvPicPr>
          <p:cNvPr id="6" name="Espaço Reservado para Conteúdo 5" descr="Imagem027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74764" y="1600200"/>
            <a:ext cx="3394472" cy="4525963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Classificar em ordem </a:t>
            </a:r>
            <a:r>
              <a:rPr lang="pt-BR" dirty="0" err="1" smtClean="0"/>
              <a:t>descrescente</a:t>
            </a:r>
            <a:endParaRPr lang="pt-BR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3355" y="1600200"/>
            <a:ext cx="821729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6300192" y="1124744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Caixas em qualquer ordem</a:t>
            </a:r>
            <a:endParaRPr lang="pt-BR" sz="12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6372200" y="5733256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Caixas em  ordem </a:t>
            </a:r>
            <a:r>
              <a:rPr lang="pt-BR" sz="1200" dirty="0" err="1" smtClean="0"/>
              <a:t>descrescente</a:t>
            </a:r>
            <a:endParaRPr lang="pt-BR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 </a:t>
            </a:r>
            <a:r>
              <a:rPr lang="pt-BR" dirty="0" err="1" smtClean="0"/>
              <a:t>sort</a:t>
            </a:r>
            <a:r>
              <a:rPr lang="pt-BR" dirty="0" smtClean="0"/>
              <a:t> e </a:t>
            </a:r>
            <a:r>
              <a:rPr lang="pt-BR" dirty="0" err="1" smtClean="0"/>
              <a:t>reverse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método </a:t>
            </a:r>
            <a:r>
              <a:rPr lang="pt-BR" dirty="0" err="1" smtClean="0"/>
              <a:t>sort</a:t>
            </a:r>
            <a:r>
              <a:rPr lang="pt-BR" dirty="0" smtClean="0"/>
              <a:t> ordena os dados</a:t>
            </a:r>
          </a:p>
          <a:p>
            <a:r>
              <a:rPr lang="pt-BR" dirty="0" smtClean="0"/>
              <a:t>Utilizo </a:t>
            </a:r>
            <a:r>
              <a:rPr lang="pt-BR" dirty="0" err="1" smtClean="0"/>
              <a:t>reverse</a:t>
            </a:r>
            <a:r>
              <a:rPr lang="pt-BR" dirty="0" smtClean="0"/>
              <a:t> para que fiquem em ordem </a:t>
            </a:r>
            <a:r>
              <a:rPr lang="pt-BR" dirty="0" err="1" smtClean="0"/>
              <a:t>descrescente</a:t>
            </a:r>
            <a:endParaRPr lang="pt-BR" dirty="0" smtClean="0"/>
          </a:p>
          <a:p>
            <a:r>
              <a:rPr lang="pt-BR" dirty="0" smtClean="0"/>
              <a:t>O </a:t>
            </a:r>
            <a:r>
              <a:rPr lang="pt-BR" dirty="0" err="1" smtClean="0"/>
              <a:t>nerd</a:t>
            </a:r>
            <a:r>
              <a:rPr lang="pt-BR" dirty="0" smtClean="0"/>
              <a:t> pode utilizar notas.</a:t>
            </a:r>
            <a:r>
              <a:rPr lang="pt-BR" dirty="0" err="1" smtClean="0"/>
              <a:t>sort</a:t>
            </a:r>
            <a:r>
              <a:rPr lang="pt-BR" dirty="0" smtClean="0"/>
              <a:t>(</a:t>
            </a:r>
            <a:r>
              <a:rPr lang="pt-BR" dirty="0" err="1" smtClean="0"/>
              <a:t>reverse</a:t>
            </a:r>
            <a:r>
              <a:rPr lang="pt-BR" dirty="0" smtClean="0"/>
              <a:t> = </a:t>
            </a:r>
            <a:r>
              <a:rPr lang="pt-BR" dirty="0" err="1" smtClean="0"/>
              <a:t>True</a:t>
            </a:r>
            <a:r>
              <a:rPr lang="pt-BR" dirty="0" smtClean="0"/>
              <a:t>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Finalmente a classificação correta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12776"/>
            <a:ext cx="525780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941168"/>
            <a:ext cx="79057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51502" y="4077073"/>
            <a:ext cx="5992498" cy="2780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aixaDeTexto 7"/>
          <p:cNvSpPr txBox="1"/>
          <p:nvPr/>
        </p:nvSpPr>
        <p:spPr>
          <a:xfrm>
            <a:off x="5436096" y="4365104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Agora sim, vence o melhor!</a:t>
            </a:r>
            <a:endParaRPr lang="pt-BR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Campeonato de Surf em </a:t>
            </a:r>
            <a:r>
              <a:rPr lang="pt-BR" dirty="0" err="1" smtClean="0"/>
              <a:t>Codeville</a:t>
            </a:r>
            <a:endParaRPr lang="pt-BR" dirty="0"/>
          </a:p>
        </p:txBody>
      </p:sp>
      <p:pic>
        <p:nvPicPr>
          <p:cNvPr id="8" name="Espaço Reservado para Conteúdo 7" descr="84552679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58900" y="1716881"/>
            <a:ext cx="6426200" cy="429260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Campeonato de Surf em </a:t>
            </a:r>
            <a:r>
              <a:rPr lang="pt-BR" dirty="0" err="1" smtClean="0"/>
              <a:t>Codeville</a:t>
            </a:r>
            <a:endParaRPr lang="pt-BR" dirty="0"/>
          </a:p>
        </p:txBody>
      </p:sp>
      <p:pic>
        <p:nvPicPr>
          <p:cNvPr id="4" name="Espaço Reservado para Conteúdo 3" descr="surf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Encontre a pontuação mais alta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As pontuações estão no arquivo surf.txt</a:t>
            </a:r>
          </a:p>
          <a:p>
            <a:r>
              <a:rPr lang="pt-BR" dirty="0" smtClean="0"/>
              <a:t>Selecione a pontuação mais alta para saber o vencedor!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3429000"/>
            <a:ext cx="3798366" cy="3084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5364088" y="5301208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Os resultados estão no arquivo surf.txt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Lendo o arquivo surf.txt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556792"/>
            <a:ext cx="41148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924944"/>
            <a:ext cx="2162175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Fragmentador for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1556792"/>
            <a:ext cx="4680519" cy="45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899592" y="1484784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O arquivo inteiro alimenta o fragmentador for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5868144" y="1844824"/>
            <a:ext cx="2664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Nota: nosso “fragmentador” for não destrói os dados, apenas divide em linhas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6156176" y="4365104"/>
            <a:ext cx="2232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 saída é uma linha por vez (cada uma é uma string)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Descubra quem obteve a maior nota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1268760"/>
            <a:ext cx="3960440" cy="5337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aixaDeTexto 6"/>
          <p:cNvSpPr txBox="1"/>
          <p:nvPr/>
        </p:nvSpPr>
        <p:spPr>
          <a:xfrm>
            <a:off x="5796136" y="5373216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Sugestão: utilize o método </a:t>
            </a:r>
            <a:r>
              <a:rPr lang="pt-BR" dirty="0" err="1" smtClean="0"/>
              <a:t>split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 </a:t>
            </a:r>
            <a:r>
              <a:rPr lang="pt-BR" dirty="0" err="1" smtClean="0"/>
              <a:t>split</a:t>
            </a:r>
            <a:r>
              <a:rPr lang="pt-BR" dirty="0" smtClean="0"/>
              <a:t> corta a string</a:t>
            </a: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088" y="3501008"/>
            <a:ext cx="29718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0" y="4005064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Uma única variável recebe...</a:t>
            </a:r>
            <a:endParaRPr lang="pt-BR" sz="1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2160240" y="4005064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... uma string com quatro palavras</a:t>
            </a:r>
            <a:endParaRPr lang="pt-BR" sz="14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2636912"/>
            <a:ext cx="262890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aixaDeTexto 8"/>
          <p:cNvSpPr txBox="1"/>
          <p:nvPr/>
        </p:nvSpPr>
        <p:spPr>
          <a:xfrm>
            <a:off x="4427984" y="3645024"/>
            <a:ext cx="14401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Uma variável == um pote com rótulo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7380312" y="3717032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Uma string dentro do pote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2274</TotalTime>
  <Words>454</Words>
  <Application>Microsoft Office PowerPoint</Application>
  <PresentationFormat>Apresentação na tela (4:3)</PresentationFormat>
  <Paragraphs>65</Paragraphs>
  <Slides>22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3" baseType="lpstr">
      <vt:lpstr>Tema do Office</vt:lpstr>
      <vt:lpstr>Apresentação do PowerPoint</vt:lpstr>
      <vt:lpstr>Campeonato de Surf em Codeville</vt:lpstr>
      <vt:lpstr>Campeonato de Surf em Codeville</vt:lpstr>
      <vt:lpstr>Campeonato de Surf em Codeville</vt:lpstr>
      <vt:lpstr>Encontre a pontuação mais alta</vt:lpstr>
      <vt:lpstr>Lendo o arquivo surf.txt</vt:lpstr>
      <vt:lpstr>Fragmentador for</vt:lpstr>
      <vt:lpstr>Descubra quem obteve a maior nota</vt:lpstr>
      <vt:lpstr>O método split corta a string</vt:lpstr>
      <vt:lpstr>O método split corta a string</vt:lpstr>
      <vt:lpstr>Encontrando o 1º lugar</vt:lpstr>
      <vt:lpstr>Sai o placar...</vt:lpstr>
      <vt:lpstr>Controlar 3 pontuações é complicado</vt:lpstr>
      <vt:lpstr>Ordenar a lista seria melhor</vt:lpstr>
      <vt:lpstr>Ordenação é mais fácil na memória</vt:lpstr>
      <vt:lpstr>Primeiro: ler os dados para a memória</vt:lpstr>
      <vt:lpstr>Uai, vamô usar um trem de dados</vt:lpstr>
      <vt:lpstr>Voltando ao surf...</vt:lpstr>
      <vt:lpstr>Nova classificação</vt:lpstr>
      <vt:lpstr>Classificar em ordem descrescente</vt:lpstr>
      <vt:lpstr>Métodos sort e reverse</vt:lpstr>
      <vt:lpstr>Finalmente a classificação correta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Fernando Masanori</dc:title>
  <dc:creator>Fernando Masanori</dc:creator>
  <cp:lastModifiedBy>massa</cp:lastModifiedBy>
  <cp:revision>281</cp:revision>
  <dcterms:created xsi:type="dcterms:W3CDTF">2009-08-17T13:20:03Z</dcterms:created>
  <dcterms:modified xsi:type="dcterms:W3CDTF">2013-09-16T14:41:08Z</dcterms:modified>
</cp:coreProperties>
</file>