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>
      <p:cViewPr varScale="1">
        <p:scale>
          <a:sx n="86" d="100"/>
          <a:sy n="86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Revisão Geral 2</a:t>
            </a:r>
            <a:endParaRPr lang="pt-BR" sz="72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funções deixam de existir assim que você sair do interpretador </a:t>
            </a:r>
            <a:r>
              <a:rPr lang="pt-BR" dirty="0" err="1" smtClean="0"/>
              <a:t>Python</a:t>
            </a:r>
            <a:endParaRPr lang="pt-BR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smtClean="0"/>
              <a:t>Por isso, os programas são normalmente compostos de módulos, que são arquivos salvos em disco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smtClean="0"/>
              <a:t>Um módulo é um arquivo texto que contêm um programa </a:t>
            </a:r>
            <a:r>
              <a:rPr lang="pt-BR" dirty="0" err="1" smtClean="0"/>
              <a:t>python</a:t>
            </a:r>
            <a:endParaRPr lang="pt-BR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smtClean="0"/>
              <a:t>Você pode editar os módulos em uma ambiente de desenvolvimento, que realça palavras reservadas, faz </a:t>
            </a:r>
            <a:r>
              <a:rPr lang="pt-BR" dirty="0" err="1" smtClean="0"/>
              <a:t>identação</a:t>
            </a:r>
            <a:r>
              <a:rPr lang="pt-BR" dirty="0" smtClean="0"/>
              <a:t> automática, 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pt-BR" dirty="0" smtClean="0"/>
              <a:t>Salvamos um programa chamado caos.</a:t>
            </a:r>
            <a:r>
              <a:rPr lang="pt-BR" dirty="0" err="1" smtClean="0"/>
              <a:t>py</a:t>
            </a:r>
            <a:endParaRPr lang="pt-BR" dirty="0" smtClean="0"/>
          </a:p>
          <a:p>
            <a:r>
              <a:rPr lang="pt-BR" dirty="0" smtClean="0"/>
              <a:t>Não esqueça a </a:t>
            </a:r>
            <a:r>
              <a:rPr lang="pt-BR" dirty="0" err="1" smtClean="0"/>
              <a:t>extenção</a:t>
            </a:r>
            <a:r>
              <a:rPr lang="pt-BR" dirty="0" smtClean="0"/>
              <a:t> .</a:t>
            </a:r>
            <a:r>
              <a:rPr lang="pt-BR" dirty="0" err="1" smtClean="0"/>
              <a:t>py</a:t>
            </a:r>
            <a:endParaRPr lang="pt-BR" dirty="0" smtClean="0"/>
          </a:p>
          <a:p>
            <a:r>
              <a:rPr lang="pt-BR" dirty="0" smtClean="0"/>
              <a:t>Podemos rodar o programa com a tecla F5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3915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939131"/>
            <a:ext cx="71056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r>
              <a:rPr lang="pt-BR" dirty="0" smtClean="0"/>
              <a:t>Linhas que começam com “#” são chamadas de comentários</a:t>
            </a:r>
          </a:p>
          <a:p>
            <a:r>
              <a:rPr lang="pt-BR" dirty="0" smtClean="0"/>
              <a:t>Servem para serem lidas por humanos e são ignoradas pelo </a:t>
            </a:r>
            <a:r>
              <a:rPr lang="pt-BR" dirty="0" err="1" smtClean="0"/>
              <a:t>Python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Python</a:t>
            </a:r>
            <a:r>
              <a:rPr lang="pt-BR" dirty="0" smtClean="0"/>
              <a:t> pula todo o texto do “#” até o fim da linha 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496944" cy="7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t-BR" dirty="0" smtClean="0"/>
              <a:t>x é um exemplo de </a:t>
            </a:r>
            <a:r>
              <a:rPr lang="pt-BR" i="1" dirty="0" smtClean="0"/>
              <a:t>variável</a:t>
            </a:r>
          </a:p>
          <a:p>
            <a:r>
              <a:rPr lang="pt-BR" dirty="0" smtClean="0"/>
              <a:t>Em x atribuiremos um valor que poderá ser referenciado depois</a:t>
            </a:r>
          </a:p>
          <a:p>
            <a:r>
              <a:rPr lang="pt-BR" dirty="0" smtClean="0"/>
              <a:t>A mensagem entre aspas será apresentada e a resposta armazenada em x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772816"/>
            <a:ext cx="839407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pt-BR" dirty="0" smtClean="0"/>
              <a:t>Existem comandos de </a:t>
            </a:r>
            <a:r>
              <a:rPr lang="pt-BR" i="1" dirty="0" smtClean="0"/>
              <a:t>loop</a:t>
            </a:r>
            <a:r>
              <a:rPr lang="pt-BR" dirty="0" smtClean="0"/>
              <a:t> como o </a:t>
            </a:r>
            <a:r>
              <a:rPr lang="pt-BR" i="1" dirty="0" smtClean="0"/>
              <a:t>for</a:t>
            </a:r>
          </a:p>
          <a:p>
            <a:r>
              <a:rPr lang="pt-BR" dirty="0" smtClean="0"/>
              <a:t>Um </a:t>
            </a:r>
            <a:r>
              <a:rPr lang="pt-BR" i="1" dirty="0" smtClean="0"/>
              <a:t>loop</a:t>
            </a:r>
            <a:r>
              <a:rPr lang="pt-BR" dirty="0" smtClean="0"/>
              <a:t> serve para repetir várias vezes um bloco de comandos</a:t>
            </a:r>
          </a:p>
          <a:p>
            <a:r>
              <a:rPr lang="pt-BR" dirty="0" smtClean="0"/>
              <a:t>Neste exemplo o bloco seguinte irá ser repetido 10 vezes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470452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pt-BR" dirty="0" smtClean="0"/>
              <a:t>Chamamos de </a:t>
            </a:r>
            <a:r>
              <a:rPr lang="pt-BR" i="1" dirty="0" err="1" smtClean="0"/>
              <a:t>identação</a:t>
            </a:r>
            <a:r>
              <a:rPr lang="pt-BR" dirty="0" smtClean="0"/>
              <a:t> os espaços no início da linha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Python</a:t>
            </a:r>
            <a:r>
              <a:rPr lang="pt-BR" dirty="0" smtClean="0"/>
              <a:t> a </a:t>
            </a:r>
            <a:r>
              <a:rPr lang="pt-BR" dirty="0" err="1" smtClean="0"/>
              <a:t>identação</a:t>
            </a:r>
            <a:r>
              <a:rPr lang="pt-BR" dirty="0" smtClean="0"/>
              <a:t> delimita o bloco que será executado</a:t>
            </a:r>
          </a:p>
          <a:p>
            <a:r>
              <a:rPr lang="pt-BR" dirty="0" smtClean="0"/>
              <a:t>O cálculo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3.9*x*(1-x)</a:t>
            </a:r>
            <a:r>
              <a:rPr lang="pt-BR" dirty="0" smtClean="0"/>
              <a:t> será executado na CPU e </a:t>
            </a:r>
            <a:r>
              <a:rPr lang="pt-BR" i="1" dirty="0" smtClean="0"/>
              <a:t>atribuído</a:t>
            </a:r>
            <a:r>
              <a:rPr lang="pt-BR" dirty="0" smtClean="0"/>
              <a:t> na variável x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93019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caos devolve valores bem diferentes, mesmo quando a entrada é parecida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2976"/>
            <a:ext cx="443253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12976"/>
            <a:ext cx="442314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Altere o </a:t>
            </a:r>
            <a:r>
              <a:rPr lang="pt-BR" smtClean="0"/>
              <a:t>programa anterior </a:t>
            </a:r>
            <a:r>
              <a:rPr lang="pt-BR" dirty="0" smtClean="0"/>
              <a:t>de forma que leia um valor inteiro n e execute o </a:t>
            </a:r>
            <a:r>
              <a:rPr lang="pt-BR" i="1" dirty="0" smtClean="0"/>
              <a:t>for</a:t>
            </a:r>
            <a:r>
              <a:rPr lang="pt-BR" dirty="0" smtClean="0"/>
              <a:t> n vezes no lugar </a:t>
            </a:r>
            <a:r>
              <a:rPr lang="pt-BR" smtClean="0"/>
              <a:t>do valor fixo 10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descrição de uma seqüência de passos para resolver um problema computacional é chamada de </a:t>
            </a:r>
            <a:r>
              <a:rPr lang="pt-BR" i="1" dirty="0" smtClean="0"/>
              <a:t>algoritmo</a:t>
            </a:r>
          </a:p>
          <a:p>
            <a:r>
              <a:rPr lang="pt-BR" dirty="0" smtClean="0"/>
              <a:t>Algoritmos são programas (</a:t>
            </a:r>
            <a:r>
              <a:rPr lang="pt-BR" i="1" dirty="0" smtClean="0"/>
              <a:t>software</a:t>
            </a:r>
            <a:r>
              <a:rPr lang="pt-BR" dirty="0" smtClean="0"/>
              <a:t>) que determinam o que o computador (</a:t>
            </a:r>
            <a:r>
              <a:rPr lang="pt-BR" i="1" dirty="0" smtClean="0"/>
              <a:t>hardware</a:t>
            </a:r>
            <a:r>
              <a:rPr lang="pt-BR" dirty="0" smtClean="0"/>
              <a:t>) fará</a:t>
            </a:r>
          </a:p>
          <a:p>
            <a:r>
              <a:rPr lang="pt-BR" dirty="0" smtClean="0"/>
              <a:t>O processo de criar software é chamado de </a:t>
            </a:r>
            <a:r>
              <a:rPr lang="pt-BR" i="1" dirty="0" smtClean="0"/>
              <a:t>programação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programa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detalhado de instruções, passo a passo, dizendo o que o computador fará</a:t>
            </a:r>
          </a:p>
          <a:p>
            <a:r>
              <a:rPr lang="pt-BR" dirty="0" smtClean="0"/>
              <a:t>Se mudamos o programa, o computador fará uma outra coisa diferente</a:t>
            </a:r>
          </a:p>
          <a:p>
            <a:r>
              <a:rPr lang="pt-BR" dirty="0" smtClean="0"/>
              <a:t>O computador permanece o mesmo, mas o programa mudou</a:t>
            </a:r>
          </a:p>
          <a:p>
            <a:r>
              <a:rPr lang="pt-BR" dirty="0" smtClean="0"/>
              <a:t>Programas são executados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Recordação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Linguagens de programação possuem uma sintaxe formal</a:t>
            </a:r>
          </a:p>
          <a:p>
            <a:r>
              <a:rPr lang="pt-BR" dirty="0" smtClean="0"/>
              <a:t>Computadores entendem apenas a linguagem de máquina</a:t>
            </a:r>
          </a:p>
          <a:p>
            <a:r>
              <a:rPr lang="pt-BR" dirty="0" err="1" smtClean="0"/>
              <a:t>Python</a:t>
            </a:r>
            <a:r>
              <a:rPr lang="pt-BR" dirty="0" smtClean="0"/>
              <a:t> é uma linguagem interpretada de alto nível</a:t>
            </a:r>
          </a:p>
          <a:p>
            <a:r>
              <a:rPr lang="pt-BR" dirty="0" smtClean="0"/>
              <a:t>O interpretador </a:t>
            </a:r>
            <a:r>
              <a:rPr lang="pt-BR" dirty="0" err="1" smtClean="0"/>
              <a:t>Python</a:t>
            </a:r>
            <a:r>
              <a:rPr lang="pt-BR" dirty="0" smtClean="0"/>
              <a:t> converte os comandos instrução por instrução para a linguagem de máquina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programa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Software</a:t>
            </a:r>
            <a:r>
              <a:rPr lang="pt-BR" dirty="0" smtClean="0"/>
              <a:t> (programas) comandam o </a:t>
            </a:r>
            <a:r>
              <a:rPr lang="pt-BR" i="1" dirty="0" smtClean="0"/>
              <a:t>hardware</a:t>
            </a:r>
            <a:endParaRPr lang="pt-BR" dirty="0" smtClean="0"/>
          </a:p>
          <a:p>
            <a:r>
              <a:rPr lang="pt-BR" dirty="0" smtClean="0"/>
              <a:t>O processo de criar software chama-se </a:t>
            </a:r>
            <a:r>
              <a:rPr lang="pt-BR" i="1" dirty="0" smtClean="0"/>
              <a:t>programação</a:t>
            </a:r>
          </a:p>
          <a:p>
            <a:r>
              <a:rPr lang="pt-BR" dirty="0" smtClean="0"/>
              <a:t>Um </a:t>
            </a:r>
            <a:r>
              <a:rPr lang="pt-BR" i="1" dirty="0" smtClean="0"/>
              <a:t>algoritmo </a:t>
            </a:r>
            <a:r>
              <a:rPr lang="pt-BR" dirty="0" smtClean="0"/>
              <a:t>é a receita, passo a passo, que resolve um problema computacional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Linguagens de baixo nível são as mais próximas da máquina</a:t>
            </a:r>
          </a:p>
          <a:p>
            <a:r>
              <a:rPr lang="pt-BR" dirty="0" err="1" smtClean="0"/>
              <a:t>Assembler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Carregue o número da variável A na CPU</a:t>
            </a:r>
          </a:p>
          <a:p>
            <a:pPr lvl="1"/>
            <a:r>
              <a:rPr lang="pt-BR" dirty="0" smtClean="0"/>
              <a:t>Carregue o número da variável B na CPU</a:t>
            </a:r>
          </a:p>
          <a:p>
            <a:pPr lvl="1"/>
            <a:r>
              <a:rPr lang="pt-BR" dirty="0" smtClean="0"/>
              <a:t>Adicione os dois números na CPU</a:t>
            </a:r>
          </a:p>
          <a:p>
            <a:pPr lvl="1"/>
            <a:r>
              <a:rPr lang="pt-BR" dirty="0" smtClean="0"/>
              <a:t>Armazene o resultado na variável C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Comando original em linguagem de alto nível:</a:t>
            </a:r>
          </a:p>
          <a:p>
            <a:pPr lvl="1">
              <a:buNone/>
            </a:pPr>
            <a:r>
              <a:rPr lang="pt-BR" b="1" dirty="0" smtClean="0"/>
              <a:t>C = A + B</a:t>
            </a:r>
          </a:p>
          <a:p>
            <a:r>
              <a:rPr lang="pt-BR" i="1" dirty="0" smtClean="0"/>
              <a:t>Compiladores</a:t>
            </a:r>
            <a:r>
              <a:rPr lang="pt-BR" dirty="0" smtClean="0"/>
              <a:t> convertem a linguagem de alto nível para a linguagem de máquina específica de um computador</a:t>
            </a:r>
          </a:p>
          <a:p>
            <a:r>
              <a:rPr lang="pt-BR" i="1" dirty="0" smtClean="0"/>
              <a:t>Interpretadores</a:t>
            </a:r>
            <a:r>
              <a:rPr lang="pt-BR" dirty="0" smtClean="0"/>
              <a:t> analisam e executam o programa instrução por instrução na linguagem </a:t>
            </a:r>
            <a:r>
              <a:rPr lang="pt-BR" smtClean="0"/>
              <a:t>de máquina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r>
              <a:rPr lang="pt-BR" dirty="0" smtClean="0"/>
              <a:t>O sinal “&gt;&gt;&gt;” indica que o </a:t>
            </a:r>
            <a:r>
              <a:rPr lang="pt-BR" dirty="0" err="1" smtClean="0"/>
              <a:t>Python</a:t>
            </a:r>
            <a:r>
              <a:rPr lang="pt-BR" dirty="0" smtClean="0"/>
              <a:t> está “pronto” para receber comandos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44408" cy="88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45024"/>
            <a:ext cx="397592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Normalmente queremos repetir uma série de comandos várias vezes</a:t>
            </a:r>
          </a:p>
          <a:p>
            <a:r>
              <a:rPr lang="pt-BR" dirty="0" smtClean="0"/>
              <a:t>Uma forma de fazer isso é utilizar uma </a:t>
            </a:r>
            <a:r>
              <a:rPr lang="pt-BR" i="1" dirty="0" smtClean="0"/>
              <a:t>função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56992"/>
            <a:ext cx="55435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esqueça dos parênteses ao chamar a função!</a:t>
            </a:r>
          </a:p>
          <a:p>
            <a:r>
              <a:rPr lang="pt-BR" dirty="0" smtClean="0"/>
              <a:t>Se você esquecer dos parênteses, o </a:t>
            </a:r>
            <a:r>
              <a:rPr lang="pt-BR" dirty="0" err="1" smtClean="0"/>
              <a:t>python</a:t>
            </a:r>
            <a:r>
              <a:rPr lang="pt-BR" dirty="0" smtClean="0"/>
              <a:t> devolverá o endereço na memória onde está o código da função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437112"/>
            <a:ext cx="59055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colocar </a:t>
            </a:r>
            <a:r>
              <a:rPr lang="pt-BR" i="1" dirty="0" smtClean="0"/>
              <a:t>parâmetros</a:t>
            </a:r>
            <a:r>
              <a:rPr lang="pt-BR" dirty="0" smtClean="0"/>
              <a:t> numa função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50673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574</Words>
  <Application>Microsoft Office PowerPoint</Application>
  <PresentationFormat>Apresentação na tela (4:3)</PresentationFormat>
  <Paragraphs>73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O que é um programa?</vt:lpstr>
      <vt:lpstr>O que é um programa?</vt:lpstr>
      <vt:lpstr>Linguagens de Programação</vt:lpstr>
      <vt:lpstr>Linguagens de Programação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Exercício</vt:lpstr>
      <vt:lpstr>Resumo</vt:lpstr>
      <vt:lpstr>Recordação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massa</cp:lastModifiedBy>
  <cp:revision>400</cp:revision>
  <dcterms:created xsi:type="dcterms:W3CDTF">2009-08-17T13:20:03Z</dcterms:created>
  <dcterms:modified xsi:type="dcterms:W3CDTF">2013-09-20T19:19:37Z</dcterms:modified>
</cp:coreProperties>
</file>