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8"/>
  </p:notesMasterIdLst>
  <p:sldIdLst>
    <p:sldId id="257" r:id="rId2"/>
    <p:sldId id="258" r:id="rId3"/>
    <p:sldId id="259" r:id="rId4"/>
    <p:sldId id="260" r:id="rId5"/>
    <p:sldId id="262" r:id="rId6"/>
    <p:sldId id="263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022" y="2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39295A-3129-4563-A4D7-7DF674138D6F}" type="datetimeFigureOut">
              <a:rPr lang="en-US" smtClean="0"/>
              <a:pPr/>
              <a:t>5/30/2020</a:t>
            </a:fld>
            <a:endParaRPr lang="en-US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7736CD-58A4-4328-B978-751BAAFA503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3200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A731ED7-C4E8-427E-988E-D0EBA99155CB}" type="slidenum">
              <a:rPr lang="pt-BR"/>
              <a:pPr/>
              <a:t>1</a:t>
            </a:fld>
            <a:endParaRPr lang="pt-BR"/>
          </a:p>
        </p:txBody>
      </p:sp>
      <p:sp>
        <p:nvSpPr>
          <p:cNvPr id="19458" name="Rectangle 1026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19459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7B54E-2A6A-4267-B61C-6574ABDC9D27}" type="datetimeFigureOut">
              <a:rPr lang="en-US" smtClean="0"/>
              <a:pPr/>
              <a:t>5/30/2020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43A4-4DC2-4438-88D5-3F9F5C3C0945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7B54E-2A6A-4267-B61C-6574ABDC9D27}" type="datetimeFigureOut">
              <a:rPr lang="en-US" smtClean="0"/>
              <a:pPr/>
              <a:t>5/30/2020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43A4-4DC2-4438-88D5-3F9F5C3C0945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7B54E-2A6A-4267-B61C-6574ABDC9D27}" type="datetimeFigureOut">
              <a:rPr lang="en-US" smtClean="0"/>
              <a:pPr/>
              <a:t>5/30/2020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43A4-4DC2-4438-88D5-3F9F5C3C0945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7B54E-2A6A-4267-B61C-6574ABDC9D27}" type="datetimeFigureOut">
              <a:rPr lang="en-US" smtClean="0"/>
              <a:pPr/>
              <a:t>5/30/2020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43A4-4DC2-4438-88D5-3F9F5C3C0945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7B54E-2A6A-4267-B61C-6574ABDC9D27}" type="datetimeFigureOut">
              <a:rPr lang="en-US" smtClean="0"/>
              <a:pPr/>
              <a:t>5/30/2020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43A4-4DC2-4438-88D5-3F9F5C3C0945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7B54E-2A6A-4267-B61C-6574ABDC9D27}" type="datetimeFigureOut">
              <a:rPr lang="en-US" smtClean="0"/>
              <a:pPr/>
              <a:t>5/30/2020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43A4-4DC2-4438-88D5-3F9F5C3C0945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7B54E-2A6A-4267-B61C-6574ABDC9D27}" type="datetimeFigureOut">
              <a:rPr lang="en-US" smtClean="0"/>
              <a:pPr/>
              <a:t>5/30/2020</a:t>
            </a:fld>
            <a:endParaRPr lang="en-U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43A4-4DC2-4438-88D5-3F9F5C3C0945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7B54E-2A6A-4267-B61C-6574ABDC9D27}" type="datetimeFigureOut">
              <a:rPr lang="en-US" smtClean="0"/>
              <a:pPr/>
              <a:t>5/30/2020</a:t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43A4-4DC2-4438-88D5-3F9F5C3C0945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7B54E-2A6A-4267-B61C-6574ABDC9D27}" type="datetimeFigureOut">
              <a:rPr lang="en-US" smtClean="0"/>
              <a:pPr/>
              <a:t>5/30/2020</a:t>
            </a:fld>
            <a:endParaRPr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43A4-4DC2-4438-88D5-3F9F5C3C0945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7B54E-2A6A-4267-B61C-6574ABDC9D27}" type="datetimeFigureOut">
              <a:rPr lang="en-US" smtClean="0"/>
              <a:pPr/>
              <a:t>5/30/2020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43A4-4DC2-4438-88D5-3F9F5C3C0945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7B54E-2A6A-4267-B61C-6574ABDC9D27}" type="datetimeFigureOut">
              <a:rPr lang="en-US" smtClean="0"/>
              <a:pPr/>
              <a:t>5/30/2020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43A4-4DC2-4438-88D5-3F9F5C3C0945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87B54E-2A6A-4267-B61C-6574ABDC9D27}" type="datetimeFigureOut">
              <a:rPr lang="en-US" smtClean="0"/>
              <a:pPr/>
              <a:t>5/30/2020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2943A4-4DC2-4438-88D5-3F9F5C3C0945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2311" y="8331"/>
            <a:ext cx="3333073" cy="5373216"/>
          </a:xfrm>
          <a:prstGeom prst="rect">
            <a:avLst/>
          </a:prstGeom>
        </p:spPr>
      </p:pic>
      <p:sp>
        <p:nvSpPr>
          <p:cNvPr id="7" name="Rectangle 4"/>
          <p:cNvSpPr>
            <a:spLocks noGrp="1" noChangeArrowheads="1"/>
          </p:cNvSpPr>
          <p:nvPr/>
        </p:nvSpPr>
        <p:spPr>
          <a:xfrm>
            <a:off x="-6303" y="5122204"/>
            <a:ext cx="9150303" cy="1735796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72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Revisão Dicionários</a:t>
            </a:r>
            <a:endParaRPr lang="pt-BR" sz="7200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r>
              <a:rPr lang="pt-BR" sz="360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fmasanori@gmail.com</a:t>
            </a:r>
            <a:endParaRPr lang="pt-BR" sz="5400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 os nomes dos vencedores?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29379" y="1600200"/>
            <a:ext cx="6885242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aixaDeTexto 4"/>
          <p:cNvSpPr txBox="1"/>
          <p:nvPr/>
        </p:nvSpPr>
        <p:spPr>
          <a:xfrm>
            <a:off x="4860032" y="2420888"/>
            <a:ext cx="30963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Você sabe as pontuações do vencedor, mas os nomes permanecem um mistério...</a:t>
            </a:r>
          </a:p>
        </p:txBody>
      </p:sp>
      <p:sp>
        <p:nvSpPr>
          <p:cNvPr id="7" name="Retângulo 6"/>
          <p:cNvSpPr/>
          <p:nvPr/>
        </p:nvSpPr>
        <p:spPr>
          <a:xfrm>
            <a:off x="6228184" y="4293096"/>
            <a:ext cx="50526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pt-BR" sz="5400" b="1" cap="none" spc="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Usando duas listas...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F78486C4-73F4-4A73-BA15-3B2FCC1D44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3256" y="1172244"/>
            <a:ext cx="5100428" cy="4127848"/>
          </a:xfrm>
          <a:prstGeom prst="rect">
            <a:avLst/>
          </a:prstGeom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7560" y="5301208"/>
            <a:ext cx="1584176" cy="10324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eta para a esquerda 5"/>
          <p:cNvSpPr/>
          <p:nvPr/>
        </p:nvSpPr>
        <p:spPr>
          <a:xfrm>
            <a:off x="2771800" y="5547718"/>
            <a:ext cx="1224136" cy="64807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4067944" y="5403702"/>
            <a:ext cx="42484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/>
              <a:t>Mas esses dados estão errados! </a:t>
            </a:r>
            <a:r>
              <a:rPr lang="pt-BR" sz="2800" dirty="0" err="1"/>
              <a:t>Zack</a:t>
            </a:r>
            <a:r>
              <a:rPr lang="pt-BR" sz="2800" dirty="0"/>
              <a:t> é muito ruim!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Precisamos unir as listas</a:t>
            </a: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7156" y="1600200"/>
            <a:ext cx="7029687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aixaDeTexto 4"/>
          <p:cNvSpPr txBox="1"/>
          <p:nvPr/>
        </p:nvSpPr>
        <p:spPr>
          <a:xfrm>
            <a:off x="323528" y="2348880"/>
            <a:ext cx="1080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Notas ordenadas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3923928" y="2492896"/>
            <a:ext cx="1080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Nomes ordenados</a:t>
            </a:r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1907704" y="4437112"/>
            <a:ext cx="151216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As notas não coincidem mais com os nomes!</a:t>
            </a:r>
            <a:endParaRPr lang="pt-BR" dirty="0"/>
          </a:p>
        </p:txBody>
      </p:sp>
      <p:sp>
        <p:nvSpPr>
          <p:cNvPr id="8" name="CaixaDeTexto 7"/>
          <p:cNvSpPr txBox="1"/>
          <p:nvPr/>
        </p:nvSpPr>
        <p:spPr>
          <a:xfrm>
            <a:off x="3347864" y="4653136"/>
            <a:ext cx="1872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Você precisa de um dicionário!</a:t>
            </a:r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6660232" y="6021288"/>
            <a:ext cx="18722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Dados combinados</a:t>
            </a:r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7668344" y="3645024"/>
            <a:ext cx="1331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Vários itens como as listas</a:t>
            </a:r>
            <a:endParaRPr lang="pt-B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Ordenando um dicionário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6FE5B14-4A64-4E93-93C8-921D0D8231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95790"/>
            <a:ext cx="8399558" cy="2681282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D9656C50-13B9-4D9E-8AD9-057D855276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4293096"/>
            <a:ext cx="2329225" cy="136815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Versão dicionário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8D61F71-97D0-48B5-B42D-273C6D8F35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196752"/>
            <a:ext cx="8624594" cy="324036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4712C5CC-971F-4413-B0D8-C1B95CC3E0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624" y="4581128"/>
            <a:ext cx="3177272" cy="198142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2178</TotalTime>
  <Words>79</Words>
  <Application>Microsoft Office PowerPoint</Application>
  <PresentationFormat>Apresentação na tela (4:3)</PresentationFormat>
  <Paragraphs>17</Paragraphs>
  <Slides>6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9" baseType="lpstr">
      <vt:lpstr>Arial</vt:lpstr>
      <vt:lpstr>Calibri</vt:lpstr>
      <vt:lpstr>Tema do Office</vt:lpstr>
      <vt:lpstr>Apresentação do PowerPoint</vt:lpstr>
      <vt:lpstr>E os nomes dos vencedores?</vt:lpstr>
      <vt:lpstr>Usando duas listas...</vt:lpstr>
      <vt:lpstr>Precisamos unir as listas</vt:lpstr>
      <vt:lpstr>Ordenando um dicionário</vt:lpstr>
      <vt:lpstr>Versão dicionário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Algoritmos Fernando Masanori</dc:title>
  <dc:creator>Fernando Masanori</dc:creator>
  <cp:lastModifiedBy>Fernando Masanori</cp:lastModifiedBy>
  <cp:revision>275</cp:revision>
  <dcterms:created xsi:type="dcterms:W3CDTF">2009-08-17T13:20:03Z</dcterms:created>
  <dcterms:modified xsi:type="dcterms:W3CDTF">2020-05-30T22:47:26Z</dcterms:modified>
</cp:coreProperties>
</file>