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66" r:id="rId3"/>
    <p:sldId id="272" r:id="rId4"/>
    <p:sldId id="273" r:id="rId5"/>
    <p:sldId id="268" r:id="rId6"/>
    <p:sldId id="269" r:id="rId7"/>
    <p:sldId id="270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>
      <p:cViewPr varScale="1">
        <p:scale>
          <a:sx n="79" d="100"/>
          <a:sy n="79" d="100"/>
        </p:scale>
        <p:origin x="785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Banco de Dados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Notas de Surfistas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Federação de Surf possui os seguintes dados: número do surfista, nome, país, nota média, estilo, idade.</a:t>
            </a:r>
          </a:p>
          <a:p>
            <a:r>
              <a:rPr lang="pt-BR" dirty="0"/>
              <a:t>Como usar estes dados?</a:t>
            </a:r>
          </a:p>
          <a:p>
            <a:r>
              <a:rPr lang="pt-BR" dirty="0"/>
              <a:t>Por exemplo, quero saber todos os surfistas com mais de 25 anos</a:t>
            </a:r>
          </a:p>
          <a:p>
            <a:r>
              <a:rPr lang="pt-BR" dirty="0"/>
              <a:t>Usando um Banco de Dados! No caso o sqlite3</a:t>
            </a:r>
          </a:p>
          <a:p>
            <a:r>
              <a:rPr lang="pt-BR" dirty="0"/>
              <a:t>Obs.: copie </a:t>
            </a:r>
            <a:r>
              <a:rPr lang="pt-BR" dirty="0" err="1"/>
              <a:t>surfersDB</a:t>
            </a:r>
            <a:r>
              <a:rPr lang="pt-BR" dirty="0"/>
              <a:t>.</a:t>
            </a:r>
            <a:r>
              <a:rPr lang="pt-BR" dirty="0" err="1"/>
              <a:t>sdb</a:t>
            </a:r>
            <a:r>
              <a:rPr lang="pt-BR" dirty="0"/>
              <a:t> para o seu diretório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sqlite3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" y="1412776"/>
            <a:ext cx="8229600" cy="40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611560" y="571075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Obs</a:t>
            </a:r>
            <a:r>
              <a:rPr lang="pt-BR"/>
              <a:t>.: NÃO </a:t>
            </a:r>
            <a:r>
              <a:rPr lang="pt-BR" dirty="0"/>
              <a:t>salve seu programa com o nome sqlite3.py (mesmo nome da </a:t>
            </a:r>
            <a:r>
              <a:rPr lang="pt-BR" dirty="0" err="1"/>
              <a:t>lib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sqlite3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60769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de SQL</a:t>
            </a:r>
          </a:p>
        </p:txBody>
      </p:sp>
      <p:pic>
        <p:nvPicPr>
          <p:cNvPr id="4" name="Espaço Reservado para Conteúdo 3" descr="Head First SQ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6784" y="1600200"/>
            <a:ext cx="3910432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de Banco de Dados</a:t>
            </a:r>
          </a:p>
        </p:txBody>
      </p:sp>
      <p:pic>
        <p:nvPicPr>
          <p:cNvPr id="4" name="Espaço Reservado para Conteúdo 3" descr="manga_bancos_dad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414909"/>
            <a:ext cx="5040560" cy="504056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de Banco de Dados</a:t>
            </a:r>
          </a:p>
        </p:txBody>
      </p:sp>
      <p:pic>
        <p:nvPicPr>
          <p:cNvPr id="4" name="Espaço Reservado para Conteúdo 3" descr="manga-bancos-de-dados-540x43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322632"/>
            <a:ext cx="6264696" cy="502335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um Banco de Alunos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9775"/>
            <a:ext cx="8534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03648" y="522920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Note que estou supondo que não exista ainda alunos.bd</a:t>
            </a:r>
          </a:p>
        </p:txBody>
      </p:sp>
    </p:spTree>
    <p:extLst>
      <p:ext uri="{BB962C8B-B14F-4D97-AF65-F5344CB8AC3E}">
        <p14:creationId xmlns:p14="http://schemas.microsoft.com/office/powerpoint/2010/main" val="101604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o banco alunos.bd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7" y="1340768"/>
            <a:ext cx="859204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7" y="5229200"/>
            <a:ext cx="36766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20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131</Words>
  <Application>Microsoft Office PowerPoint</Application>
  <PresentationFormat>Apresentação na tela (4:3)</PresentationFormat>
  <Paragraphs>18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Notas de Surfistas</vt:lpstr>
      <vt:lpstr>Usando sqlite3</vt:lpstr>
      <vt:lpstr>Usando sqlite3</vt:lpstr>
      <vt:lpstr>Noções de SQL</vt:lpstr>
      <vt:lpstr>Noções de Banco de Dados</vt:lpstr>
      <vt:lpstr>Noções de Banco de Dados</vt:lpstr>
      <vt:lpstr>Criando um Banco de Alunos</vt:lpstr>
      <vt:lpstr>Acessando o banco alunos.bd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203</cp:revision>
  <dcterms:created xsi:type="dcterms:W3CDTF">2009-08-17T13:20:03Z</dcterms:created>
  <dcterms:modified xsi:type="dcterms:W3CDTF">2020-05-30T23:15:02Z</dcterms:modified>
</cp:coreProperties>
</file>