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660" autoAdjust="0"/>
  </p:normalViewPr>
  <p:slideViewPr>
    <p:cSldViewPr>
      <p:cViewPr varScale="1">
        <p:scale>
          <a:sx n="79" d="100"/>
          <a:sy n="79" d="100"/>
        </p:scale>
        <p:origin x="910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Hackeando o Twitter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7EC7D-25AE-4461-A94E-50AA2996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</a:t>
            </a:r>
            <a:r>
              <a:rPr lang="pt-BR" dirty="0" err="1"/>
              <a:t>vs</a:t>
            </a:r>
            <a:r>
              <a:rPr lang="pt-BR" dirty="0"/>
              <a:t> Raspagem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F1C95-A967-40C5-9764-D104DE6D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Para usar a API do Twitter você necessita registrar uma aplicação e pegar 4 chaves</a:t>
            </a:r>
          </a:p>
          <a:p>
            <a:r>
              <a:rPr lang="pt-BR" dirty="0"/>
              <a:t>Podemos usar o </a:t>
            </a:r>
            <a:r>
              <a:rPr lang="pt-BR" dirty="0" err="1"/>
              <a:t>twitter_scraper</a:t>
            </a:r>
            <a:r>
              <a:rPr lang="pt-BR" dirty="0"/>
              <a:t> para raspar dados de um usuário</a:t>
            </a:r>
          </a:p>
          <a:p>
            <a:r>
              <a:rPr lang="pt-BR" dirty="0"/>
              <a:t>Iniciar &gt; CMD &gt; </a:t>
            </a:r>
            <a:r>
              <a:rPr lang="pt-BR" dirty="0" err="1"/>
              <a:t>enter</a:t>
            </a:r>
            <a:endParaRPr lang="pt-BR" dirty="0"/>
          </a:p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twitter</a:t>
            </a:r>
            <a:r>
              <a:rPr lang="pt-BR" dirty="0"/>
              <a:t>-scraper </a:t>
            </a:r>
            <a:r>
              <a:rPr lang="pt-BR" dirty="0" err="1"/>
              <a:t>requests</a:t>
            </a:r>
            <a:endParaRPr lang="pt-BR" dirty="0"/>
          </a:p>
          <a:p>
            <a:r>
              <a:rPr lang="pt-BR" dirty="0"/>
              <a:t>Observe que para instalar você usa o traço e para dar o </a:t>
            </a:r>
            <a:r>
              <a:rPr lang="pt-BR" dirty="0" err="1"/>
              <a:t>import</a:t>
            </a:r>
            <a:r>
              <a:rPr lang="pt-BR" dirty="0"/>
              <a:t> sublinhado</a:t>
            </a:r>
          </a:p>
          <a:p>
            <a:r>
              <a:rPr lang="pt-BR" dirty="0"/>
              <a:t>Retorno um dicionário</a:t>
            </a:r>
          </a:p>
          <a:p>
            <a:r>
              <a:rPr lang="pt-BR" dirty="0"/>
              <a:t>Códigos bolsonaro*.py no bit.ly/</a:t>
            </a:r>
            <a:r>
              <a:rPr lang="pt-BR"/>
              <a:t>PPZPythonExercicios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8810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6475</TotalTime>
  <Words>75</Words>
  <Application>Microsoft Office PowerPoint</Application>
  <PresentationFormat>Apresentação na tela 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Autenticação vs Raspagem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728</cp:revision>
  <dcterms:created xsi:type="dcterms:W3CDTF">2009-08-17T13:20:03Z</dcterms:created>
  <dcterms:modified xsi:type="dcterms:W3CDTF">2020-06-02T00:42:24Z</dcterms:modified>
</cp:coreProperties>
</file>