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28" autoAdjust="0"/>
    <p:restoredTop sz="94660"/>
  </p:normalViewPr>
  <p:slideViewPr>
    <p:cSldViewPr>
      <p:cViewPr varScale="1">
        <p:scale>
          <a:sx n="79" d="100"/>
          <a:sy n="79" d="100"/>
        </p:scale>
        <p:origin x="1258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Módulos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60" y="1600200"/>
            <a:ext cx="7839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Salgados Tarde/Noite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139952" y="22048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Formatação corrigida por aluno!</a:t>
            </a:r>
          </a:p>
        </p:txBody>
      </p:sp>
      <p:sp>
        <p:nvSpPr>
          <p:cNvPr id="9" name="Seta para a esquerda 8"/>
          <p:cNvSpPr/>
          <p:nvPr/>
        </p:nvSpPr>
        <p:spPr>
          <a:xfrm>
            <a:off x="8532440" y="1988840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71800" y="63813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registra_preço_tarde_noite.py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Salgados Manhã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182" y="1600200"/>
            <a:ext cx="77216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esquerda 4"/>
          <p:cNvSpPr/>
          <p:nvPr/>
        </p:nvSpPr>
        <p:spPr>
          <a:xfrm>
            <a:off x="5724128" y="2780928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516216" y="234888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Produtos alterados, mas esqueceram a formatação!</a:t>
            </a:r>
          </a:p>
        </p:txBody>
      </p:sp>
      <p:sp>
        <p:nvSpPr>
          <p:cNvPr id="7" name="Seta para a esquerda 6"/>
          <p:cNvSpPr/>
          <p:nvPr/>
        </p:nvSpPr>
        <p:spPr>
          <a:xfrm rot="2027128">
            <a:off x="5843751" y="2341471"/>
            <a:ext cx="576064" cy="2317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427984" y="2204864"/>
            <a:ext cx="25922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registra_preço_manhã.py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banco.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800" y="1600200"/>
            <a:ext cx="65763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835696" y="44371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Manhã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96136" y="45091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Tarde/Noite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851920" y="5877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banco.</a:t>
            </a:r>
            <a:r>
              <a:rPr lang="pt-BR" dirty="0" err="1"/>
              <a:t>py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banco.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75728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467544" y="37890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Obs.: deixar no mesmo diretório dos programas manhã e tarde/noite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programa da manhã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3298"/>
            <a:ext cx="8229600" cy="419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0" y="1772816"/>
            <a:ext cx="3235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339752" y="63813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registra_preço_manhã_com_módulo.py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programa tarde/noite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1458"/>
            <a:ext cx="8229600" cy="418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0" y="1772816"/>
            <a:ext cx="3235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63813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registra_preço_tarde_noite_com_módulo.py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sob nova direção os salgados na FATEC terão 10% de desconto!</a:t>
            </a:r>
          </a:p>
          <a:p>
            <a:r>
              <a:rPr lang="pt-BR" dirty="0"/>
              <a:t>Para isso será criado um módulo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fatec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py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/>
              <a:t>Inicialmente o desconto será de 10% para todos os salgados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09120"/>
            <a:ext cx="342889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99592" y="54452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Módulo </a:t>
            </a:r>
            <a:r>
              <a:rPr lang="pt-BR" dirty="0" err="1"/>
              <a:t>fatec</a:t>
            </a:r>
            <a:r>
              <a:rPr lang="pt-BR" dirty="0"/>
              <a:t>.</a:t>
            </a:r>
            <a:r>
              <a:rPr lang="pt-BR" dirty="0" err="1"/>
              <a:t>py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Descontos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049" y="1600200"/>
            <a:ext cx="64859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827584" y="184482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1691680" y="566124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670174" y="5885519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475656" y="638132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registra_preço_tarde_noite_com_módulo_e_desconto.py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Teremos um desconto adicional de 50% para pastéis por conta da colônia japonesa</a:t>
            </a:r>
          </a:p>
          <a:p>
            <a:r>
              <a:rPr lang="pt-BR" dirty="0"/>
              <a:t>Novo módulo japa.</a:t>
            </a:r>
            <a:r>
              <a:rPr lang="pt-BR" dirty="0" err="1"/>
              <a:t>py</a:t>
            </a:r>
            <a:endParaRPr lang="pt-BR" dirty="0"/>
          </a:p>
          <a:p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01008"/>
            <a:ext cx="43773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nomes são iguais! E agora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170563" cy="386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115616" y="566124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solu</a:t>
            </a:r>
            <a:r>
              <a:rPr lang="pt-BR" dirty="0" err="1"/>
              <a:t>ção</a:t>
            </a:r>
            <a:r>
              <a:rPr lang="pt-BR" dirty="0"/>
              <a:t> é adotar os nomes </a:t>
            </a:r>
            <a:r>
              <a:rPr lang="pt-BR" u="sng" dirty="0"/>
              <a:t>completos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Modular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560840" cy="427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Completos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4269" y="1600200"/>
            <a:ext cx="57754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1187624" y="19168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1907704" y="53732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                                </a:t>
            </a:r>
          </a:p>
        </p:txBody>
      </p:sp>
      <p:sp>
        <p:nvSpPr>
          <p:cNvPr id="7" name="Seta para a direita 6"/>
          <p:cNvSpPr/>
          <p:nvPr/>
        </p:nvSpPr>
        <p:spPr>
          <a:xfrm>
            <a:off x="1907704" y="573325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                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75656" y="638132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registra_preço_tarde_noite_com_módulo_e_desconto2.py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Completos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810544"/>
            <a:ext cx="7124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Completos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4761"/>
            <a:ext cx="8229600" cy="407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403648" y="43651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1.80*0.9*0.5 = 0.81</a:t>
            </a:r>
          </a:p>
        </p:txBody>
      </p:sp>
      <p:sp>
        <p:nvSpPr>
          <p:cNvPr id="6" name="Seta para cima 5"/>
          <p:cNvSpPr/>
          <p:nvPr/>
        </p:nvSpPr>
        <p:spPr>
          <a:xfrm>
            <a:off x="2051720" y="378904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transações.txt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8229600" cy="34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555776" y="558924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R$ 1.20 é escrito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0000120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Salgados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616" y="1600200"/>
            <a:ext cx="78807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915816" y="63813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registra_preço01.py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Salgados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862931"/>
            <a:ext cx="5676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267744" y="227687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Espetacular! Vamos testar algumas semanas aqui na FATEC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60" y="41490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parece tão bom que ele vai ser testado em todos os períodos da FATEC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581128"/>
            <a:ext cx="3629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Salgados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u="sng" dirty="0"/>
              <a:t>Problemas</a:t>
            </a:r>
            <a:r>
              <a:rPr lang="pt-BR" sz="2800" dirty="0"/>
              <a:t>: o banco rejeitou todo o arquivo de transações do período da manhã!</a:t>
            </a:r>
          </a:p>
          <a:p>
            <a:r>
              <a:rPr lang="pt-BR" sz="2800" dirty="0"/>
              <a:t>Todos os cartões estavam inválidos</a:t>
            </a:r>
          </a:p>
          <a:p>
            <a:r>
              <a:rPr lang="pt-BR" sz="2800" dirty="0"/>
              <a:t>Os preços estavam altos demais: rosquinha vendida por R$ 50.791,42!</a:t>
            </a:r>
          </a:p>
          <a:p>
            <a:r>
              <a:rPr lang="pt-BR" sz="2800" dirty="0"/>
              <a:t>Nos outros períodos não houve problema. O que será que aconteceu?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Salgados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2950"/>
            <a:ext cx="8229600" cy="43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187624" y="14127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Manhã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6256" y="13407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Tarde/Noite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Salgados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73016"/>
            <a:ext cx="8208912" cy="144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627784" y="314096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Preço / Cartão / Item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03648" y="256490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 banco mudou a ordem dos dados!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 Salgados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118" y="1600200"/>
            <a:ext cx="71997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971600" y="2348880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banco mudou o formato do arquivo transações.txt </a:t>
            </a:r>
          </a:p>
          <a:p>
            <a:r>
              <a:rPr lang="pt-BR" dirty="0"/>
              <a:t>De tarde um aluno do </a:t>
            </a:r>
            <a:r>
              <a:rPr lang="pt-BR" dirty="0" err="1"/>
              <a:t>bdr</a:t>
            </a:r>
            <a:r>
              <a:rPr lang="pt-BR" dirty="0"/>
              <a:t> alterou o programa, mas de manhã ninguém sabe fazer isso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96136" y="2564904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Entendi. A formatação estava errada.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43608" y="472514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Lendo na nova formatação fica: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384</Words>
  <Application>Microsoft Office PowerPoint</Application>
  <PresentationFormat>Apresentação na tela (4:3)</PresentationFormat>
  <Paragraphs>63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Tema do Office</vt:lpstr>
      <vt:lpstr>Apresentação do PowerPoint</vt:lpstr>
      <vt:lpstr>Programação Modular</vt:lpstr>
      <vt:lpstr>Arquivo transações.txt</vt:lpstr>
      <vt:lpstr>Venda Salgados</vt:lpstr>
      <vt:lpstr>Venda Salgados</vt:lpstr>
      <vt:lpstr>Venda Salgados</vt:lpstr>
      <vt:lpstr>Venda Salgados</vt:lpstr>
      <vt:lpstr>Venda Salgados</vt:lpstr>
      <vt:lpstr>Venda Salgados</vt:lpstr>
      <vt:lpstr>Venda Salgados Tarde/Noite</vt:lpstr>
      <vt:lpstr>Venda Salgados Manhã</vt:lpstr>
      <vt:lpstr>Módulo banco.py</vt:lpstr>
      <vt:lpstr>Módulo banco.py</vt:lpstr>
      <vt:lpstr>Novo programa da manhã</vt:lpstr>
      <vt:lpstr>Novo programa tarde/noite</vt:lpstr>
      <vt:lpstr>Descontos</vt:lpstr>
      <vt:lpstr>Descontos</vt:lpstr>
      <vt:lpstr>Descontos</vt:lpstr>
      <vt:lpstr>Os nomes são iguais! E agora?</vt:lpstr>
      <vt:lpstr>Nomes Completos</vt:lpstr>
      <vt:lpstr>Nomes Completos</vt:lpstr>
      <vt:lpstr>Nomes Completos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222</cp:revision>
  <dcterms:created xsi:type="dcterms:W3CDTF">2009-08-17T13:20:03Z</dcterms:created>
  <dcterms:modified xsi:type="dcterms:W3CDTF">2020-06-13T18:05:38Z</dcterms:modified>
</cp:coreProperties>
</file>