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Interface Gráfica</a:t>
            </a: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básica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63055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31640" y="443711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Agora a extensão do seu programa é  “.</a:t>
            </a:r>
            <a:r>
              <a:rPr lang="pt-BR" dirty="0" err="1" smtClean="0"/>
              <a:t>pyw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493395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Show Calouros </a:t>
            </a:r>
            <a:r>
              <a:rPr lang="pt-BR" dirty="0" smtClean="0"/>
              <a:t>GUI 01.pyw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um evento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29600" cy="27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have direita 5"/>
          <p:cNvSpPr/>
          <p:nvPr/>
        </p:nvSpPr>
        <p:spPr>
          <a:xfrm>
            <a:off x="4644008" y="1844824"/>
            <a:ext cx="45719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076056" y="177281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Função que irá rodar quando o evento ocorrer</a:t>
            </a:r>
            <a:endParaRPr lang="pt-BR" sz="1600" dirty="0"/>
          </a:p>
        </p:txBody>
      </p:sp>
      <p:sp>
        <p:nvSpPr>
          <p:cNvPr id="9" name="Seta para a direita 8"/>
          <p:cNvSpPr/>
          <p:nvPr/>
        </p:nvSpPr>
        <p:spPr>
          <a:xfrm rot="11836494">
            <a:off x="4616195" y="2746994"/>
            <a:ext cx="2485799" cy="17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em curva para a direita 9"/>
          <p:cNvSpPr/>
          <p:nvPr/>
        </p:nvSpPr>
        <p:spPr>
          <a:xfrm>
            <a:off x="0" y="2060848"/>
            <a:ext cx="4675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869160"/>
            <a:ext cx="3543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 rot="18569466">
            <a:off x="6162984" y="4197507"/>
            <a:ext cx="1512643" cy="17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653136"/>
            <a:ext cx="22860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2915816" y="64639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Show Calouros </a:t>
            </a:r>
            <a:r>
              <a:rPr lang="pt-BR" dirty="0" smtClean="0"/>
              <a:t>GUI 02.pyw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 animBg="1"/>
      <p:bldP spid="8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944" y="1124744"/>
            <a:ext cx="7860504" cy="562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Show Calouros </a:t>
            </a:r>
            <a:r>
              <a:rPr lang="pt-BR" dirty="0" smtClean="0"/>
              <a:t>GUI 03.pyw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18256"/>
            <a:ext cx="4176463" cy="568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987824" y="148478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Estão faltando os resultados...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</a:t>
            </a:r>
            <a:r>
              <a:rPr lang="pt-BR" dirty="0" err="1" smtClean="0"/>
              <a:t>Label´</a:t>
            </a:r>
            <a:r>
              <a:rPr lang="pt-BR" dirty="0" smtClean="0"/>
              <a:t>s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4527057" cy="492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</a:t>
            </a:r>
            <a:r>
              <a:rPr lang="pt-BR" dirty="0" err="1" smtClean="0"/>
              <a:t>Label´</a:t>
            </a:r>
            <a:r>
              <a:rPr lang="pt-BR" dirty="0" smtClean="0"/>
              <a:t>s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29600" cy="313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653136"/>
            <a:ext cx="35052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Show Calouros </a:t>
            </a:r>
            <a:r>
              <a:rPr lang="pt-BR" dirty="0" smtClean="0"/>
              <a:t>GUI 04.pyw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89555"/>
            <a:ext cx="5688632" cy="535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339752" y="1628800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Perfeito!  E fácil de usar! Antes que eu esqueça, aqui vão os dois convites para a final do Show de Calouros!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28184" y="299695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Sorriso de vitória...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54452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Os dois convites: quem você vai levar?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Usando biblioteca de terceiros: </a:t>
            </a:r>
            <a:r>
              <a:rPr lang="pt-BR" dirty="0" err="1" smtClean="0"/>
              <a:t>pygame</a:t>
            </a:r>
            <a:endParaRPr lang="pt-BR" dirty="0" smtClean="0"/>
          </a:p>
          <a:p>
            <a:r>
              <a:rPr lang="pt-BR" dirty="0" smtClean="0"/>
              <a:t>Loop de evento: responde apenas quando o evento ocorre</a:t>
            </a:r>
          </a:p>
          <a:p>
            <a:r>
              <a:rPr lang="pt-BR" dirty="0" smtClean="0"/>
              <a:t>Tratador do evento: rotina que é executada quando o evento ocorre</a:t>
            </a:r>
          </a:p>
          <a:p>
            <a:r>
              <a:rPr lang="pt-BR" dirty="0" err="1" smtClean="0"/>
              <a:t>pass</a:t>
            </a:r>
            <a:r>
              <a:rPr lang="pt-BR" dirty="0" smtClean="0"/>
              <a:t> – código </a:t>
            </a:r>
            <a:r>
              <a:rPr lang="pt-BR" dirty="0" err="1" smtClean="0"/>
              <a:t>python</a:t>
            </a:r>
            <a:r>
              <a:rPr lang="pt-BR" dirty="0" smtClean="0"/>
              <a:t> para não fazer nada </a:t>
            </a:r>
          </a:p>
          <a:p>
            <a:r>
              <a:rPr lang="pt-BR" dirty="0" err="1" smtClean="0"/>
              <a:t>Tkinter</a:t>
            </a:r>
            <a:r>
              <a:rPr lang="pt-BR" dirty="0" smtClean="0"/>
              <a:t>: biblioteca para interface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pt-BR" dirty="0" err="1" smtClean="0"/>
              <a:t>ão</a:t>
            </a:r>
            <a:r>
              <a:rPr lang="pt-BR" dirty="0" smtClean="0"/>
              <a:t> basta funcionar, deve ser bonito também</a:t>
            </a:r>
          </a:p>
          <a:p>
            <a:r>
              <a:rPr lang="pt-BR" dirty="0" smtClean="0"/>
              <a:t>Interface texto funciona, mas é pobre</a:t>
            </a:r>
          </a:p>
          <a:p>
            <a:r>
              <a:rPr lang="pt-BR" dirty="0" smtClean="0"/>
              <a:t>GUI – </a:t>
            </a:r>
            <a:r>
              <a:rPr lang="pt-BR" dirty="0" err="1" smtClean="0"/>
              <a:t>Graphical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</a:t>
            </a:r>
          </a:p>
          <a:p>
            <a:r>
              <a:rPr lang="pt-BR" dirty="0" smtClean="0"/>
              <a:t>Show de Calouros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Opção 1 para resposta correta e 2 para errada</a:t>
            </a:r>
          </a:p>
          <a:p>
            <a:r>
              <a:rPr lang="pt-BR" dirty="0" smtClean="0"/>
              <a:t>Teremos um efeito sonoro para cada resposta</a:t>
            </a:r>
          </a:p>
          <a:p>
            <a:r>
              <a:rPr lang="pt-BR" dirty="0" smtClean="0"/>
              <a:t>O programa deve contar quantas respostas certas e erradas houve</a:t>
            </a:r>
          </a:p>
          <a:p>
            <a:r>
              <a:rPr lang="pt-BR" dirty="0" smtClean="0"/>
              <a:t>Finalmente apertamos 0 para finalizar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556792"/>
            <a:ext cx="2579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27584" y="3789040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Atenção: instalar </a:t>
            </a:r>
            <a:r>
              <a:rPr lang="pt-BR" sz="3200" dirty="0" err="1" smtClean="0"/>
              <a:t>Pygame</a:t>
            </a:r>
            <a:r>
              <a:rPr lang="pt-BR" sz="3200" dirty="0" smtClean="0"/>
              <a:t> e baixar os arquivos de áudio para continuar a lição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195" y="1600200"/>
            <a:ext cx="48556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have esquerda 4"/>
          <p:cNvSpPr/>
          <p:nvPr/>
        </p:nvSpPr>
        <p:spPr>
          <a:xfrm>
            <a:off x="1979712" y="1916832"/>
            <a:ext cx="144016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844824"/>
            <a:ext cx="17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Cria um objeto </a:t>
            </a:r>
            <a:r>
              <a:rPr lang="pt-BR" sz="1400" dirty="0" err="1" smtClean="0"/>
              <a:t>mixer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Inicializa o som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164288" y="3212976"/>
            <a:ext cx="176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“</a:t>
            </a:r>
            <a:r>
              <a:rPr lang="pt-BR" sz="1400" dirty="0" err="1" smtClean="0"/>
              <a:t>pass</a:t>
            </a:r>
            <a:r>
              <a:rPr lang="pt-BR" sz="1400" dirty="0" smtClean="0"/>
              <a:t>” não faz nada</a:t>
            </a:r>
            <a:endParaRPr lang="pt-BR" sz="1400" dirty="0"/>
          </a:p>
        </p:txBody>
      </p:sp>
      <p:cxnSp>
        <p:nvCxnSpPr>
          <p:cNvPr id="12" name="Conector de seta reta 11"/>
          <p:cNvCxnSpPr/>
          <p:nvPr/>
        </p:nvCxnSpPr>
        <p:spPr>
          <a:xfrm rot="10800000">
            <a:off x="6372200" y="335699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164288" y="2924944"/>
            <a:ext cx="176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Ocupado tocando?</a:t>
            </a:r>
            <a:endParaRPr lang="pt-BR" sz="1400" dirty="0"/>
          </a:p>
        </p:txBody>
      </p:sp>
      <p:cxnSp>
        <p:nvCxnSpPr>
          <p:cNvPr id="14" name="Conector de seta reta 13"/>
          <p:cNvCxnSpPr/>
          <p:nvPr/>
        </p:nvCxnSpPr>
        <p:spPr>
          <a:xfrm rot="10800000">
            <a:off x="6372200" y="306896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ve esquerda 14"/>
          <p:cNvSpPr/>
          <p:nvPr/>
        </p:nvSpPr>
        <p:spPr>
          <a:xfrm>
            <a:off x="1979712" y="3068960"/>
            <a:ext cx="144016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2996952"/>
            <a:ext cx="17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Espera até </a:t>
            </a:r>
            <a:r>
              <a:rPr lang="pt-BR" sz="1400" dirty="0" err="1" smtClean="0"/>
              <a:t>get_busy</a:t>
            </a:r>
            <a:r>
              <a:rPr lang="pt-BR" sz="1400" dirty="0" smtClean="0"/>
              <a:t> retornar </a:t>
            </a:r>
            <a:r>
              <a:rPr lang="pt-BR" sz="1400" dirty="0" err="1" smtClean="0"/>
              <a:t>False</a:t>
            </a:r>
            <a:endParaRPr lang="pt-BR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Show Calouros 01.py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3" grpId="0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333875"/>
            <a:ext cx="24574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412776"/>
            <a:ext cx="2202915" cy="34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55576" y="4869160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Agora que o áudio está funcionando vamos fazer o programa do Show de Calouros!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61021"/>
            <a:ext cx="7128792" cy="505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Show Calouros </a:t>
            </a:r>
            <a:r>
              <a:rPr lang="pt-BR" dirty="0" smtClean="0"/>
              <a:t>03.py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5410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162425"/>
            <a:ext cx="38481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292080" y="4437112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 som ficou legal... Mal posso esperar para o Show!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de Calouros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2776"/>
            <a:ext cx="35247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427984" y="1628800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1, 2 e 0...?! Fala sério! Isso era em 1985...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60032" y="465313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 melhorar a usabilidade usando uma interface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311</Words>
  <Application>Microsoft Office PowerPoint</Application>
  <PresentationFormat>Apresentação na tela (4:3)</PresentationFormat>
  <Paragraphs>54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Interface Gráfica</vt:lpstr>
      <vt:lpstr>Show de Calouros</vt:lpstr>
      <vt:lpstr>Show de Calouros</vt:lpstr>
      <vt:lpstr>Show de Calouros</vt:lpstr>
      <vt:lpstr>Show de Calouros</vt:lpstr>
      <vt:lpstr>Show de Calouros</vt:lpstr>
      <vt:lpstr>Show de Calouros</vt:lpstr>
      <vt:lpstr>Show de Calouros</vt:lpstr>
      <vt:lpstr>Janela básica</vt:lpstr>
      <vt:lpstr>Capturando um evento</vt:lpstr>
      <vt:lpstr>Show de Calouros</vt:lpstr>
      <vt:lpstr>Show de Calouros</vt:lpstr>
      <vt:lpstr>Adicionando Label´s</vt:lpstr>
      <vt:lpstr>Adicionando Label´s</vt:lpstr>
      <vt:lpstr>Show de Calouros</vt:lpstr>
      <vt:lpstr>Revisão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massa</cp:lastModifiedBy>
  <cp:revision>287</cp:revision>
  <dcterms:created xsi:type="dcterms:W3CDTF">2009-08-17T13:20:03Z</dcterms:created>
  <dcterms:modified xsi:type="dcterms:W3CDTF">2013-10-12T17:59:14Z</dcterms:modified>
</cp:coreProperties>
</file>