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2" autoAdjust="0"/>
    <p:restoredTop sz="94660"/>
  </p:normalViewPr>
  <p:slideViewPr>
    <p:cSldViewPr>
      <p:cViewPr varScale="1">
        <p:scale>
          <a:sx n="75" d="100"/>
          <a:sy n="75" d="100"/>
        </p:scale>
        <p:origin x="1147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9295A-3129-4563-A4D7-7DF674138D6F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736CD-58A4-4328-B978-751BAAFA50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62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31ED7-C4E8-427E-988E-D0EBA99155CB}" type="slidenum">
              <a:rPr lang="pt-BR"/>
              <a:pPr/>
              <a:t>1</a:t>
            </a:fld>
            <a:endParaRPr lang="pt-BR"/>
          </a:p>
        </p:txBody>
      </p:sp>
      <p:sp>
        <p:nvSpPr>
          <p:cNvPr id="19458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11" y="8331"/>
            <a:ext cx="3333073" cy="537321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/>
        </p:nvSpPr>
        <p:spPr>
          <a:xfrm>
            <a:off x="-6303" y="5122204"/>
            <a:ext cx="9150303" cy="1735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MVC</a:t>
            </a:r>
          </a:p>
          <a:p>
            <a:r>
              <a:rPr 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fmasanori@gmail.com</a:t>
            </a:r>
            <a:endParaRPr lang="pt-BR" sz="54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HEAD-Ex</a:t>
            </a:r>
            <a:r>
              <a:rPr lang="pt-BR" dirty="0"/>
              <a:t> Logística e Transporte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78420"/>
            <a:ext cx="5649812" cy="557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2771800" y="4437112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Ué!? Marcou tudo? Qual é a certa?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6863" y="1356822"/>
            <a:ext cx="4517625" cy="2216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4572000" y="148478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Sem chance! EU sou o escolhido.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220072" y="234888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Sou o bom!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220072" y="306896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Sou eu!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HEAD-Ex</a:t>
            </a:r>
            <a:r>
              <a:rPr lang="pt-BR" dirty="0"/>
              <a:t> Logística e Transporte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9687" y="2234406"/>
            <a:ext cx="65246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1547664" y="3284984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Seattle escolhido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084168" y="256490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Não sou eu, melhor descansar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660232" y="465313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Nem eu...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052736"/>
            <a:ext cx="4680520" cy="150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HEAD-Ex</a:t>
            </a:r>
            <a:r>
              <a:rPr lang="pt-BR" dirty="0"/>
              <a:t> Logística e Transporte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524834" y="2492896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400" dirty="0"/>
              <a:t>Modelo é o dado armazenado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/>
              <a:t>Visão é o radio </a:t>
            </a:r>
            <a:r>
              <a:rPr lang="pt-BR" sz="2400" dirty="0" err="1"/>
              <a:t>button</a:t>
            </a:r>
            <a:r>
              <a:rPr lang="pt-BR" sz="2400" dirty="0"/>
              <a:t> apresentado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/>
              <a:t>Controle é o código </a:t>
            </a:r>
            <a:r>
              <a:rPr lang="pt-BR" sz="2400" dirty="0" err="1"/>
              <a:t>tkinter</a:t>
            </a:r>
            <a:r>
              <a:rPr lang="pt-BR" sz="2400" dirty="0"/>
              <a:t> que gerencia tudo isso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943" y="3693225"/>
            <a:ext cx="8346936" cy="245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2915816" y="638132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Logística 03.pyw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HEAD-Ex</a:t>
            </a:r>
            <a:r>
              <a:rPr lang="pt-BR" dirty="0"/>
              <a:t> Logística e Transporte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238915"/>
            <a:ext cx="7344816" cy="5248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2843808" y="1556792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Agora podemos abrir mais filiais!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HEAD-Ex</a:t>
            </a:r>
            <a:r>
              <a:rPr lang="pt-BR" dirty="0"/>
              <a:t> Logística e Transporte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4454" y="1600200"/>
            <a:ext cx="655509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2339752" y="623731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 agora??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HEAD-Ex</a:t>
            </a:r>
            <a:r>
              <a:rPr lang="pt-BR" dirty="0"/>
              <a:t> Logística e Transporte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5F16FF-EEE0-4347-994C-76A90A1C5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1215395"/>
            <a:ext cx="6984776" cy="536796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HEAD-Ex</a:t>
            </a:r>
            <a:r>
              <a:rPr lang="pt-BR" dirty="0"/>
              <a:t> Logística e Transporte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264" y="1600200"/>
            <a:ext cx="759347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2930349" y="619666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Logística 05.pyw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HEAD-Ex</a:t>
            </a:r>
            <a:r>
              <a:rPr lang="pt-BR" dirty="0"/>
              <a:t> Logística e Transporte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7372" y="1600200"/>
            <a:ext cx="61292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5580112" y="2348880"/>
            <a:ext cx="1368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Uh </a:t>
            </a:r>
            <a:r>
              <a:rPr lang="pt-BR" sz="1600" dirty="0" err="1"/>
              <a:t>huh</a:t>
            </a:r>
            <a:r>
              <a:rPr lang="pt-BR" sz="1600" dirty="0"/>
              <a:t>!! Graças ao </a:t>
            </a:r>
            <a:r>
              <a:rPr lang="pt-BR" sz="1600" dirty="0" err="1"/>
              <a:t>bdr</a:t>
            </a:r>
            <a:r>
              <a:rPr lang="pt-BR" sz="1600" dirty="0"/>
              <a:t> </a:t>
            </a:r>
            <a:r>
              <a:rPr lang="pt-BR" sz="1400" dirty="0" err="1"/>
              <a:t>Head-Ex</a:t>
            </a:r>
            <a:r>
              <a:rPr lang="pt-BR" sz="1600" dirty="0"/>
              <a:t> cresceu!!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MVC – Modelo, Visão, Controle</a:t>
            </a:r>
          </a:p>
          <a:p>
            <a:r>
              <a:rPr lang="pt-BR" dirty="0" err="1"/>
              <a:t>Entry</a:t>
            </a:r>
            <a:r>
              <a:rPr lang="pt-BR" dirty="0"/>
              <a:t>()</a:t>
            </a:r>
          </a:p>
          <a:p>
            <a:r>
              <a:rPr lang="pt-BR" dirty="0" err="1"/>
              <a:t>Text</a:t>
            </a:r>
            <a:r>
              <a:rPr lang="pt-BR" dirty="0"/>
              <a:t>()</a:t>
            </a:r>
          </a:p>
          <a:p>
            <a:r>
              <a:rPr lang="pt-BR" dirty="0" err="1"/>
              <a:t>StringVar</a:t>
            </a:r>
            <a:r>
              <a:rPr lang="pt-BR" dirty="0"/>
              <a:t>()</a:t>
            </a:r>
          </a:p>
          <a:p>
            <a:r>
              <a:rPr lang="pt-BR" dirty="0" err="1"/>
              <a:t>RadioButton</a:t>
            </a:r>
            <a:r>
              <a:rPr lang="pt-BR" dirty="0"/>
              <a:t>()</a:t>
            </a:r>
          </a:p>
          <a:p>
            <a:r>
              <a:rPr lang="pt-BR" dirty="0" err="1"/>
              <a:t>OptionMenu</a:t>
            </a:r>
            <a:r>
              <a:rPr lang="pt-BR" dirty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HEAD-Ex</a:t>
            </a:r>
            <a:r>
              <a:rPr lang="pt-BR" dirty="0"/>
              <a:t> Logística e Transporte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2518892"/>
            <a:ext cx="5469805" cy="4034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412776"/>
            <a:ext cx="398833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6300192" y="2780928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BDR ajudando a Logística!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HEAD-Ex</a:t>
            </a:r>
            <a:r>
              <a:rPr lang="pt-BR" dirty="0"/>
              <a:t> Logística e Transporte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63" y="1600200"/>
            <a:ext cx="670547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6300192" y="198884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Entrada de Dados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27584" y="472514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Botão Salvar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660232" y="450912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Arquivo de Encomendas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HEAD-Ex</a:t>
            </a:r>
            <a:r>
              <a:rPr lang="pt-BR" dirty="0"/>
              <a:t> Logística e Transporte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E14B22-2FBB-430D-8BBE-4278DDAD9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28800"/>
            <a:ext cx="7884368" cy="4392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HEAD-Ex</a:t>
            </a:r>
            <a:r>
              <a:rPr lang="pt-BR" dirty="0"/>
              <a:t> Logística e Transporte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7486" y="1600200"/>
            <a:ext cx="694902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2915816" y="638132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Logística 01.pyw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HEAD-Ex</a:t>
            </a:r>
            <a:r>
              <a:rPr lang="pt-BR" dirty="0"/>
              <a:t> Logística e Transporte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093475"/>
            <a:ext cx="6264696" cy="56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3347864" y="1268760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Acho que essas encomendas são para outra cidade. Aceita um chá?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195736" y="5373216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Cambridge de Massachusetts</a:t>
            </a:r>
          </a:p>
          <a:p>
            <a:pPr algn="ctr"/>
            <a:r>
              <a:rPr lang="pt-BR" dirty="0"/>
              <a:t>diferente de</a:t>
            </a:r>
          </a:p>
          <a:p>
            <a:pPr algn="ctr"/>
            <a:r>
              <a:rPr lang="pt-BR" dirty="0"/>
              <a:t>Cambridge da Inglaterra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HEAD-Ex</a:t>
            </a:r>
            <a:r>
              <a:rPr lang="pt-BR" dirty="0"/>
              <a:t> Logística e Transporte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84784"/>
            <a:ext cx="5688632" cy="503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6444208" y="1772816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 campo é ambíguo, não está claro qual Cambridge é...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HEAD-Ex</a:t>
            </a:r>
            <a:r>
              <a:rPr lang="pt-BR" dirty="0"/>
              <a:t> Logística e Transporte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204864"/>
            <a:ext cx="2819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2411760" y="537321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Radio </a:t>
            </a:r>
            <a:r>
              <a:rPr lang="pt-BR" dirty="0" err="1"/>
              <a:t>Buttons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HEAD-Ex</a:t>
            </a:r>
            <a:r>
              <a:rPr lang="pt-BR" dirty="0"/>
              <a:t> Logística e Transporte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547658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132856"/>
            <a:ext cx="4680520" cy="57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3419872" y="465313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Posso ver como ficou?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15816" y="6381328"/>
            <a:ext cx="288032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Rodar Logística 02.pyw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1963</TotalTime>
  <Words>233</Words>
  <Application>Microsoft Office PowerPoint</Application>
  <PresentationFormat>Apresentação na tela (4:3)</PresentationFormat>
  <Paragraphs>54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Calibri</vt:lpstr>
      <vt:lpstr>Tema do Office</vt:lpstr>
      <vt:lpstr>Apresentação do PowerPoint</vt:lpstr>
      <vt:lpstr>HEAD-Ex Logística e Transporte</vt:lpstr>
      <vt:lpstr>HEAD-Ex Logística e Transporte</vt:lpstr>
      <vt:lpstr>HEAD-Ex Logística e Transporte</vt:lpstr>
      <vt:lpstr>HEAD-Ex Logística e Transporte</vt:lpstr>
      <vt:lpstr>HEAD-Ex Logística e Transporte</vt:lpstr>
      <vt:lpstr>HEAD-Ex Logística e Transporte</vt:lpstr>
      <vt:lpstr>HEAD-Ex Logística e Transporte</vt:lpstr>
      <vt:lpstr>HEAD-Ex Logística e Transporte</vt:lpstr>
      <vt:lpstr>HEAD-Ex Logística e Transporte</vt:lpstr>
      <vt:lpstr>HEAD-Ex Logística e Transporte</vt:lpstr>
      <vt:lpstr>HEAD-Ex Logística e Transporte</vt:lpstr>
      <vt:lpstr>HEAD-Ex Logística e Transporte</vt:lpstr>
      <vt:lpstr>HEAD-Ex Logística e Transporte</vt:lpstr>
      <vt:lpstr>HEAD-Ex Logística e Transporte</vt:lpstr>
      <vt:lpstr>HEAD-Ex Logística e Transporte</vt:lpstr>
      <vt:lpstr>HEAD-Ex Logística e Transporte</vt:lpstr>
      <vt:lpstr>Revisão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Fernando Masanori</dc:title>
  <dc:creator>Fernando Masanori</dc:creator>
  <cp:lastModifiedBy>Fernando Masanori</cp:lastModifiedBy>
  <cp:revision>303</cp:revision>
  <dcterms:created xsi:type="dcterms:W3CDTF">2009-08-17T13:20:03Z</dcterms:created>
  <dcterms:modified xsi:type="dcterms:W3CDTF">2020-06-13T18:16:07Z</dcterms:modified>
</cp:coreProperties>
</file>