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>
      <p:cViewPr varScale="1">
        <p:scale>
          <a:sx n="75" d="100"/>
          <a:sy n="75" d="100"/>
        </p:scale>
        <p:origin x="114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Exceções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uma </a:t>
            </a:r>
            <a:r>
              <a:rPr lang="pt-BR" dirty="0" err="1"/>
              <a:t>messagebox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30349" y="619666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Logística Exceção 02.pyw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C03D90-DDD1-4FDA-9FFB-DBD347DF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46" y="1417638"/>
            <a:ext cx="7910228" cy="477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Exceções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6008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979712" y="522920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Agora além de enxergar, tenho que apertar o botão 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Exceções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251245"/>
            <a:ext cx="4805791" cy="560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004048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Ainda bem que deu certo, vamos começar a exportar </a:t>
            </a:r>
            <a:r>
              <a:rPr lang="pt-BR" sz="1400" dirty="0" err="1"/>
              <a:t>durian</a:t>
            </a:r>
            <a:r>
              <a:rPr lang="pt-BR" sz="1400" dirty="0"/>
              <a:t>, a fruta mais fedida do mundo!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27714"/>
            <a:ext cx="6264695" cy="512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835696" y="141277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que você quis dizer com “Nem que você seja o último homem na terra”</a:t>
            </a:r>
            <a:r>
              <a:rPr lang="en-US" dirty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</a:t>
            </a:r>
            <a:r>
              <a:rPr lang="pt-BR" dirty="0" err="1"/>
              <a:t>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vezes as coisas dão errado. E você precisa tratá-las.</a:t>
            </a:r>
          </a:p>
          <a:p>
            <a:r>
              <a:rPr lang="pt-BR" dirty="0"/>
              <a:t>Sempre existem coisas que fogem do seu controle. Redes falham. Arquivos desaparecem.</a:t>
            </a:r>
          </a:p>
          <a:p>
            <a:r>
              <a:rPr lang="pt-BR" dirty="0"/>
              <a:t>Códigos inteligentes aprendem a tratar estes erros e fazem com que o programa se recupere suavemente.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fedor!!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4536504" cy="521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699792" y="1844824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Um carregamento de queijo apodreceu no depósito. Vamos precisar de máscaras...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57332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novo estagiário está atualizando o arquivo encomendas.txt, vamos ver o que aconteceu....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416824" cy="511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esquerda 5"/>
          <p:cNvSpPr/>
          <p:nvPr/>
        </p:nvSpPr>
        <p:spPr>
          <a:xfrm rot="2130964">
            <a:off x="3107577" y="3334636"/>
            <a:ext cx="126645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3968" y="342900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não apareceu nenhuma mensagem o estagiário achou que tudo estava certo</a:t>
            </a:r>
          </a:p>
        </p:txBody>
      </p:sp>
      <p:sp>
        <p:nvSpPr>
          <p:cNvPr id="8" name="Seta para a esquerda 7"/>
          <p:cNvSpPr/>
          <p:nvPr/>
        </p:nvSpPr>
        <p:spPr>
          <a:xfrm rot="1953633">
            <a:off x="1724023" y="4005571"/>
            <a:ext cx="127146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123728" y="45811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erro saiu no Shell e não foi percebido pelo estagiário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81128"/>
            <a:ext cx="981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551712" y="594928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Alguém mudou encomendas.txt para “</a:t>
            </a:r>
            <a:r>
              <a:rPr lang="pt-BR" dirty="0" err="1"/>
              <a:t>read-only</a:t>
            </a:r>
            <a:r>
              <a:rPr lang="pt-BR" dirty="0"/>
              <a:t>”!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 é lançada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4970"/>
            <a:ext cx="8229600" cy="40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2924944"/>
            <a:ext cx="89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Exceção é lançada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355976" y="537321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Todo esse código é pulado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64288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Estou fora!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a exceção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579" y="1268760"/>
            <a:ext cx="8197877" cy="51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283968" y="479715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Você pode salvar a exceção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72200" y="263691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Ok, aqui está escrito o que devo fazer...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12360" y="450912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Código que trata a exceção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exceções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5524239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Obs.: para você testar a exceção deverá alterar as propriedades do arquivo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30349" y="619666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Logística Exceção 01.pyw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5CD921-CE10-4D93-A45D-355E591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46442"/>
            <a:ext cx="6892387" cy="4277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Exceções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29600" cy="27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19672" y="486916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Apareceu a mensagem no título da janela, mas ainda está meio escondido não?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755576" y="263691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255</Words>
  <Application>Microsoft Office PowerPoint</Application>
  <PresentationFormat>Apresentação na tela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Exceções </vt:lpstr>
      <vt:lpstr>Exceções</vt:lpstr>
      <vt:lpstr>Que fedor!!</vt:lpstr>
      <vt:lpstr>Exceções</vt:lpstr>
      <vt:lpstr>Exceção é lançada</vt:lpstr>
      <vt:lpstr>Capturando a exceção</vt:lpstr>
      <vt:lpstr>Tratando exceções</vt:lpstr>
      <vt:lpstr>Tratando Exceções</vt:lpstr>
      <vt:lpstr>Usando uma messagebox</vt:lpstr>
      <vt:lpstr>Tratando Exceções</vt:lpstr>
      <vt:lpstr>Tratando Exceções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328</cp:revision>
  <dcterms:created xsi:type="dcterms:W3CDTF">2009-08-17T13:20:03Z</dcterms:created>
  <dcterms:modified xsi:type="dcterms:W3CDTF">2020-06-13T18:21:59Z</dcterms:modified>
</cp:coreProperties>
</file>