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2" autoAdjust="0"/>
    <p:restoredTop sz="94660"/>
  </p:normalViewPr>
  <p:slideViewPr>
    <p:cSldViewPr>
      <p:cViewPr varScale="1">
        <p:scale>
          <a:sx n="75" d="100"/>
          <a:sy n="75" d="100"/>
        </p:scale>
        <p:origin x="1147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295A-3129-4563-A4D7-7DF674138D6F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36CD-58A4-4328-B978-751BAAFA50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3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31ED7-C4E8-427E-988E-D0EBA99155CB}" type="slidenum">
              <a:rPr lang="pt-BR"/>
              <a:pPr/>
              <a:t>1</a:t>
            </a:fld>
            <a:endParaRPr lang="pt-BR"/>
          </a:p>
        </p:txBody>
      </p:sp>
      <p:sp>
        <p:nvSpPr>
          <p:cNvPr id="19458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7B54E-2A6A-4267-B61C-6574ABDC9D27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43A4-4DC2-4438-88D5-3F9F5C3C094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311" y="8331"/>
            <a:ext cx="3333073" cy="5373216"/>
          </a:xfrm>
          <a:prstGeom prst="rect">
            <a:avLst/>
          </a:prstGeom>
        </p:spPr>
      </p:pic>
      <p:sp>
        <p:nvSpPr>
          <p:cNvPr id="6" name="Rectangle 4"/>
          <p:cNvSpPr>
            <a:spLocks noGrp="1" noChangeArrowheads="1"/>
          </p:cNvSpPr>
          <p:nvPr/>
        </p:nvSpPr>
        <p:spPr>
          <a:xfrm>
            <a:off x="-6303" y="5122204"/>
            <a:ext cx="9150303" cy="173579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DJ </a:t>
            </a:r>
            <a:r>
              <a:rPr lang="pt-BR" sz="7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Mix 1</a:t>
            </a:r>
          </a:p>
          <a:p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fmasanori@gmail.com</a:t>
            </a:r>
            <a:endParaRPr lang="pt-BR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DJ Mix</a:t>
            </a:r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86592"/>
            <a:ext cx="6984776" cy="540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2195736" y="184482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Agora é só converter o resto dos discos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Recordação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app</a:t>
            </a:r>
            <a:r>
              <a:rPr lang="pt-BR" dirty="0"/>
              <a:t>.</a:t>
            </a:r>
            <a:r>
              <a:rPr lang="pt-BR" dirty="0" err="1"/>
              <a:t>destroy</a:t>
            </a:r>
            <a:r>
              <a:rPr lang="pt-BR" dirty="0"/>
              <a:t>()</a:t>
            </a:r>
          </a:p>
          <a:p>
            <a:r>
              <a:rPr lang="pt-BR" dirty="0" err="1"/>
              <a:t>DoubleVar</a:t>
            </a:r>
            <a:r>
              <a:rPr lang="pt-BR" dirty="0"/>
              <a:t>()</a:t>
            </a:r>
          </a:p>
          <a:p>
            <a:r>
              <a:rPr lang="pt-BR" dirty="0" err="1"/>
              <a:t>Checkbutton</a:t>
            </a:r>
            <a:r>
              <a:rPr lang="pt-BR" dirty="0"/>
              <a:t>()</a:t>
            </a:r>
          </a:p>
          <a:p>
            <a:r>
              <a:rPr lang="pt-BR" dirty="0" err="1"/>
              <a:t>Scale</a:t>
            </a:r>
            <a:r>
              <a:rPr lang="pt-BR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DJ Mix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332037"/>
            <a:ext cx="53993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2555776" y="39330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Digitalizar</a:t>
            </a:r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1043608" y="1412776"/>
            <a:ext cx="5256584" cy="1080120"/>
          </a:xfrm>
          <a:prstGeom prst="wedgeRoundRectCallout">
            <a:avLst>
              <a:gd name="adj1" fmla="val 38432"/>
              <a:gd name="adj2" fmla="val 6643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43608" y="1628800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Estou deixando os discos de vinil. Vocês podem me ajudar a escrever meu software?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DJ Mix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2736"/>
            <a:ext cx="7488832" cy="544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2930349" y="63093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DJ Mix 01.pyw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a música não termina...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9517" y="1600200"/>
            <a:ext cx="71849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420888"/>
            <a:ext cx="3096344" cy="1046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1259632" y="198884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Que vergonha...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156176" y="1916832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Foi </a:t>
            </a:r>
            <a:r>
              <a:rPr lang="pt-BR" sz="1600" dirty="0" err="1"/>
              <a:t>muuito</a:t>
            </a:r>
            <a:r>
              <a:rPr lang="pt-BR" sz="1600" dirty="0"/>
              <a:t> engraçado!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DJ Mix</a:t>
            </a:r>
          </a:p>
        </p:txBody>
      </p:sp>
      <p:sp>
        <p:nvSpPr>
          <p:cNvPr id="5" name="Seta para a direita 4"/>
          <p:cNvSpPr/>
          <p:nvPr/>
        </p:nvSpPr>
        <p:spPr>
          <a:xfrm>
            <a:off x="539552" y="3861048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539552" y="5829883"/>
            <a:ext cx="720080" cy="24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233218"/>
            <a:ext cx="6609038" cy="504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2930349" y="63093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DJ Mix 02.pyw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DJ Mix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249497"/>
            <a:ext cx="4386263" cy="560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4211960" y="1628800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Não dá para ter apenas um botão? Tipo liga/desliga?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16383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DJ Mix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0459" y="1600200"/>
            <a:ext cx="772308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323528" y="3861048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323528" y="508518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323528" y="5301208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930349" y="63093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DJ Mix 03.pyw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204864"/>
            <a:ext cx="4320480" cy="4088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DJ Mix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Ficou legal, agora vamos colocar um volume!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788024" y="2492896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Cara, está ficando maneiro...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DJ Mix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315" y="1181306"/>
            <a:ext cx="8217385" cy="52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 rot="10800000">
            <a:off x="4567763" y="1778685"/>
            <a:ext cx="432048" cy="189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>
            <a:off x="103267" y="401093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>
            <a:off x="103267" y="5163062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103267" y="5595110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143827" y="163467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Tirando </a:t>
            </a:r>
            <a:r>
              <a:rPr lang="pt-BR" sz="1400" dirty="0" err="1"/>
              <a:t>geometry</a:t>
            </a:r>
            <a:r>
              <a:rPr lang="pt-BR" sz="1400" dirty="0"/>
              <a:t> o </a:t>
            </a:r>
            <a:r>
              <a:rPr lang="pt-BR" sz="1400" dirty="0" err="1"/>
              <a:t>tkinter</a:t>
            </a:r>
            <a:r>
              <a:rPr lang="pt-BR" sz="1400" dirty="0"/>
              <a:t> automaticamente irá decidir o melhor tamanho</a:t>
            </a:r>
          </a:p>
        </p:txBody>
      </p:sp>
      <p:sp>
        <p:nvSpPr>
          <p:cNvPr id="11" name="Seta para baixo 10"/>
          <p:cNvSpPr/>
          <p:nvPr/>
        </p:nvSpPr>
        <p:spPr>
          <a:xfrm>
            <a:off x="4495755" y="5379086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279731" y="393892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Função que muda o volume, por enquanto não irei usar o parâmetro v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2767563" y="5091054"/>
            <a:ext cx="511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Equivalente </a:t>
            </a:r>
            <a:r>
              <a:rPr lang="pt-BR" sz="1400" dirty="0" err="1"/>
              <a:t>tkinter</a:t>
            </a:r>
            <a:r>
              <a:rPr lang="pt-BR" sz="1400" dirty="0"/>
              <a:t> do </a:t>
            </a:r>
            <a:r>
              <a:rPr lang="pt-BR" sz="1400" dirty="0" err="1"/>
              <a:t>float</a:t>
            </a:r>
            <a:r>
              <a:rPr lang="pt-BR" sz="1400" dirty="0"/>
              <a:t>, </a:t>
            </a:r>
            <a:r>
              <a:rPr lang="pt-BR" sz="1400" dirty="0" err="1"/>
              <a:t>from_</a:t>
            </a:r>
            <a:r>
              <a:rPr lang="pt-BR" sz="1400" dirty="0"/>
              <a:t> para diferenciar do </a:t>
            </a:r>
            <a:r>
              <a:rPr lang="pt-BR" sz="1400" dirty="0" err="1"/>
              <a:t>from</a:t>
            </a:r>
            <a:r>
              <a:rPr lang="pt-BR" sz="1400" dirty="0"/>
              <a:t> </a:t>
            </a:r>
            <a:r>
              <a:rPr lang="pt-BR" sz="1400" dirty="0" err="1"/>
              <a:t>python</a:t>
            </a:r>
            <a:r>
              <a:rPr lang="pt-BR" sz="1400" dirty="0"/>
              <a:t>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3343627" y="648866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DJ </a:t>
            </a:r>
            <a:r>
              <a:rPr lang="pt-BR"/>
              <a:t>Mix 04.pyw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3" grpId="0"/>
      <p:bldP spid="14" grpId="0"/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2267</TotalTime>
  <Words>158</Words>
  <Application>Microsoft Office PowerPoint</Application>
  <PresentationFormat>Apresentação na tela (4:3)</PresentationFormat>
  <Paragraphs>32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Apresentação do PowerPoint</vt:lpstr>
      <vt:lpstr>DJ Mix</vt:lpstr>
      <vt:lpstr>DJ Mix</vt:lpstr>
      <vt:lpstr>Mas a música não termina...</vt:lpstr>
      <vt:lpstr>DJ Mix</vt:lpstr>
      <vt:lpstr>DJ Mix</vt:lpstr>
      <vt:lpstr>DJ Mix</vt:lpstr>
      <vt:lpstr>DJ Mix</vt:lpstr>
      <vt:lpstr>DJ Mix</vt:lpstr>
      <vt:lpstr>DJ Mix</vt:lpstr>
      <vt:lpstr>Recordação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Fernando Masanori</dc:title>
  <dc:creator>Fernando Masanori</dc:creator>
  <cp:lastModifiedBy>Fernando Masanori</cp:lastModifiedBy>
  <cp:revision>346</cp:revision>
  <dcterms:created xsi:type="dcterms:W3CDTF">2009-08-17T13:20:03Z</dcterms:created>
  <dcterms:modified xsi:type="dcterms:W3CDTF">2020-06-13T19:53:58Z</dcterms:modified>
</cp:coreProperties>
</file>