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6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2" autoAdjust="0"/>
    <p:restoredTop sz="94660"/>
  </p:normalViewPr>
  <p:slideViewPr>
    <p:cSldViewPr>
      <p:cViewPr varScale="1">
        <p:scale>
          <a:sx n="75" d="100"/>
          <a:sy n="75" d="100"/>
        </p:scale>
        <p:origin x="1147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9295A-3129-4563-A4D7-7DF674138D6F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36CD-58A4-4328-B978-751BAAFA50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40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31ED7-C4E8-427E-988E-D0EBA99155CB}" type="slidenum">
              <a:rPr lang="pt-BR"/>
              <a:pPr/>
              <a:t>1</a:t>
            </a:fld>
            <a:endParaRPr lang="pt-BR"/>
          </a:p>
        </p:txBody>
      </p:sp>
      <p:sp>
        <p:nvSpPr>
          <p:cNvPr id="19458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900" y="116632"/>
            <a:ext cx="2791896" cy="4500789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/>
        </p:nvSpPr>
        <p:spPr>
          <a:xfrm>
            <a:off x="-6303" y="4365104"/>
            <a:ext cx="9150303" cy="24928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DJ Mix 2 – Revisão Orientação à Objetos</a:t>
            </a:r>
          </a:p>
          <a:p>
            <a:r>
              <a:rPr 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fmasanori@gmail.com</a:t>
            </a:r>
            <a:endParaRPr lang="pt-BR" sz="5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721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Recordação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Classes são fábricas de objetos</a:t>
            </a:r>
          </a:p>
          <a:p>
            <a:r>
              <a:rPr lang="pt-BR" dirty="0"/>
              <a:t>Classe = métodos + dados</a:t>
            </a:r>
          </a:p>
          <a:p>
            <a:r>
              <a:rPr lang="pt-BR" dirty="0"/>
              <a:t>Criar objetos = instanciar uma classe</a:t>
            </a:r>
          </a:p>
          <a:p>
            <a:r>
              <a:rPr lang="pt-BR" dirty="0" err="1"/>
              <a:t>class</a:t>
            </a:r>
            <a:r>
              <a:rPr lang="pt-BR" dirty="0"/>
              <a:t> – inicia a definição de uma classe</a:t>
            </a:r>
          </a:p>
          <a:p>
            <a:r>
              <a:rPr lang="pt-BR" dirty="0" err="1"/>
              <a:t>self</a:t>
            </a:r>
            <a:r>
              <a:rPr lang="pt-BR" dirty="0"/>
              <a:t> – atribuído ao objeto corrente</a:t>
            </a:r>
          </a:p>
          <a:p>
            <a:r>
              <a:rPr lang="pt-BR" dirty="0"/>
              <a:t>__</a:t>
            </a:r>
            <a:r>
              <a:rPr lang="pt-BR" dirty="0" err="1"/>
              <a:t>init__</a:t>
            </a:r>
            <a:r>
              <a:rPr lang="pt-BR" dirty="0"/>
              <a:t>() método chamado na criação do objeto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POO – Programação Orientada à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2800" dirty="0"/>
              <a:t>Temos DJ Mix para </a:t>
            </a:r>
            <a:r>
              <a:rPr lang="pt-BR" sz="2800" u="sng" dirty="0"/>
              <a:t>uma</a:t>
            </a:r>
            <a:r>
              <a:rPr lang="pt-BR" sz="2800" dirty="0"/>
              <a:t> música</a:t>
            </a:r>
          </a:p>
          <a:p>
            <a:r>
              <a:rPr lang="pt-BR" sz="2800" dirty="0"/>
              <a:t>Agora precisamos para várias</a:t>
            </a:r>
          </a:p>
          <a:p>
            <a:r>
              <a:rPr lang="pt-BR" sz="2800" dirty="0"/>
              <a:t>KISS – </a:t>
            </a:r>
            <a:r>
              <a:rPr lang="pt-BR" sz="2800" dirty="0" err="1"/>
              <a:t>Kept</a:t>
            </a:r>
            <a:r>
              <a:rPr lang="pt-BR" sz="2800" dirty="0"/>
              <a:t> It </a:t>
            </a:r>
            <a:r>
              <a:rPr lang="pt-BR" sz="2800" dirty="0" err="1"/>
              <a:t>Simple</a:t>
            </a:r>
            <a:r>
              <a:rPr lang="pt-BR" sz="2800" dirty="0"/>
              <a:t> </a:t>
            </a:r>
            <a:r>
              <a:rPr lang="pt-BR" sz="2800"/>
              <a:t>Stupid</a:t>
            </a:r>
            <a:endParaRPr lang="pt-BR" sz="2800" dirty="0"/>
          </a:p>
          <a:p>
            <a:r>
              <a:rPr lang="pt-BR" sz="2800" dirty="0"/>
              <a:t>Não duplicaremos código!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49720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628800"/>
            <a:ext cx="35052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6300192" y="1844824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Criar um objeto...</a:t>
            </a:r>
          </a:p>
          <a:p>
            <a:pPr algn="ctr"/>
            <a:r>
              <a:rPr lang="pt-BR" dirty="0"/>
              <a:t>E depois outro...</a:t>
            </a:r>
          </a:p>
          <a:p>
            <a:pPr algn="ctr"/>
            <a:r>
              <a:rPr lang="pt-BR" dirty="0"/>
              <a:t>E mais outro...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Orientada à Objetos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8229600" cy="394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7308304" y="1628800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Vamos juntar todos os objetos num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Orientada à Objetos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5188" y="1412776"/>
            <a:ext cx="4837091" cy="511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4932040" y="1556792"/>
            <a:ext cx="194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Seria tão bom criar novos objetos... Mas é muito difícil para ser verdade....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= fábrica de objetos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17245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2699792" y="20608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Classe </a:t>
            </a:r>
            <a:r>
              <a:rPr lang="pt-BR" dirty="0" err="1"/>
              <a:t>SoundPanel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131840" y="2924944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Uma classe cria objetos, que são instâncias da classe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Orientada à Objetos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2158206"/>
            <a:ext cx="81534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1403648" y="2348880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Alguém clicou aqui. O que acontece agora?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644008" y="270892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Código acionado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804248" y="2996952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O parâmetro é único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868144" y="5517232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Identifica quem chamou o método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779912" y="1340768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u="sng" dirty="0" err="1"/>
              <a:t>self</a:t>
            </a:r>
            <a:r>
              <a:rPr lang="pt-BR" sz="2400" dirty="0"/>
              <a:t> identifica quem chamou o método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7260"/>
            <a:ext cx="8229600" cy="1143000"/>
          </a:xfrm>
        </p:spPr>
        <p:txBody>
          <a:bodyPr/>
          <a:lstStyle/>
          <a:p>
            <a:r>
              <a:rPr lang="pt-BR" dirty="0"/>
              <a:t>Programação Orientada à Objetos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836712"/>
            <a:ext cx="7965158" cy="565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2915349" y="649641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sound_panel.pyw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t-BR" dirty="0"/>
              <a:t>Programação Orientada à Objetos</a:t>
            </a: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08720"/>
            <a:ext cx="6696744" cy="5537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2915349" y="649641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hfmix.pyw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Parabéns! Agora você sabe criar programas complexos com </a:t>
            </a:r>
            <a:r>
              <a:rPr lang="pt-BR" sz="3200" u="sng" dirty="0"/>
              <a:t>pouco</a:t>
            </a:r>
            <a:r>
              <a:rPr lang="pt-BR" sz="3200" dirty="0"/>
              <a:t> código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72816"/>
            <a:ext cx="7109054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484784"/>
            <a:ext cx="1407896" cy="1962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2287</TotalTime>
  <Words>196</Words>
  <Application>Microsoft Office PowerPoint</Application>
  <PresentationFormat>Apresentação na tela (4:3)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do Office</vt:lpstr>
      <vt:lpstr>Apresentação do PowerPoint</vt:lpstr>
      <vt:lpstr>POO – Programação Orientada à Objetos</vt:lpstr>
      <vt:lpstr>Programação Orientada à Objetos</vt:lpstr>
      <vt:lpstr>Programação Orientada à Objetos</vt:lpstr>
      <vt:lpstr>Classe = fábrica de objetos</vt:lpstr>
      <vt:lpstr>Programação Orientada à Objetos</vt:lpstr>
      <vt:lpstr>Programação Orientada à Objetos</vt:lpstr>
      <vt:lpstr>Programação Orientada à Objetos</vt:lpstr>
      <vt:lpstr>Parabéns! Agora você sabe criar programas complexos com pouco código</vt:lpstr>
      <vt:lpstr>Recordação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Fernando Masanori</dc:title>
  <dc:creator>Fernando Masanori</dc:creator>
  <cp:lastModifiedBy>Fernando Masanori</cp:lastModifiedBy>
  <cp:revision>360</cp:revision>
  <dcterms:created xsi:type="dcterms:W3CDTF">2009-08-17T13:20:03Z</dcterms:created>
  <dcterms:modified xsi:type="dcterms:W3CDTF">2020-06-13T19:56:43Z</dcterms:modified>
</cp:coreProperties>
</file>