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92" r:id="rId2"/>
    <p:sldId id="260" r:id="rId3"/>
    <p:sldId id="261" r:id="rId4"/>
    <p:sldId id="258" r:id="rId5"/>
    <p:sldId id="263" r:id="rId6"/>
    <p:sldId id="259" r:id="rId7"/>
    <p:sldId id="262" r:id="rId8"/>
    <p:sldId id="264" r:id="rId9"/>
    <p:sldId id="265" r:id="rId10"/>
    <p:sldId id="272" r:id="rId11"/>
    <p:sldId id="267" r:id="rId12"/>
    <p:sldId id="266" r:id="rId13"/>
    <p:sldId id="268" r:id="rId14"/>
    <p:sldId id="269" r:id="rId15"/>
    <p:sldId id="270" r:id="rId16"/>
    <p:sldId id="271" r:id="rId17"/>
    <p:sldId id="280" r:id="rId18"/>
    <p:sldId id="281" r:id="rId19"/>
    <p:sldId id="279" r:id="rId20"/>
    <p:sldId id="273" r:id="rId21"/>
    <p:sldId id="274" r:id="rId22"/>
    <p:sldId id="275" r:id="rId23"/>
    <p:sldId id="276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2" autoAdjust="0"/>
    <p:restoredTop sz="94660"/>
  </p:normalViewPr>
  <p:slideViewPr>
    <p:cSldViewPr>
      <p:cViewPr varScale="1">
        <p:scale>
          <a:sx n="75" d="100"/>
          <a:sy n="75" d="100"/>
        </p:scale>
        <p:origin x="1147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9295A-3129-4563-A4D7-7DF674138D6F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736CD-58A4-4328-B978-751BAAFA50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18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31ED7-C4E8-427E-988E-D0EBA99155CB}" type="slidenum">
              <a:rPr lang="pt-BR"/>
              <a:pPr/>
              <a:t>1</a:t>
            </a:fld>
            <a:endParaRPr lang="pt-BR"/>
          </a:p>
        </p:txBody>
      </p:sp>
      <p:sp>
        <p:nvSpPr>
          <p:cNvPr id="19458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nventwithpython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900" y="332656"/>
            <a:ext cx="2791896" cy="4500789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/>
        </p:nvSpPr>
        <p:spPr>
          <a:xfrm>
            <a:off x="-6303" y="5013176"/>
            <a:ext cx="9150303" cy="184482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Pygame</a:t>
            </a:r>
            <a:endParaRPr lang="pt-BR" sz="60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pt-BR" sz="3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fmasanori@gmail.com</a:t>
            </a:r>
            <a:endParaRPr lang="pt-BR" sz="54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848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Pygame</a:t>
            </a:r>
            <a:r>
              <a:rPr lang="pt-BR" dirty="0"/>
              <a:t> Animação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2700" y="1734344"/>
            <a:ext cx="403860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Pygame</a:t>
            </a:r>
            <a:r>
              <a:rPr lang="pt-BR" dirty="0"/>
              <a:t> Animação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1287" y="1772816"/>
            <a:ext cx="37814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Pygame</a:t>
            </a:r>
            <a:r>
              <a:rPr lang="pt-BR" dirty="0"/>
              <a:t> Animação</a:t>
            </a:r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652462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Pygame</a:t>
            </a:r>
            <a:r>
              <a:rPr lang="pt-BR" dirty="0"/>
              <a:t> Animação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Note que nos dicionários b1, b2 e b3 tenho objetos e direções embutidos</a:t>
            </a:r>
          </a:p>
          <a:p>
            <a:r>
              <a:rPr lang="pt-BR" dirty="0"/>
              <a:t>Monto uma lista </a:t>
            </a:r>
            <a:r>
              <a:rPr lang="pt-BR" dirty="0" err="1"/>
              <a:t>blocks</a:t>
            </a:r>
            <a:r>
              <a:rPr lang="pt-BR" dirty="0"/>
              <a:t> com os três dicionários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856984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Pygame</a:t>
            </a:r>
            <a:r>
              <a:rPr lang="pt-BR" dirty="0"/>
              <a:t> Animação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649129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Pygame</a:t>
            </a:r>
            <a:r>
              <a:rPr lang="pt-BR" dirty="0"/>
              <a:t> Animação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618012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Pygame</a:t>
            </a:r>
            <a:r>
              <a:rPr lang="pt-BR" dirty="0"/>
              <a:t> Animação</a:t>
            </a:r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229600" cy="3464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Pygame</a:t>
            </a:r>
            <a:r>
              <a:rPr lang="pt-BR" dirty="0"/>
              <a:t> </a:t>
            </a:r>
            <a:r>
              <a:rPr lang="pt-BR" dirty="0" err="1"/>
              <a:t>Collision</a:t>
            </a:r>
            <a:r>
              <a:rPr lang="pt-BR" dirty="0"/>
              <a:t> </a:t>
            </a:r>
            <a:r>
              <a:rPr lang="pt-BR" dirty="0" err="1"/>
              <a:t>Detection</a:t>
            </a:r>
            <a:endParaRPr lang="pt-BR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0775" y="2334419"/>
            <a:ext cx="436245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Pygame</a:t>
            </a:r>
            <a:r>
              <a:rPr lang="pt-BR" dirty="0"/>
              <a:t> </a:t>
            </a:r>
            <a:r>
              <a:rPr lang="pt-BR" dirty="0" err="1"/>
              <a:t>Collision</a:t>
            </a:r>
            <a:r>
              <a:rPr lang="pt-BR" dirty="0"/>
              <a:t> </a:t>
            </a:r>
            <a:r>
              <a:rPr lang="pt-BR" dirty="0" err="1"/>
              <a:t>Detection</a:t>
            </a:r>
            <a:endParaRPr lang="pt-BR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7937" y="2534444"/>
            <a:ext cx="40481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Pygame</a:t>
            </a:r>
            <a:r>
              <a:rPr lang="pt-BR" dirty="0"/>
              <a:t> </a:t>
            </a:r>
            <a:r>
              <a:rPr lang="pt-BR" dirty="0" err="1"/>
              <a:t>Collision</a:t>
            </a:r>
            <a:r>
              <a:rPr lang="pt-BR" dirty="0"/>
              <a:t> </a:t>
            </a:r>
            <a:r>
              <a:rPr lang="pt-BR" dirty="0" err="1"/>
              <a:t>Detection</a:t>
            </a:r>
            <a:endParaRPr lang="pt-BR" dirty="0"/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0739" y="1600200"/>
            <a:ext cx="766252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pic>
        <p:nvPicPr>
          <p:cNvPr id="4" name="Espaço Reservado para Conteúdo 3" descr="cover_thumb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15816" y="1340768"/>
            <a:ext cx="3240360" cy="4050450"/>
          </a:xfrm>
        </p:spPr>
      </p:pic>
      <p:sp>
        <p:nvSpPr>
          <p:cNvPr id="5" name="CaixaDeTexto 4"/>
          <p:cNvSpPr txBox="1"/>
          <p:nvPr/>
        </p:nvSpPr>
        <p:spPr>
          <a:xfrm>
            <a:off x="2123728" y="5661248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hlinkClick r:id="rId3"/>
              </a:rPr>
              <a:t>http://inventwithpython.com/</a:t>
            </a:r>
            <a:endParaRPr lang="pt-BR" sz="2800" dirty="0"/>
          </a:p>
        </p:txBody>
      </p:sp>
      <p:pic>
        <p:nvPicPr>
          <p:cNvPr id="6" name="Imagem 5" descr="free-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16215" y="1772816"/>
            <a:ext cx="2149493" cy="21602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Pygame</a:t>
            </a:r>
            <a:r>
              <a:rPr lang="pt-BR" dirty="0"/>
              <a:t> Input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6512" y="1772444"/>
            <a:ext cx="399097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Pygame</a:t>
            </a:r>
            <a:r>
              <a:rPr lang="pt-BR" dirty="0"/>
              <a:t> Input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17673"/>
            <a:ext cx="8229600" cy="36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Pygame</a:t>
            </a:r>
            <a:r>
              <a:rPr lang="pt-BR" dirty="0"/>
              <a:t> Input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63332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Pygame</a:t>
            </a:r>
            <a:r>
              <a:rPr lang="pt-BR" dirty="0"/>
              <a:t> Input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81090"/>
            <a:ext cx="8229600" cy="436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Pygame</a:t>
            </a:r>
            <a:r>
              <a:rPr lang="pt-BR"/>
              <a:t> Input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34413"/>
            <a:ext cx="8229600" cy="405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Sounds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Sprites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2" y="2753519"/>
            <a:ext cx="475297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Sounds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Sprites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781969"/>
            <a:ext cx="48768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Sounds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Sprites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Player.png aparece na escala desejada</a:t>
            </a:r>
          </a:p>
          <a:p>
            <a:r>
              <a:rPr lang="pt-BR" dirty="0"/>
              <a:t>Gero randomicamente 20 cerejas iniciais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60987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Sounds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Sprites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Utilizo dois canais, um para a música de fundo e outro para cada cereja apanhada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72675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Sounds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Sprites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Tecla ‘m’ pausa o fundo musical e o </a:t>
            </a:r>
            <a:r>
              <a:rPr lang="pt-BR" dirty="0" err="1"/>
              <a:t>click</a:t>
            </a:r>
            <a:r>
              <a:rPr lang="pt-BR" dirty="0"/>
              <a:t> do mouse planta uma cerejinha na posição clicada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8298507" cy="2894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Pygame</a:t>
            </a:r>
            <a:r>
              <a:rPr lang="pt-BR" dirty="0"/>
              <a:t> </a:t>
            </a:r>
            <a:r>
              <a:rPr lang="pt-BR" dirty="0" err="1"/>
              <a:t>Hello</a:t>
            </a:r>
            <a:r>
              <a:rPr lang="pt-BR" dirty="0"/>
              <a:t> World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temos entrada com input()</a:t>
            </a:r>
          </a:p>
          <a:p>
            <a:r>
              <a:rPr lang="pt-BR" dirty="0"/>
              <a:t>Entrada pelo mouse e teclado via </a:t>
            </a:r>
            <a:r>
              <a:rPr lang="pt-BR" i="1" dirty="0"/>
              <a:t>eventos</a:t>
            </a:r>
          </a:p>
          <a:p>
            <a:r>
              <a:rPr lang="pt-BR" dirty="0" err="1"/>
              <a:t>Pygame</a:t>
            </a:r>
            <a:r>
              <a:rPr lang="pt-BR" dirty="0"/>
              <a:t> usa </a:t>
            </a:r>
            <a:r>
              <a:rPr lang="pt-BR" i="1" dirty="0" err="1"/>
              <a:t>tuplas</a:t>
            </a:r>
            <a:r>
              <a:rPr lang="pt-BR" dirty="0"/>
              <a:t> ao invés de listas</a:t>
            </a:r>
          </a:p>
          <a:p>
            <a:r>
              <a:rPr lang="pt-BR" dirty="0" err="1"/>
              <a:t>Tuplas</a:t>
            </a:r>
            <a:r>
              <a:rPr lang="pt-BR" dirty="0"/>
              <a:t> são listas imutáveis, por isso seu processamento é mais eficiente</a:t>
            </a:r>
          </a:p>
          <a:p>
            <a:r>
              <a:rPr lang="pt-BR" dirty="0" err="1"/>
              <a:t>Tuplas</a:t>
            </a:r>
            <a:r>
              <a:rPr lang="pt-BR" dirty="0"/>
              <a:t> são listas com </a:t>
            </a:r>
            <a:r>
              <a:rPr lang="pt-BR" dirty="0" err="1"/>
              <a:t>parentêses</a:t>
            </a:r>
            <a:r>
              <a:rPr lang="pt-BR" dirty="0"/>
              <a:t> no lugar de colchetes</a:t>
            </a:r>
          </a:p>
          <a:p>
            <a:r>
              <a:rPr lang="pt-BR" dirty="0"/>
              <a:t>Ex.: (255, 255, 255)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Sounds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Sprites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As cerejas são geradas aleatoriamente a cada passagem no </a:t>
            </a:r>
            <a:r>
              <a:rPr lang="pt-BR" dirty="0" err="1"/>
              <a:t>looping</a:t>
            </a:r>
            <a:r>
              <a:rPr lang="pt-BR" dirty="0"/>
              <a:t> principal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244407" cy="1868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Sounds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Sprites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Removo cerejas “comidas”, claro engordando!</a:t>
            </a:r>
          </a:p>
          <a:p>
            <a:r>
              <a:rPr lang="pt-BR" dirty="0"/>
              <a:t>Todas as “</a:t>
            </a:r>
            <a:r>
              <a:rPr lang="pt-BR" dirty="0" err="1"/>
              <a:t>blitadas</a:t>
            </a:r>
            <a:r>
              <a:rPr lang="pt-BR" dirty="0"/>
              <a:t>” aparecem no </a:t>
            </a:r>
            <a:r>
              <a:rPr lang="pt-BR" dirty="0" err="1"/>
              <a:t>update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799"/>
            <a:ext cx="8136904" cy="332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Sounds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Sprites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FPS == Frames Per </a:t>
            </a:r>
            <a:r>
              <a:rPr lang="pt-BR" dirty="0" err="1"/>
              <a:t>Second</a:t>
            </a:r>
            <a:endParaRPr lang="pt-BR" dirty="0"/>
          </a:p>
          <a:p>
            <a:r>
              <a:rPr lang="pt-BR" dirty="0"/>
              <a:t>Variável que controla o </a:t>
            </a:r>
            <a:r>
              <a:rPr lang="pt-BR" dirty="0" err="1"/>
              <a:t>mainClock</a:t>
            </a:r>
            <a:r>
              <a:rPr lang="pt-BR" dirty="0"/>
              <a:t>.</a:t>
            </a:r>
            <a:r>
              <a:rPr lang="pt-BR" dirty="0" err="1"/>
              <a:t>tick</a:t>
            </a:r>
            <a:r>
              <a:rPr lang="pt-BR" dirty="0"/>
              <a:t>()</a:t>
            </a:r>
          </a:p>
          <a:p>
            <a:r>
              <a:rPr lang="pt-BR" dirty="0"/>
              <a:t>Os monstrinhos possuem um tamanho mínimo e máximo e sua velocidade é controlada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Sounds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Sprites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248030" cy="3154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Pygame</a:t>
            </a:r>
            <a:r>
              <a:rPr lang="pt-BR" dirty="0"/>
              <a:t> </a:t>
            </a:r>
            <a:r>
              <a:rPr lang="pt-BR" dirty="0" err="1"/>
              <a:t>Hello</a:t>
            </a:r>
            <a:r>
              <a:rPr lang="pt-BR" dirty="0"/>
              <a:t> World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5536" y="1600200"/>
            <a:ext cx="709292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Pygame</a:t>
            </a:r>
            <a:r>
              <a:rPr lang="pt-BR" dirty="0"/>
              <a:t> </a:t>
            </a:r>
            <a:r>
              <a:rPr lang="pt-BR" dirty="0" err="1"/>
              <a:t>Hello</a:t>
            </a:r>
            <a:r>
              <a:rPr lang="pt-BR" dirty="0"/>
              <a:t> World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pygame</a:t>
            </a:r>
            <a:r>
              <a:rPr lang="pt-BR" dirty="0"/>
              <a:t>.</a:t>
            </a:r>
            <a:r>
              <a:rPr lang="pt-BR" dirty="0" err="1"/>
              <a:t>locals</a:t>
            </a:r>
            <a:r>
              <a:rPr lang="pt-BR" dirty="0"/>
              <a:t> inclui constantes como QUIT ou K_ESCAPE</a:t>
            </a:r>
          </a:p>
          <a:p>
            <a:r>
              <a:rPr lang="pt-BR" dirty="0"/>
              <a:t>Utilizamos </a:t>
            </a:r>
            <a:r>
              <a:rPr lang="pt-BR" dirty="0" err="1"/>
              <a:t>sys</a:t>
            </a:r>
            <a:r>
              <a:rPr lang="pt-BR" dirty="0"/>
              <a:t>.</a:t>
            </a:r>
            <a:r>
              <a:rPr lang="pt-BR" dirty="0" err="1"/>
              <a:t>exit</a:t>
            </a:r>
            <a:r>
              <a:rPr lang="pt-BR" dirty="0"/>
              <a:t>() para sair “suavemente” do programa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Pygame</a:t>
            </a:r>
            <a:r>
              <a:rPr lang="pt-BR" dirty="0"/>
              <a:t> </a:t>
            </a:r>
            <a:r>
              <a:rPr lang="pt-BR" dirty="0" err="1"/>
              <a:t>Hello</a:t>
            </a:r>
            <a:r>
              <a:rPr lang="pt-BR" dirty="0"/>
              <a:t> World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93947"/>
            <a:ext cx="8229600" cy="4138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ta para baixo 4"/>
          <p:cNvSpPr/>
          <p:nvPr/>
        </p:nvSpPr>
        <p:spPr>
          <a:xfrm>
            <a:off x="4860032" y="1628800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779912" y="1196752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/>
              <a:t>Anti-aliasing</a:t>
            </a:r>
            <a:r>
              <a:rPr lang="pt-BR" sz="2000" dirty="0"/>
              <a:t> = </a:t>
            </a:r>
            <a:r>
              <a:rPr lang="pt-BR" sz="2000" dirty="0" err="1"/>
              <a:t>True</a:t>
            </a:r>
            <a:endParaRPr lang="pt-BR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Pygame</a:t>
            </a:r>
            <a:r>
              <a:rPr lang="pt-BR" dirty="0"/>
              <a:t> </a:t>
            </a:r>
            <a:r>
              <a:rPr lang="pt-BR" dirty="0" err="1"/>
              <a:t>Hello</a:t>
            </a:r>
            <a:r>
              <a:rPr lang="pt-BR" dirty="0"/>
              <a:t> World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060848"/>
            <a:ext cx="3672408" cy="35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Pygame</a:t>
            </a:r>
            <a:r>
              <a:rPr lang="pt-BR" dirty="0"/>
              <a:t> </a:t>
            </a:r>
            <a:r>
              <a:rPr lang="pt-BR" dirty="0" err="1"/>
              <a:t>Hello</a:t>
            </a:r>
            <a:r>
              <a:rPr lang="pt-BR" dirty="0"/>
              <a:t> World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556792"/>
            <a:ext cx="614178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Pygame</a:t>
            </a:r>
            <a:r>
              <a:rPr lang="pt-BR" dirty="0"/>
              <a:t> </a:t>
            </a:r>
            <a:r>
              <a:rPr lang="pt-BR" dirty="0" err="1"/>
              <a:t>Hello</a:t>
            </a:r>
            <a:r>
              <a:rPr lang="pt-BR" dirty="0"/>
              <a:t> World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eu não apagar o </a:t>
            </a:r>
            <a:r>
              <a:rPr lang="pt-BR" dirty="0" err="1"/>
              <a:t>pixArray</a:t>
            </a:r>
            <a:r>
              <a:rPr lang="pt-BR" dirty="0"/>
              <a:t> ele ficará no estado </a:t>
            </a:r>
            <a:r>
              <a:rPr lang="pt-BR" i="1" dirty="0" err="1"/>
              <a:t>locked</a:t>
            </a:r>
            <a:endParaRPr lang="pt-BR" dirty="0"/>
          </a:p>
          <a:p>
            <a:r>
              <a:rPr lang="pt-BR" dirty="0"/>
              <a:t>Apago o </a:t>
            </a:r>
            <a:r>
              <a:rPr lang="pt-BR" dirty="0" err="1"/>
              <a:t>pixArray</a:t>
            </a:r>
            <a:r>
              <a:rPr lang="pt-BR" dirty="0"/>
              <a:t> para poder manusear o objeto </a:t>
            </a:r>
            <a:r>
              <a:rPr lang="pt-BR" dirty="0" err="1"/>
              <a:t>Surface</a:t>
            </a:r>
            <a:r>
              <a:rPr lang="pt-BR" dirty="0"/>
              <a:t> via método </a:t>
            </a:r>
            <a:r>
              <a:rPr lang="pt-BR" dirty="0" err="1"/>
              <a:t>blit</a:t>
            </a:r>
            <a:r>
              <a:rPr lang="pt-BR" dirty="0"/>
              <a:t>()</a:t>
            </a:r>
          </a:p>
          <a:p>
            <a:r>
              <a:rPr lang="pt-BR" dirty="0"/>
              <a:t>O </a:t>
            </a:r>
            <a:r>
              <a:rPr lang="pt-BR" dirty="0" err="1"/>
              <a:t>blit</a:t>
            </a:r>
            <a:r>
              <a:rPr lang="pt-BR" dirty="0"/>
              <a:t>() apenas modifica a memória, mas para atualizar a tela devo dar display.</a:t>
            </a:r>
            <a:r>
              <a:rPr lang="pt-BR" dirty="0" err="1"/>
              <a:t>update</a:t>
            </a:r>
            <a:r>
              <a:rPr lang="pt-BR" dirty="0"/>
              <a:t>()</a:t>
            </a:r>
          </a:p>
          <a:p>
            <a:r>
              <a:rPr lang="pt-BR" dirty="0"/>
              <a:t>Não esqueça de dar </a:t>
            </a:r>
            <a:r>
              <a:rPr lang="pt-BR" dirty="0" err="1"/>
              <a:t>pygame</a:t>
            </a:r>
            <a:r>
              <a:rPr lang="pt-BR" dirty="0"/>
              <a:t>.</a:t>
            </a:r>
            <a:r>
              <a:rPr lang="pt-BR" dirty="0" err="1"/>
              <a:t>quit</a:t>
            </a:r>
            <a:r>
              <a:rPr lang="pt-BR" dirty="0"/>
              <a:t>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4101</TotalTime>
  <Words>344</Words>
  <Application>Microsoft Office PowerPoint</Application>
  <PresentationFormat>Apresentação na tela (4:3)</PresentationFormat>
  <Paragraphs>90</Paragraphs>
  <Slides>33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6" baseType="lpstr">
      <vt:lpstr>Arial</vt:lpstr>
      <vt:lpstr>Calibri</vt:lpstr>
      <vt:lpstr>Tema do Office</vt:lpstr>
      <vt:lpstr>Apresentação do PowerPoint</vt:lpstr>
      <vt:lpstr>Bibliografia</vt:lpstr>
      <vt:lpstr>Pygame Hello World</vt:lpstr>
      <vt:lpstr>Pygame Hello World</vt:lpstr>
      <vt:lpstr>Pygame Hello World</vt:lpstr>
      <vt:lpstr>Pygame Hello World</vt:lpstr>
      <vt:lpstr>Pygame Hello World</vt:lpstr>
      <vt:lpstr>Pygame Hello World</vt:lpstr>
      <vt:lpstr>Pygame Hello World</vt:lpstr>
      <vt:lpstr>Pygame Animação</vt:lpstr>
      <vt:lpstr>Pygame Animação</vt:lpstr>
      <vt:lpstr>Pygame Animação</vt:lpstr>
      <vt:lpstr>Pygame Animação</vt:lpstr>
      <vt:lpstr>Pygame Animação</vt:lpstr>
      <vt:lpstr>Pygame Animação</vt:lpstr>
      <vt:lpstr>Pygame Animação</vt:lpstr>
      <vt:lpstr>Pygame Collision Detection</vt:lpstr>
      <vt:lpstr>Pygame Collision Detection</vt:lpstr>
      <vt:lpstr>Pygame Collision Detection</vt:lpstr>
      <vt:lpstr>Pygame Input</vt:lpstr>
      <vt:lpstr>Pygame Input</vt:lpstr>
      <vt:lpstr>Pygame Input</vt:lpstr>
      <vt:lpstr>Pygame Input</vt:lpstr>
      <vt:lpstr>Pygame Input</vt:lpstr>
      <vt:lpstr>Sounds and Sprites</vt:lpstr>
      <vt:lpstr>Sounds and Sprites</vt:lpstr>
      <vt:lpstr>Sounds and Sprites</vt:lpstr>
      <vt:lpstr>Sounds and Sprites</vt:lpstr>
      <vt:lpstr>Sounds and Sprites</vt:lpstr>
      <vt:lpstr>Sounds and Sprites</vt:lpstr>
      <vt:lpstr>Sounds and Sprites</vt:lpstr>
      <vt:lpstr>Sounds and Sprites</vt:lpstr>
      <vt:lpstr>Sounds and Sprites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Fernando Masanori</dc:title>
  <dc:creator>Fernando Masanori</dc:creator>
  <cp:lastModifiedBy>Fernando Masanori</cp:lastModifiedBy>
  <cp:revision>595</cp:revision>
  <dcterms:created xsi:type="dcterms:W3CDTF">2009-08-17T13:20:03Z</dcterms:created>
  <dcterms:modified xsi:type="dcterms:W3CDTF">2020-06-13T19:57:52Z</dcterms:modified>
</cp:coreProperties>
</file>