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1bf1a28b4f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1bf1a28b4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1bf1a28b4f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1bf1a28b4f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1bf1a28b4f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1bf1a28b4f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1bf1a28b4f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1bf1a28b4f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1bf1a28b4f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1bf1a28b4f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1bf1a28b4f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1bf1a28b4f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1bf1a28b4f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1bf1a28b4f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bf1a28b4f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1bf1a28b4f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1bf1a28b4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1bf1a28b4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1bf1a28b4f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1bf1a28b4f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1bf1a28b4f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1bf1a28b4f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1bf1a28b4f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1bf1a28b4f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1bf1a28b4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1bf1a28b4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1bf1a28b4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1bf1a28b4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bf1a28b4f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bf1a28b4f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 Simples de Gerenciamento de Alunos (SSGA)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0" y="3361400"/>
            <a:ext cx="7688100" cy="12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aplicação perfeita para a sua instituição educacional.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27650" y="1327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Funcionamento: ambiente de uso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729450" y="2078875"/>
            <a:ext cx="6506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usar o SSGA, você não precisa instalar nada!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Toda a aplicação é feita dentro do Google Colab. O ambiente usa computação em nuvem e é gratuito.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Então, você pode usar o SSGA a qualquer hora e em qualquer lugar.*</a:t>
            </a:r>
            <a:endParaRPr/>
          </a:p>
        </p:txBody>
      </p:sp>
      <p:sp>
        <p:nvSpPr>
          <p:cNvPr id="143" name="Google Shape;143;p22"/>
          <p:cNvSpPr txBox="1"/>
          <p:nvPr/>
        </p:nvSpPr>
        <p:spPr>
          <a:xfrm>
            <a:off x="810275" y="4615750"/>
            <a:ext cx="6506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*O acesso à internet é 100% necessário para a aplicação. </a:t>
            </a:r>
            <a:endParaRPr sz="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9600" y="3139000"/>
            <a:ext cx="1476750" cy="14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Especificações técnicas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Python e o uso de POO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SSGA foi desenvolvido na famosa linguagem de programação Python.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Além disso, a aplicação faz forte uso do paradigma de Programação Orientada a Objetos (POO).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Isso </a:t>
            </a:r>
            <a:r>
              <a:rPr lang="pt-BR"/>
              <a:t>torna o código mais legível e fácil de desenvolver. </a:t>
            </a:r>
            <a:endParaRPr/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3570525"/>
            <a:ext cx="4012150" cy="115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Biblioteca 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SSGA usa a biblioteca json.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Ela é a responsável por tornar a manipulação de arquivos </a:t>
            </a:r>
            <a:r>
              <a:rPr lang="pt-BR"/>
              <a:t>extremamente</a:t>
            </a:r>
            <a:r>
              <a:rPr lang="pt-BR"/>
              <a:t> simples.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Amostra grátis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usar o SSGA de graça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Gostou do SSGA?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Teste agora gratuitamente no link abaixo: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https://colab.research.google.com/drive/1AlK5LQs47mzbJl3F54S5NhkX9GOFZ90I?usp=sharing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179" name="Google Shape;179;p28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Feito por Luiz Eduardo, 2024.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Proposta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Proposta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7688700" cy="27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Gerenciar pequenas quantidades de dados costuma ser uma tarefa simples. Podemos fazer isso com lápis e papel.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Mas, e se quisermos gerenciar quantidades maiores? Geralmente usamos sistemas de gerenciamento de dados.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Proposta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2078875"/>
            <a:ext cx="7688700" cy="27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Tempos de carregamento, interfaces complexas… esses são alguns dos problemas de sistemas de gerenciamento de dados.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Imagine, então, em sistemas de enorme fluxo de dados, como uma instituição educacional.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Proposta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9450" y="2078875"/>
            <a:ext cx="7688700" cy="27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isso surgiu o SSGA</a:t>
            </a:r>
            <a:r>
              <a:rPr lang="pt-BR"/>
              <a:t>: com uma interface simples e eficiente, gerenciar dados de alunos nunca foi tão fácil.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Com um sistema intuitivo de comando por botões, você pode criar um aluno com informações diversas para acessá-las ou alterá-las depois. Ainda, pode salvar os dados em um arquivo e manter suas informações em segurança.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Funcionamento do SSGA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727650" y="1327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Funcionamento: comandos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729450" y="2078875"/>
            <a:ext cx="3657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Quando a aplicação é executada, vemos o menu textual ao lado, com diversos comandos: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0550" y="2280725"/>
            <a:ext cx="3657600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727650" y="1327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Funcionamento: comandos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729450" y="2078875"/>
            <a:ext cx="4136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Veja os alunos cadastrados pressionando 2:</a:t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985575"/>
            <a:ext cx="8312426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7650" y="1327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Funcionamento: comandos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6506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Digitou algo sem querer? Edite uma informação específica apertando 3</a:t>
            </a:r>
            <a:r>
              <a:rPr lang="pt-BR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Dentre outros!</a:t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698013"/>
            <a:ext cx="6273935" cy="102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