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Roboto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d51172a108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d51172a108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d51a1d27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d51a1d27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d51172a108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d51172a108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d51172a108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d51172a108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d51172a108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d51172a108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d51172a108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d51172a108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d51172a108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d51172a108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51172a10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d51172a10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d51172a10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d51172a10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d51172a10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d51172a10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d51172a108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d51172a10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d51172a108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d51172a108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d51172a108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d51172a108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d51172a108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d51172a108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d51172a108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d51172a108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Bootstrap: o framework CSS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 sua integração com projetos Django.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Instalando Bootstrap localmente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highlight>
                  <a:schemeClr val="lt1"/>
                </a:highlight>
              </a:rPr>
              <a:t>Seu arquivo ‘base.html’ deverá ficar semelhante a isto:</a:t>
            </a:r>
            <a:endParaRPr sz="12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601525"/>
            <a:ext cx="4542900" cy="241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Instalando Bootstrap localmente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Também é possível instalar o Bootstrap via package manager:</a:t>
            </a:r>
            <a:endParaRPr b="1">
              <a:solidFill>
                <a:srgbClr val="000000"/>
              </a:solidFill>
              <a:highlight>
                <a:srgbClr val="21252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 </a:t>
            </a:r>
            <a:endParaRPr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571750"/>
            <a:ext cx="5449551" cy="206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Django e os a</a:t>
            </a:r>
            <a:r>
              <a:rPr lang="pt-BR"/>
              <a:t>rquivos estáticos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Depois de ter feito um dos dois métodos, c</a:t>
            </a:r>
            <a:r>
              <a:rPr lang="pt-BR"/>
              <a:t>ertifique-se de que o Django esteja configurado corretamente para usar os arquivos estáticos: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Adicione django.contrib.staticfiles na lista de INSTALLED_APPS no seu arquivo settings.py (geralmente já está lá por padrão):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7100" y="3221725"/>
            <a:ext cx="2189789" cy="18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Django e os arquivos estáticos</a:t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Configure as URLs estáticas no arquivo urls.py:</a:t>
            </a:r>
            <a:endParaRPr/>
          </a:p>
        </p:txBody>
      </p:sp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684375"/>
            <a:ext cx="5256900" cy="205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Django e os arquivos estáticos</a:t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Defina a pasta de arquivos estáticos com ‘settings.py’: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930275"/>
            <a:ext cx="5943600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Pronto para uso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Agora você pode usar componentes do Bootstrap em seus templates.</a:t>
            </a:r>
            <a:endParaRPr/>
          </a:p>
        </p:txBody>
      </p:sp>
      <p:pic>
        <p:nvPicPr>
          <p:cNvPr id="178" name="Google Shape;1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250" y="2416500"/>
            <a:ext cx="3606975" cy="25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/>
          </a:p>
        </p:txBody>
      </p:sp>
      <p:sp>
        <p:nvSpPr>
          <p:cNvPr id="184" name="Google Shape;184;p28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Feito por Luiz Lobato, 2024.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o Bootstrap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</a:t>
            </a:r>
            <a:r>
              <a:rPr lang="pt-BR"/>
              <a:t>ramework front-end gratuito e de código aberto, usado para criar interfaces responsivas e modernas de forma simplificada.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Oferece uma coleção de ferramentas</a:t>
            </a:r>
            <a:r>
              <a:rPr lang="pt-BR"/>
              <a:t>: </a:t>
            </a:r>
            <a:r>
              <a:rPr lang="pt-BR"/>
              <a:t>componentes prontos (botões, tabelas, formulários, etc.) e um sistema de grid que facilita o design responsivo.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Atualmente está na versão 5.3.3.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Motivos para usar o Bootstrap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Desenvolvimento produtivo: componentes prontos, como botões e formulários, agilizam o desenvolvimento.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Design responsivo: layouts adaptam-se automaticamente a diferentes tamanhos de tela.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Compatibilidade entre navegadores: oferece suporte nativo para a maioria dos navegadores modernos.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17,2%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dos sites na internet utilizam </a:t>
            </a:r>
            <a:r>
              <a:rPr lang="pt-BR"/>
              <a:t>Bootstrap</a:t>
            </a:r>
            <a:r>
              <a:rPr lang="pt-BR"/>
              <a:t>, segundo a W3Techs.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Fonte: </a:t>
            </a:r>
            <a:r>
              <a:rPr lang="pt-BR"/>
              <a:t>https://w3techs.com/technologies/details/cs-bootstrap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Integrando Bootstrap a um projeto Django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Há duas maneiras possíveis: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CDN;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Instalação local.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CDN: Content Delivery Network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6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>
                <a:highlight>
                  <a:srgbClr val="FFFFFF"/>
                </a:highlight>
              </a:rPr>
              <a:t>Um CDN, ou uma Rede de Fornecimento de Conteúdo, é um grupo de servidores distribuídos ao redor do mundo que aceleram a entrega de conteúdo web ao aproximá-los até onde os usuários estiverem.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pt-BR">
                <a:highlight>
                  <a:srgbClr val="FFFFFF"/>
                </a:highlight>
              </a:rPr>
              <a:t>CDNs baseiam-se em um processo de “caching”, que armazena cópias de arquivos temporariamente em data centers ao redor do mundo, permitindo a um usuário acessar conteúdo da internet de um servidor próximo a ele.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highlight>
                  <a:srgbClr val="FFFFFF"/>
                </a:highlight>
              </a:rPr>
              <a:t>Fonte: https://www.akamai.com/glossary/what-is-a-cdn</a:t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CDN: Content Delivery Network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highlight>
                  <a:srgbClr val="FFFFFF"/>
                </a:highlight>
              </a:rPr>
              <a:t>Dentro do arquivo ‘base.html’ do seu projeto Django, adicione os seguintes comandos:</a:t>
            </a:r>
            <a:endParaRPr sz="12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highlight>
                  <a:srgbClr val="FFFFFF"/>
                </a:highlight>
              </a:rPr>
              <a:t>&lt;link href="https://cdn.jsdelivr.net/npm/bootstrap@5.3.0-alpha1/dist/css/bootstrap.min.css" rel="stylesheet"&gt;</a:t>
            </a:r>
            <a:endParaRPr sz="12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200">
                <a:highlight>
                  <a:srgbClr val="FFFFFF"/>
                </a:highlight>
              </a:rPr>
              <a:t> &lt;script src="https://cdn.jsdelivr.net/npm/bootstrap@5.3.0-alpha1/dist/js/bootstrap.bundle.min.js"&gt;&lt;/script&gt;</a:t>
            </a:r>
            <a:endParaRPr sz="12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CDN: Content Delivery Network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highlight>
                  <a:srgbClr val="FFFFFF"/>
                </a:highlight>
              </a:rPr>
              <a:t>Seu arquivo ‘base.html’ deverá ficar semelhante a isto:</a:t>
            </a:r>
            <a:endParaRPr sz="12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</p:txBody>
      </p:sp>
      <p:pic>
        <p:nvPicPr>
          <p:cNvPr id="130" name="Google Shape;13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450" y="2640075"/>
            <a:ext cx="5841300" cy="237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Instalando Bootstrap localmente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</a:t>
            </a:r>
            <a:r>
              <a:rPr lang="pt-BR"/>
              <a:t>e preferir, você pode baixar os arquivos do Bootstrap e adicioná-los ao seu projeto.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Vá ao site do </a:t>
            </a:r>
            <a:r>
              <a:rPr lang="pt-BR"/>
              <a:t>Bootstrap</a:t>
            </a:r>
            <a:r>
              <a:rPr lang="pt-BR"/>
              <a:t> e baixe a versão mais recente. Extraia os arquivos.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Crie um diretório chamado ‘static’ dentro do seu projeto Django e mova os arquivos CSS e JS do Bootstrap para lá.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Atualize seu template base.html para usar os arquivos estáticos: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&lt;link href="{% static 'bootstrap/css/bootstrap.min.css' %}" rel="stylesheet"&gt;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&lt;script src="{% static 'bootstrap/js/bootstrap.bundle.min.js' %}"&gt;&lt;/script&gt;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